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00225"/>
            <a:ext cx="73152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Unlocking the Power of GitHub
</a:t>
            </a:r>
            <a:pPr algn="ctr"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 Key Features to Enhance Collaboration and Productivity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8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Code Reviews: Evolve Through Feedback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Code Reviews enable team members to comment on code changes, fostering a culture of constructive feedback.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Suggest improvements, approve changes, or request further modifications to enhance code quality.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feature not only improves the codebase but also serves as a learning opportunity for developers.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Promote knowledge sharing and mentorship within your team through regular code reviews.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Code reviews are key to building robust software and team cohesion.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Projects: Organize Your Workflow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GitHub Projects lets you organize and prioritize tasks using Kanban-style workflows for visual management.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Create boards for different aspects of your project, allowing for clear visibility into progress.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feature promotes strategic planning, ensuring that your team is aligned with project goals.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 labels and milestones to track your progress and address bottlenecks promptly.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Elevate your project management with sophisticated organization tools.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Security Alerts: Stay Safe and Informed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GitHub automatically notifies you of vulnerabilities in your dependencies, enhancing project security.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Stay proactive in addressing security issues before they become critical problems for your projects.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feature helps maintain trust and reliability in your code, safeguarding user data.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Regular security updates ensure that your projects remain compliant with best practices.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Security is paramount, and GitHub has your back.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 for Your Attention!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 for exploring the 10 notable features of GitHub with us today.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These features are not just tools; they are enablers of creativity, collaboration, and innovation.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We hope you feel inspired to leverage GitHub in your own projects and workflows.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Remember, the right tools can transform your development experience and project outcomes.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Happy coding, and let the power of GitHub elevate your projects to new heights!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Repositories: Your Code's Safe Haven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Branches: Innovate Without Fear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Pull Requests: Code Collaboration Made Easy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Issues: Stay Organized and Focused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GitHub Actions: Streamline Your Workflow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GitHub Pages: Your Project’s Online Presence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Collaborators and Teams: Empower Your Workforce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3749040" y="29260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08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4206240" y="29260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Code Reviews: Evolve Through Feedback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3749040" y="32918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09</a:t>
            </a:r>
            <a:endParaRPr lang="en-US" sz="1200" dirty="0"/>
          </a:p>
        </p:txBody>
      </p:sp>
      <p:sp>
        <p:nvSpPr>
          <p:cNvPr id="21" name="Text 19"/>
          <p:cNvSpPr/>
          <p:nvPr/>
        </p:nvSpPr>
        <p:spPr>
          <a:xfrm>
            <a:off x="4206240" y="32918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Projects: Organize Your Workflow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3749040" y="36576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10</a:t>
            </a:r>
            <a:endParaRPr lang="en-US" sz="1200" dirty="0"/>
          </a:p>
        </p:txBody>
      </p:sp>
      <p:sp>
        <p:nvSpPr>
          <p:cNvPr id="23" name="Text 21"/>
          <p:cNvSpPr/>
          <p:nvPr/>
        </p:nvSpPr>
        <p:spPr>
          <a:xfrm>
            <a:off x="4206240" y="36576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Security Alerts: Stay Safe and Informed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3749040" y="40233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11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4206240" y="40233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Thank You for Your Attention!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Repositories: Your Code's Safe Haven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Repositories offer a centralized storage solution for your code, ensuring that all your work is safely stored in one place.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With version control, you can track changes over time, making it easy to revert to previous versions if necessary.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feature is essential for both individuals and teams, facilitating efficient code management and collaboration.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Think of repositories as your project's backbone, providing structure and organization to your coding efforts.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They are the foundation upon which all other features of GitHub build, ensuring a smooth workflow.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Branches: Innovate Without Fear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Branches enable you to work on new features or fixes without impacting the main codebase.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means you can experiment, innovate, and develop new ideas with confidence, knowing your main project remains intact.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Branches cater to a creative approach, allowing multiple pathways to converge back into a single codebase when ready.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feature enhances collaboration by providing a space for developers to work simultaneously on different components.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Embrace branching to foster innovation while protecting your core application.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Pull Requests: Code Collaboration Made Easy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Pull Requests serve as the gatekeepers for code changes, facilitating review before merging into the main branch.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process encourages collaboration, allowing team members to discuss, comment, and suggest improvements.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It's a crucial step in ensuring the quality and integrity of the codebase before updates go live.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feature builds a culture of accountability and shared ownership among team members.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With pull requests, every change is an opportunity for learning and improvement.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Issues: Stay Organized and Focused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Issues feature allows teams to track bugs, feature requests, and tasks, keeping projects organized and on track.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Assign tasks to team members for accountability, ensuring that nothing falls through the cracks.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Organizing issues by priority helps in streamlining workflows and maintaining focus on critical areas.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With clear visibility into outstanding tasks, teams can mitigate risks and manage deadlines effectively.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Issues transform chaos into order, making project management a breeze.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GitHub Actions: Streamline Your Workflow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GitHub Actions automates your workflows, from testing to deployment, saving you valuable time.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Set up continuous integration (CI) and continuous deployment (CD) pipelines effortlessly with this powerful tool.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Automated processes reduce human error, enhance consistency, and speed up project delivery.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Customize workflows to tailor meet the needs of your project, ensuring efficiency at every stage.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Embrace automation to focus on what truly matters: building great software.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GitHub Pages: Your Project’s Online Presence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GitHub Pages allows you to host static websites directly from a repository, making it easy to showcase your projects.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Create documentation and demo sites effortlessly without the need for separate hosting services.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feature is perfect for personal portfolios, project showcases, or even blogs, enhancing visibility.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integration with repositories means updates to your code can reflect instantaneously on your site.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Turn your code into a beautiful online presence with just a few clicks.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1520" y="411480"/>
            <a:ext cx="64008" cy="1285875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280160" y="0"/>
            <a:ext cx="457200" cy="3657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188720" y="925830"/>
            <a:ext cx="731520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Collaborators and Teams: Empower Your Workforce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1207008" y="1543050"/>
            <a:ext cx="7315200" cy="3343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Manage permissions and access for team members and organizations, ensuring the right people have the right access.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This feature fosters a collaborative environment where everyone can contribute effectively to the project.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Define roles clearly to enhance accountability and streamline workflows, reducing conflicts.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Collaboration enhances creativity and innovation, allowing diverse ideas to come together seamlessly.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Empower your team to succeed with structured collaboration.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2024-09-10T02:10:47Z</dcterms:created>
  <dcterms:modified xsi:type="dcterms:W3CDTF">2024-09-10T02:10:47Z</dcterms:modified>
</cp:coreProperties>
</file>