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eel Kumar" userId="cb721483bf01d4e5" providerId="LiveId" clId="{F01E6B2D-482C-4683-BF88-03BB6A1CFFE8}"/>
    <pc:docChg chg="custSel modSld">
      <pc:chgData name="Aneel Kumar" userId="cb721483bf01d4e5" providerId="LiveId" clId="{F01E6B2D-482C-4683-BF88-03BB6A1CFFE8}" dt="2025-01-11T19:37:40.255" v="91" actId="20577"/>
      <pc:docMkLst>
        <pc:docMk/>
      </pc:docMkLst>
      <pc:sldChg chg="modSp mod">
        <pc:chgData name="Aneel Kumar" userId="cb721483bf01d4e5" providerId="LiveId" clId="{F01E6B2D-482C-4683-BF88-03BB6A1CFFE8}" dt="2025-01-11T19:37:40.255" v="91" actId="20577"/>
        <pc:sldMkLst>
          <pc:docMk/>
          <pc:sldMk cId="270210404" sldId="256"/>
        </pc:sldMkLst>
        <pc:spChg chg="mod">
          <ac:chgData name="Aneel Kumar" userId="cb721483bf01d4e5" providerId="LiveId" clId="{F01E6B2D-482C-4683-BF88-03BB6A1CFFE8}" dt="2025-01-11T19:37:40.255" v="91" actId="20577"/>
          <ac:spMkLst>
            <pc:docMk/>
            <pc:sldMk cId="270210404" sldId="256"/>
            <ac:spMk id="3" creationId="{F1F4C225-DC21-0CBB-BA2E-1C164BDB362A}"/>
          </ac:spMkLst>
        </pc:spChg>
      </pc:sldChg>
      <pc:sldChg chg="modSp mod">
        <pc:chgData name="Aneel Kumar" userId="cb721483bf01d4e5" providerId="LiveId" clId="{F01E6B2D-482C-4683-BF88-03BB6A1CFFE8}" dt="2025-01-08T10:20:47.160" v="72" actId="20577"/>
        <pc:sldMkLst>
          <pc:docMk/>
          <pc:sldMk cId="1035247364" sldId="257"/>
        </pc:sldMkLst>
        <pc:spChg chg="mod">
          <ac:chgData name="Aneel Kumar" userId="cb721483bf01d4e5" providerId="LiveId" clId="{F01E6B2D-482C-4683-BF88-03BB6A1CFFE8}" dt="2025-01-08T10:20:47.160" v="72" actId="20577"/>
          <ac:spMkLst>
            <pc:docMk/>
            <pc:sldMk cId="1035247364" sldId="257"/>
            <ac:spMk id="3" creationId="{A2C0BB14-A384-E041-4882-4E5CFC6BB2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435E-4FB5-7716-0AA7-694EAD658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30902"/>
          </a:xfrm>
        </p:spPr>
        <p:txBody>
          <a:bodyPr/>
          <a:lstStyle/>
          <a:p>
            <a:r>
              <a:rPr lang="en-US" dirty="0"/>
              <a:t>"Cricket Scoreboard Project"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4C225-DC21-0CBB-BA2E-1C164BDB3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530" y="2521974"/>
            <a:ext cx="10014154" cy="41737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Title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Title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i="1" dirty="0">
                <a:solidFill>
                  <a:schemeClr val="tx1"/>
                </a:solidFill>
              </a:rPr>
              <a:t>"Cricket Scoreboard Project"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Subtitle: </a:t>
            </a:r>
            <a:r>
              <a:rPr lang="en-US" i="1" dirty="0">
                <a:solidFill>
                  <a:schemeClr val="tx1"/>
                </a:solidFill>
              </a:rPr>
              <a:t>"HTML, CSS, Python, </a:t>
            </a:r>
            <a:r>
              <a:rPr lang="en-US" i="1" dirty="0" err="1">
                <a:solidFill>
                  <a:schemeClr val="tx1"/>
                </a:solidFill>
              </a:rPr>
              <a:t>js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Datatbase</a:t>
            </a:r>
            <a:r>
              <a:rPr lang="en-US" i="1" dirty="0">
                <a:solidFill>
                  <a:schemeClr val="tx1"/>
                </a:solidFill>
              </a:rPr>
              <a:t>"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Name &amp; Id</a:t>
            </a:r>
          </a:p>
          <a:p>
            <a:r>
              <a:rPr lang="en-US" dirty="0">
                <a:solidFill>
                  <a:schemeClr val="tx1"/>
                </a:solidFill>
              </a:rPr>
              <a:t>Aneel </a:t>
            </a:r>
            <a:r>
              <a:rPr lang="en-US" dirty="0" err="1">
                <a:solidFill>
                  <a:schemeClr val="tx1"/>
                </a:solidFill>
              </a:rPr>
              <a:t>kumar</a:t>
            </a:r>
            <a:r>
              <a:rPr lang="en-US" dirty="0">
                <a:solidFill>
                  <a:schemeClr val="tx1"/>
                </a:solidFill>
              </a:rPr>
              <a:t> =&gt; 033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F079B-8F0A-D66D-3568-09EB23E5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002890"/>
            <a:ext cx="9906000" cy="4796248"/>
          </a:xfrm>
        </p:spPr>
        <p:txBody>
          <a:bodyPr>
            <a:normAutofit/>
          </a:bodyPr>
          <a:lstStyle/>
          <a:p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Key 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Team names, runs, wickets, and overs.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Input fields for score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Button to submit scores.</a:t>
            </a:r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21549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FF3D-E60E-DDBD-B7A2-D55E9677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884903"/>
            <a:ext cx="9906000" cy="5117691"/>
          </a:xfrm>
        </p:spPr>
        <p:txBody>
          <a:bodyPr>
            <a:normAutofit/>
          </a:bodyPr>
          <a:lstStyle/>
          <a:p>
            <a:r>
              <a:rPr lang="en-US" sz="2900" b="1" dirty="0"/>
              <a:t>Challenges and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Challenges</a:t>
            </a:r>
            <a:r>
              <a:rPr lang="en-US" sz="2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Connecting frontend and backend.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Managing real-time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Solutions</a:t>
            </a:r>
            <a:r>
              <a:rPr lang="en-US" sz="2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Used Flask API for seamless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JavaScript to dynamically update DOM.</a:t>
            </a:r>
          </a:p>
        </p:txBody>
      </p:sp>
    </p:spTree>
    <p:extLst>
      <p:ext uri="{BB962C8B-B14F-4D97-AF65-F5344CB8AC3E}">
        <p14:creationId xmlns:p14="http://schemas.microsoft.com/office/powerpoint/2010/main" val="315119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85E8C-BD31-67EE-1FDD-24E2DB582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135627"/>
            <a:ext cx="9906000" cy="4663512"/>
          </a:xfrm>
        </p:spPr>
        <p:txBody>
          <a:bodyPr>
            <a:noAutofit/>
          </a:bodyPr>
          <a:lstStyle/>
          <a:p>
            <a:r>
              <a:rPr lang="en-US" sz="2300" b="1" dirty="0"/>
              <a:t>Conclusion &amp; Future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Conclusion</a:t>
            </a:r>
            <a:r>
              <a:rPr lang="en-US" sz="23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Successfully built a dynamic cricket scoreboard.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Integrated frontend and backend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Future Enhancements</a:t>
            </a:r>
            <a:r>
              <a:rPr lang="en-US" sz="23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Add player stats.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Store data in a database (e.g., SQLite, MySQL).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Add real-time match updates using </a:t>
            </a:r>
            <a:r>
              <a:rPr lang="en-US" sz="2300" dirty="0" err="1"/>
              <a:t>WebSockets</a:t>
            </a:r>
            <a:r>
              <a:rPr lang="en-US" sz="2300" dirty="0"/>
              <a:t>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21237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64C-F358-45B5-36CD-B247DA6D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900" dirty="0"/>
              <a:t>THE End </a:t>
            </a:r>
          </a:p>
        </p:txBody>
      </p:sp>
    </p:spTree>
    <p:extLst>
      <p:ext uri="{BB962C8B-B14F-4D97-AF65-F5344CB8AC3E}">
        <p14:creationId xmlns:p14="http://schemas.microsoft.com/office/powerpoint/2010/main" val="162746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0BB14-A384-E041-4882-4E5CFC6BB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855405"/>
            <a:ext cx="10111608" cy="5751871"/>
          </a:xfrm>
        </p:spPr>
        <p:txBody>
          <a:bodyPr>
            <a:normAutofit/>
          </a:bodyPr>
          <a:lstStyle/>
          <a:p>
            <a:r>
              <a:rPr lang="en-US" sz="2200" b="1" dirty="0"/>
              <a:t>Introduction</a:t>
            </a:r>
          </a:p>
          <a:p>
            <a:endParaRPr lang="en-US" sz="2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Brief explanation of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Purpose: </a:t>
            </a:r>
            <a:r>
              <a:rPr lang="en-US" sz="2200" i="1" dirty="0"/>
              <a:t>"To create a dynamic cricket   scoreboard using HTML, CSS</a:t>
            </a:r>
            <a:r>
              <a:rPr lang="en-US" sz="2200" i="1"/>
              <a:t>,  </a:t>
            </a:r>
            <a:r>
              <a:rPr lang="en-US" sz="2800" i="1" dirty="0" err="1">
                <a:solidFill>
                  <a:schemeClr val="tx1"/>
                </a:solidFill>
              </a:rPr>
              <a:t>js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 err="1">
                <a:solidFill>
                  <a:schemeClr val="tx1"/>
                </a:solidFill>
              </a:rPr>
              <a:t>Datatbase</a:t>
            </a:r>
            <a:r>
              <a:rPr lang="en-US" sz="2800" i="1" dirty="0">
                <a:solidFill>
                  <a:schemeClr val="tx1"/>
                </a:solidFill>
              </a:rPr>
              <a:t>" </a:t>
            </a:r>
            <a:r>
              <a:rPr lang="en-US" sz="2200" i="1" dirty="0"/>
              <a:t>"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Real-time score update.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Backend integration with Python (Flask).</a:t>
            </a:r>
          </a:p>
        </p:txBody>
      </p:sp>
    </p:spTree>
    <p:extLst>
      <p:ext uri="{BB962C8B-B14F-4D97-AF65-F5344CB8AC3E}">
        <p14:creationId xmlns:p14="http://schemas.microsoft.com/office/powerpoint/2010/main" val="103524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BCD06-9693-0C15-A843-645728310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516194"/>
            <a:ext cx="9906000" cy="5282944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Manual scorekeeping is inefficient.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Need for a dynamic and automated scoreboard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Highlights: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Accurate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Easy-to-use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Accessible through a browser</a:t>
            </a:r>
          </a:p>
        </p:txBody>
      </p:sp>
    </p:spTree>
    <p:extLst>
      <p:ext uri="{BB962C8B-B14F-4D97-AF65-F5344CB8AC3E}">
        <p14:creationId xmlns:p14="http://schemas.microsoft.com/office/powerpoint/2010/main" val="8684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F9C3B-4B33-1CE8-1CB5-388EAF8C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150374"/>
            <a:ext cx="9906000" cy="4648764"/>
          </a:xfrm>
        </p:spPr>
        <p:txBody>
          <a:bodyPr>
            <a:normAutofit/>
          </a:bodyPr>
          <a:lstStyle/>
          <a:p>
            <a:r>
              <a:rPr lang="en-US" sz="2200" b="1" dirty="0"/>
              <a:t>Tools &amp;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Frontend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HTML: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CSS: Styling.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JavaScript: API calls and interactivity.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Backend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Python with Flask: API handling and data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Data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JSON for data transfer.</a:t>
            </a:r>
          </a:p>
        </p:txBody>
      </p:sp>
    </p:spTree>
    <p:extLst>
      <p:ext uri="{BB962C8B-B14F-4D97-AF65-F5344CB8AC3E}">
        <p14:creationId xmlns:p14="http://schemas.microsoft.com/office/powerpoint/2010/main" val="125668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FF3EC-F1CD-BE3F-F2B3-E8EAE06C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120877"/>
            <a:ext cx="9906000" cy="4678261"/>
          </a:xfrm>
        </p:spPr>
        <p:txBody>
          <a:bodyPr>
            <a:normAutofit/>
          </a:bodyPr>
          <a:lstStyle/>
          <a:p>
            <a:r>
              <a:rPr lang="en-US" sz="2400" b="1" dirty="0"/>
              <a:t>Features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Live display of scores (runs, wickets, overs).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Team selection.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Dynamic updates through an interactive form.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Responsive and user-friendly design.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Backend logic for score calculation.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743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5374-3B6E-9EB1-1BBF-2CF8CE3D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002890"/>
            <a:ext cx="9906000" cy="4796248"/>
          </a:xfrm>
        </p:spPr>
        <p:txBody>
          <a:bodyPr>
            <a:normAutofit/>
          </a:bodyPr>
          <a:lstStyle/>
          <a:p>
            <a:r>
              <a:rPr lang="en-US" sz="2600" b="1" dirty="0"/>
              <a:t>Architecture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 diagram showing: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/>
              <a:t>Frontend</a:t>
            </a:r>
            <a:r>
              <a:rPr lang="en-US" sz="2600" dirty="0"/>
              <a:t> (HTML, CSS, JS) connecting to the Flask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/>
              <a:t>Flask Backend</a:t>
            </a:r>
            <a:r>
              <a:rPr lang="en-US" sz="2600" dirty="0"/>
              <a:t> receiving and sending JSON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/>
              <a:t>Data Flow</a:t>
            </a:r>
            <a:r>
              <a:rPr lang="en-US" sz="2600" dirty="0"/>
              <a:t> (User input → API → Backend → Frontend).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449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7CB30-1947-DBEC-BB80-19A3D11D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253613"/>
            <a:ext cx="10185350" cy="5058697"/>
          </a:xfrm>
        </p:spPr>
        <p:txBody>
          <a:bodyPr>
            <a:normAutofit/>
          </a:bodyPr>
          <a:lstStyle/>
          <a:p>
            <a:r>
              <a:rPr lang="en-US" sz="2300" b="1" dirty="0"/>
              <a:t>Frontend Code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HTML</a:t>
            </a:r>
            <a:r>
              <a:rPr lang="en-US" sz="23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Layout of the scoreboard.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Form for input (runs, wickets, overs)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CSS</a:t>
            </a:r>
            <a:r>
              <a:rPr lang="en-US" sz="23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Styling for a professional look.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Responsive design for mobile and desktop.</a:t>
            </a:r>
          </a:p>
          <a:p>
            <a:endParaRPr lang="en-US" sz="2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0359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2197640-5966-3848-7048-AF96CDEDB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1413" y="1317055"/>
            <a:ext cx="8378769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API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get_scores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Fetch current scores.</a:t>
            </a:r>
            <a:endParaRPr kumimoji="0" lang="en-US" altLang="en-US" sz="3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update_scores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Update the score dynamically.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stored as a dictionary 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 of key Python code snippets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8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BA6D73D-65EF-A29C-3AA2-3DF0976C5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1413" y="1995607"/>
            <a:ext cx="1037444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enters score data → Submits via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sends a POST request to Flask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update_scores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updates the data and sends a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updates the scoreboard with the new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67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</TotalTime>
  <Words>426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Unicode MS</vt:lpstr>
      <vt:lpstr>Tw Cen MT</vt:lpstr>
      <vt:lpstr>Circuit</vt:lpstr>
      <vt:lpstr>"Cricket Scoreboard Project"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Aneel Kumar</dc:creator>
  <cp:lastModifiedBy>Aneel Kumar</cp:lastModifiedBy>
  <cp:revision>1</cp:revision>
  <dcterms:created xsi:type="dcterms:W3CDTF">2025-01-08T09:41:58Z</dcterms:created>
  <dcterms:modified xsi:type="dcterms:W3CDTF">2025-01-11T19:37:43Z</dcterms:modified>
</cp:coreProperties>
</file>