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BEE7-1B7C-4654-867C-D3613DB69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B65A4-F01F-452F-A7FC-959AE749E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C9B6-F5F2-45EE-B032-42DE057A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DBD-208E-477E-AE7E-55725ED5B15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16C1D-E5B6-4956-B1EE-7A0FD151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01DB-6D14-4F2D-924C-7BD872BC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4FEF-C087-47C0-841E-0E6FFB0C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2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C47F-D033-4C71-917C-2E9CDC74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DF850-78E5-45ED-AB3F-08C468F1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BEC2-A870-4F58-B778-6B71A5B0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DBD-208E-477E-AE7E-55725ED5B15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FE65-22A7-4F71-9309-73795286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664D-3091-4C65-81B7-50D88A4C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4FEF-C087-47C0-841E-0E6FFB0C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0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34311-0CDF-4D5B-8D5E-2D2EE99CD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E2E8E-31C5-4588-863E-5769B152D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4FB06-AFFA-4F08-A5C6-BF5025D4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DBD-208E-477E-AE7E-55725ED5B15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829E-9839-4B23-A219-917EC885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414BC-D728-4FE5-A72D-F3276745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4FEF-C087-47C0-841E-0E6FFB0C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F308-BA32-410C-AC72-C5B57EEB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DD66-359B-4B77-93CC-63E9260FB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1DA7-E626-4E83-BBA4-365EA122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DBD-208E-477E-AE7E-55725ED5B15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49971-AB4D-4943-94F1-328614AE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10C5-804E-4BF7-B3A7-223BFFAD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4FEF-C087-47C0-841E-0E6FFB0C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FB4-AFE9-4CE2-B06E-AD132EAB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50044-CA92-4FF2-B320-A26512A5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A40D-C1A8-465C-AC67-E30202CE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DBD-208E-477E-AE7E-55725ED5B15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15C2F-84C5-41BF-A326-9DAE14BB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9068-84A3-4048-83FE-AEB16099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4FEF-C087-47C0-841E-0E6FFB0C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3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B6D4-746E-43E9-A5C2-FC00241F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FA65-3A07-4C5B-A94E-CED83F6EC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FD3C6-B1CD-4498-99A6-282380312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67AAE-1E33-4F4F-86C3-14190C8C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DBD-208E-477E-AE7E-55725ED5B15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AA78C-9A24-4037-ACD5-BE50A5A4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B682E-DDBB-4DA2-9B4B-4757701B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4FEF-C087-47C0-841E-0E6FFB0C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9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E6A8-BA20-4A7C-AD56-C7BF5FA6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E929-094A-43F2-983A-890AF4BF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FFDD7-4933-42EF-99F4-4D4B8BF3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CC4A8-FAC8-4630-B927-7BA080733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CBC4E-8D1D-4015-BC6D-D8F1FFF43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26DF4-41E2-48BF-92DC-3029A4A5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DBD-208E-477E-AE7E-55725ED5B15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99919-B187-4A46-A34E-890FF319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B0D9E-3334-4E78-801F-4634DFF8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4FEF-C087-47C0-841E-0E6FFB0C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DAAB-45DF-455C-A3C3-62840FE8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B2279-7233-4F34-B903-AB8DAFA6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DBD-208E-477E-AE7E-55725ED5B15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2C3F-9046-4B10-AEF3-26C4943C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4DEEE-BFC9-4FA5-B87F-896CE58A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4FEF-C087-47C0-841E-0E6FFB0C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BC2FA-2BC4-4CFF-968F-15AA68FA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DBD-208E-477E-AE7E-55725ED5B15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302D3-E8F1-49A1-A5BF-EFFDD0D2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BE6DB-6384-4C53-AE12-82D5C7E9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4FEF-C087-47C0-841E-0E6FFB0C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72D9-8D87-49DC-AF96-1D76FAEB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D32B-95F1-4409-978E-AC568C47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BC02-D319-42C7-9B8B-952CAC83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9F96-C45E-4546-BF4A-290063DF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DBD-208E-477E-AE7E-55725ED5B15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50F21-E638-4DA2-A107-4A8E8108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1DCEC-2D4A-4FE9-8CFC-4A07314C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4FEF-C087-47C0-841E-0E6FFB0C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ECC3-F69D-4567-87BF-E5A5EE6D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58187-7457-4854-955E-2E485A40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F936A-1577-4741-96FB-2F2C459D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BF77C-1866-4ACA-9D22-83A66EAC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DBD-208E-477E-AE7E-55725ED5B15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A2247-8557-4435-A8B1-8AB7CB47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52A92-B4A9-4BC6-936C-CC1DBF7A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4FEF-C087-47C0-841E-0E6FFB0C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92FBB-77CB-4381-90B3-63E2A90E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2BD2-1AAD-468E-AA4C-8207C01F2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F02B4-0D0F-4AA5-BC6E-7196BB020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83DBD-208E-477E-AE7E-55725ED5B15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77DE3-1DD0-48F3-851C-AD1F12321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63BA-AF3F-445C-B151-C338B0C73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94FEF-C087-47C0-841E-0E6FFB0C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2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A77FC02-6697-46EC-BC18-C5746F6C5212}"/>
              </a:ext>
            </a:extLst>
          </p:cNvPr>
          <p:cNvSpPr/>
          <p:nvPr/>
        </p:nvSpPr>
        <p:spPr>
          <a:xfrm>
            <a:off x="8548276" y="3875102"/>
            <a:ext cx="3280304" cy="2911875"/>
          </a:xfrm>
          <a:prstGeom prst="roundRect">
            <a:avLst>
              <a:gd name="adj" fmla="val 7689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E36A25-5924-420F-8657-C70F11474167}"/>
              </a:ext>
            </a:extLst>
          </p:cNvPr>
          <p:cNvSpPr/>
          <p:nvPr/>
        </p:nvSpPr>
        <p:spPr>
          <a:xfrm>
            <a:off x="5162361" y="3875102"/>
            <a:ext cx="3280304" cy="2911875"/>
          </a:xfrm>
          <a:prstGeom prst="roundRect">
            <a:avLst>
              <a:gd name="adj" fmla="val 7689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1A21AD-66A9-479E-A0AA-67BB49B2F494}"/>
              </a:ext>
            </a:extLst>
          </p:cNvPr>
          <p:cNvSpPr/>
          <p:nvPr/>
        </p:nvSpPr>
        <p:spPr>
          <a:xfrm>
            <a:off x="106531" y="3875103"/>
            <a:ext cx="4793941" cy="2911875"/>
          </a:xfrm>
          <a:prstGeom prst="roundRect">
            <a:avLst>
              <a:gd name="adj" fmla="val 6165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CF6DE-723B-48D4-B99D-C8B48E643B78}"/>
              </a:ext>
            </a:extLst>
          </p:cNvPr>
          <p:cNvSpPr txBox="1"/>
          <p:nvPr/>
        </p:nvSpPr>
        <p:spPr>
          <a:xfrm>
            <a:off x="1003174" y="3937228"/>
            <a:ext cx="30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LSTM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C2F17-F6D2-4107-B4A3-E7F5AF3F3308}"/>
              </a:ext>
            </a:extLst>
          </p:cNvPr>
          <p:cNvSpPr txBox="1"/>
          <p:nvPr/>
        </p:nvSpPr>
        <p:spPr>
          <a:xfrm>
            <a:off x="230819" y="4479240"/>
            <a:ext cx="18110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Identification of training platform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C7F36B-23C1-4EB9-B897-833EBF694EC5}"/>
              </a:ext>
            </a:extLst>
          </p:cNvPr>
          <p:cNvSpPr txBox="1"/>
          <p:nvPr/>
        </p:nvSpPr>
        <p:spPr>
          <a:xfrm>
            <a:off x="257450" y="5861871"/>
            <a:ext cx="1784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13E00-9DAA-4AA1-B70C-E47E52717BD7}"/>
              </a:ext>
            </a:extLst>
          </p:cNvPr>
          <p:cNvCxnSpPr/>
          <p:nvPr/>
        </p:nvCxnSpPr>
        <p:spPr>
          <a:xfrm>
            <a:off x="958786" y="5402570"/>
            <a:ext cx="0" cy="48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0DFB50-ED5C-43F4-9BA4-86C31DE4C768}"/>
              </a:ext>
            </a:extLst>
          </p:cNvPr>
          <p:cNvCxnSpPr>
            <a:stCxn id="19" idx="3"/>
          </p:cNvCxnSpPr>
          <p:nvPr/>
        </p:nvCxnSpPr>
        <p:spPr>
          <a:xfrm>
            <a:off x="2041864" y="6046537"/>
            <a:ext cx="7190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B13845-05DA-4A2B-8834-2EE9131F94CA}"/>
              </a:ext>
            </a:extLst>
          </p:cNvPr>
          <p:cNvSpPr txBox="1"/>
          <p:nvPr/>
        </p:nvSpPr>
        <p:spPr>
          <a:xfrm>
            <a:off x="2760955" y="5861871"/>
            <a:ext cx="1509204" cy="369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LSTM Training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B338D7-30DF-417B-ABB5-C843B9AEAEC6}"/>
              </a:ext>
            </a:extLst>
          </p:cNvPr>
          <p:cNvSpPr txBox="1"/>
          <p:nvPr/>
        </p:nvSpPr>
        <p:spPr>
          <a:xfrm>
            <a:off x="5427787" y="3888819"/>
            <a:ext cx="30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Pre-scaling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016339-420D-43EE-9041-79CF5E83F119}"/>
              </a:ext>
            </a:extLst>
          </p:cNvPr>
          <p:cNvSpPr txBox="1"/>
          <p:nvPr/>
        </p:nvSpPr>
        <p:spPr>
          <a:xfrm>
            <a:off x="5285746" y="4817004"/>
            <a:ext cx="13835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Real-Time data(raw data)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A8CBAE4-D189-467E-8391-48506D650928}"/>
              </a:ext>
            </a:extLst>
          </p:cNvPr>
          <p:cNvCxnSpPr>
            <a:cxnSpLocks/>
            <a:stCxn id="28" idx="3"/>
            <a:endCxn id="35" idx="3"/>
          </p:cNvCxnSpPr>
          <p:nvPr/>
        </p:nvCxnSpPr>
        <p:spPr>
          <a:xfrm>
            <a:off x="6669345" y="5278669"/>
            <a:ext cx="520656" cy="1042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596D531-A1C4-4C7B-8D63-07F1137F7D92}"/>
              </a:ext>
            </a:extLst>
          </p:cNvPr>
          <p:cNvSpPr/>
          <p:nvPr/>
        </p:nvSpPr>
        <p:spPr>
          <a:xfrm rot="5400000">
            <a:off x="7352220" y="4977951"/>
            <a:ext cx="537607" cy="862046"/>
          </a:xfrm>
          <a:prstGeom prst="triangle">
            <a:avLst>
              <a:gd name="adj" fmla="val 4516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9292D3-2522-41DD-A70C-98827CB389B3}"/>
              </a:ext>
            </a:extLst>
          </p:cNvPr>
          <p:cNvSpPr txBox="1"/>
          <p:nvPr/>
        </p:nvSpPr>
        <p:spPr>
          <a:xfrm>
            <a:off x="7213041" y="5224120"/>
            <a:ext cx="86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factor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514320C-D0A7-43A6-ACD2-5FF8103F8AD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041864" y="4606386"/>
            <a:ext cx="5602201" cy="61773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9238D87-A8A8-4533-9B7C-D853C203694E}"/>
              </a:ext>
            </a:extLst>
          </p:cNvPr>
          <p:cNvSpPr txBox="1"/>
          <p:nvPr/>
        </p:nvSpPr>
        <p:spPr>
          <a:xfrm>
            <a:off x="5285747" y="5743136"/>
            <a:ext cx="16477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Identification of real platform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40C2259-D3AB-4DF1-A2D3-EF1CD4BBB082}"/>
              </a:ext>
            </a:extLst>
          </p:cNvPr>
          <p:cNvCxnSpPr>
            <a:cxnSpLocks/>
            <a:endCxn id="35" idx="5"/>
          </p:cNvCxnSpPr>
          <p:nvPr/>
        </p:nvCxnSpPr>
        <p:spPr>
          <a:xfrm rot="5400000" flipH="1" flipV="1">
            <a:off x="6860328" y="5598155"/>
            <a:ext cx="828482" cy="692910"/>
          </a:xfrm>
          <a:prstGeom prst="bentConnector3">
            <a:avLst>
              <a:gd name="adj1" fmla="val -250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FE09B08-90FD-4F89-96E8-6F2C270BE7F0}"/>
              </a:ext>
            </a:extLst>
          </p:cNvPr>
          <p:cNvCxnSpPr>
            <a:cxnSpLocks/>
            <a:stCxn id="24" idx="0"/>
            <a:endCxn id="75" idx="0"/>
          </p:cNvCxnSpPr>
          <p:nvPr/>
        </p:nvCxnSpPr>
        <p:spPr>
          <a:xfrm rot="5400000" flipH="1" flipV="1">
            <a:off x="6035182" y="2416630"/>
            <a:ext cx="925617" cy="5964866"/>
          </a:xfrm>
          <a:prstGeom prst="bentConnector3">
            <a:avLst>
              <a:gd name="adj1" fmla="val 1553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6B2397-CE71-430C-859E-2CD86AC6AB25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075088" y="5378009"/>
            <a:ext cx="888232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62A7454-A03A-49C4-A931-E7B21248761A}"/>
              </a:ext>
            </a:extLst>
          </p:cNvPr>
          <p:cNvSpPr txBox="1"/>
          <p:nvPr/>
        </p:nvSpPr>
        <p:spPr>
          <a:xfrm>
            <a:off x="8963320" y="4936254"/>
            <a:ext cx="10342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LSTM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221CDD-73FB-4296-B533-1E17A26B11E1}"/>
              </a:ext>
            </a:extLst>
          </p:cNvPr>
          <p:cNvSpPr txBox="1"/>
          <p:nvPr/>
        </p:nvSpPr>
        <p:spPr>
          <a:xfrm>
            <a:off x="8827927" y="3909004"/>
            <a:ext cx="30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E89CA0-1852-4985-98A1-187E8E85B80E}"/>
              </a:ext>
            </a:extLst>
          </p:cNvPr>
          <p:cNvSpPr txBox="1"/>
          <p:nvPr/>
        </p:nvSpPr>
        <p:spPr>
          <a:xfrm>
            <a:off x="10188428" y="5074753"/>
            <a:ext cx="1151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89913-0CEC-43B0-A7DC-B2FC372A8C2A}"/>
              </a:ext>
            </a:extLst>
          </p:cNvPr>
          <p:cNvCxnSpPr>
            <a:stCxn id="75" idx="3"/>
            <a:endCxn id="92" idx="1"/>
          </p:cNvCxnSpPr>
          <p:nvPr/>
        </p:nvCxnSpPr>
        <p:spPr>
          <a:xfrm flipV="1">
            <a:off x="9997525" y="5259419"/>
            <a:ext cx="19090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E0C2DC-0898-4E14-BE95-279CEED929E1}"/>
              </a:ext>
            </a:extLst>
          </p:cNvPr>
          <p:cNvCxnSpPr/>
          <p:nvPr/>
        </p:nvCxnSpPr>
        <p:spPr>
          <a:xfrm>
            <a:off x="10817601" y="5444085"/>
            <a:ext cx="0" cy="50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EDA4254-D5FD-4F03-84B5-FB03B2F9110E}"/>
              </a:ext>
            </a:extLst>
          </p:cNvPr>
          <p:cNvSpPr txBox="1"/>
          <p:nvPr/>
        </p:nvSpPr>
        <p:spPr>
          <a:xfrm>
            <a:off x="10262586" y="5944610"/>
            <a:ext cx="1251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378827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29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anees basheer</dc:creator>
  <cp:lastModifiedBy>anees basheer</cp:lastModifiedBy>
  <cp:revision>8</cp:revision>
  <dcterms:created xsi:type="dcterms:W3CDTF">2021-06-26T18:45:29Z</dcterms:created>
  <dcterms:modified xsi:type="dcterms:W3CDTF">2021-06-29T20:10:05Z</dcterms:modified>
</cp:coreProperties>
</file>