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D394B-6AB4-4A5E-9851-E788D6C478D1}" v="17" dt="2020-11-28T07:59:24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X." userId="e0b91a63-a8fd-4fe7-ab2e-ac3c0d264dbd" providerId="ADAL" clId="{CCED394B-6AB4-4A5E-9851-E788D6C478D1}"/>
    <pc:docChg chg="custSel addSld modSld">
      <pc:chgData name="Huang, X." userId="e0b91a63-a8fd-4fe7-ab2e-ac3c0d264dbd" providerId="ADAL" clId="{CCED394B-6AB4-4A5E-9851-E788D6C478D1}" dt="2020-11-28T07:59:27.568" v="39" actId="1076"/>
      <pc:docMkLst>
        <pc:docMk/>
      </pc:docMkLst>
      <pc:sldChg chg="addSp delSp modSp add">
        <pc:chgData name="Huang, X." userId="e0b91a63-a8fd-4fe7-ab2e-ac3c0d264dbd" providerId="ADAL" clId="{CCED394B-6AB4-4A5E-9851-E788D6C478D1}" dt="2020-11-28T06:53:02.290" v="18" actId="1582"/>
        <pc:sldMkLst>
          <pc:docMk/>
          <pc:sldMk cId="1256041379" sldId="258"/>
        </pc:sldMkLst>
        <pc:spChg chg="del">
          <ac:chgData name="Huang, X." userId="e0b91a63-a8fd-4fe7-ab2e-ac3c0d264dbd" providerId="ADAL" clId="{CCED394B-6AB4-4A5E-9851-E788D6C478D1}" dt="2020-11-28T06:47:48.723" v="2" actId="478"/>
          <ac:spMkLst>
            <pc:docMk/>
            <pc:sldMk cId="1256041379" sldId="258"/>
            <ac:spMk id="2" creationId="{D7F57088-9CE2-43D1-9CBD-E1480D0B0C03}"/>
          </ac:spMkLst>
        </pc:spChg>
        <pc:spChg chg="del">
          <ac:chgData name="Huang, X." userId="e0b91a63-a8fd-4fe7-ab2e-ac3c0d264dbd" providerId="ADAL" clId="{CCED394B-6AB4-4A5E-9851-E788D6C478D1}" dt="2020-11-28T06:47:47.557" v="1" actId="478"/>
          <ac:spMkLst>
            <pc:docMk/>
            <pc:sldMk cId="1256041379" sldId="258"/>
            <ac:spMk id="3" creationId="{3387E9BC-6D59-4A0D-A7ED-0CC723AF2C9B}"/>
          </ac:spMkLst>
        </pc:spChg>
        <pc:spChg chg="add mod">
          <ac:chgData name="Huang, X." userId="e0b91a63-a8fd-4fe7-ab2e-ac3c0d264dbd" providerId="ADAL" clId="{CCED394B-6AB4-4A5E-9851-E788D6C478D1}" dt="2020-11-28T06:53:02.290" v="18" actId="1582"/>
          <ac:spMkLst>
            <pc:docMk/>
            <pc:sldMk cId="1256041379" sldId="258"/>
            <ac:spMk id="5" creationId="{794A2A4D-759A-43F3-B601-B0C7F7B41044}"/>
          </ac:spMkLst>
        </pc:spChg>
        <pc:picChg chg="add">
          <ac:chgData name="Huang, X." userId="e0b91a63-a8fd-4fe7-ab2e-ac3c0d264dbd" providerId="ADAL" clId="{CCED394B-6AB4-4A5E-9851-E788D6C478D1}" dt="2020-11-28T06:48:15.170" v="3"/>
          <ac:picMkLst>
            <pc:docMk/>
            <pc:sldMk cId="1256041379" sldId="258"/>
            <ac:picMk id="4" creationId="{0288C86D-2593-4735-BFDE-D3BCF1B472F4}"/>
          </ac:picMkLst>
        </pc:picChg>
      </pc:sldChg>
      <pc:sldChg chg="addSp delSp modSp add">
        <pc:chgData name="Huang, X." userId="e0b91a63-a8fd-4fe7-ab2e-ac3c0d264dbd" providerId="ADAL" clId="{CCED394B-6AB4-4A5E-9851-E788D6C478D1}" dt="2020-11-28T07:59:22.631" v="37" actId="1076"/>
        <pc:sldMkLst>
          <pc:docMk/>
          <pc:sldMk cId="4037384500" sldId="259"/>
        </pc:sldMkLst>
        <pc:spChg chg="del">
          <ac:chgData name="Huang, X." userId="e0b91a63-a8fd-4fe7-ab2e-ac3c0d264dbd" providerId="ADAL" clId="{CCED394B-6AB4-4A5E-9851-E788D6C478D1}" dt="2020-11-28T06:49:27.245" v="6" actId="478"/>
          <ac:spMkLst>
            <pc:docMk/>
            <pc:sldMk cId="4037384500" sldId="259"/>
            <ac:spMk id="2" creationId="{8FDC2C37-AA8E-4222-86AE-9E4C03B70846}"/>
          </ac:spMkLst>
        </pc:spChg>
        <pc:spChg chg="add mod">
          <ac:chgData name="Huang, X." userId="e0b91a63-a8fd-4fe7-ab2e-ac3c0d264dbd" providerId="ADAL" clId="{CCED394B-6AB4-4A5E-9851-E788D6C478D1}" dt="2020-11-28T07:59:22.631" v="37" actId="1076"/>
          <ac:spMkLst>
            <pc:docMk/>
            <pc:sldMk cId="4037384500" sldId="259"/>
            <ac:spMk id="3" creationId="{6C2CC6DA-2476-43FA-B2B7-C456A7016802}"/>
          </ac:spMkLst>
        </pc:spChg>
        <pc:spChg chg="del">
          <ac:chgData name="Huang, X." userId="e0b91a63-a8fd-4fe7-ab2e-ac3c0d264dbd" providerId="ADAL" clId="{CCED394B-6AB4-4A5E-9851-E788D6C478D1}" dt="2020-11-28T06:49:25.823" v="5" actId="478"/>
          <ac:spMkLst>
            <pc:docMk/>
            <pc:sldMk cId="4037384500" sldId="259"/>
            <ac:spMk id="3" creationId="{A7578ADE-724A-4BF5-B0CC-34E86915CA8B}"/>
          </ac:spMkLst>
        </pc:spChg>
        <pc:picChg chg="add">
          <ac:chgData name="Huang, X." userId="e0b91a63-a8fd-4fe7-ab2e-ac3c0d264dbd" providerId="ADAL" clId="{CCED394B-6AB4-4A5E-9851-E788D6C478D1}" dt="2020-11-28T06:49:28.371" v="7"/>
          <ac:picMkLst>
            <pc:docMk/>
            <pc:sldMk cId="4037384500" sldId="259"/>
            <ac:picMk id="4" creationId="{55ECDB57-C67B-4EF8-8BEA-ACF2FCDB6B14}"/>
          </ac:picMkLst>
        </pc:picChg>
      </pc:sldChg>
      <pc:sldChg chg="addSp delSp modSp add">
        <pc:chgData name="Huang, X." userId="e0b91a63-a8fd-4fe7-ab2e-ac3c0d264dbd" providerId="ADAL" clId="{CCED394B-6AB4-4A5E-9851-E788D6C478D1}" dt="2020-11-28T07:59:27.568" v="39" actId="1076"/>
        <pc:sldMkLst>
          <pc:docMk/>
          <pc:sldMk cId="1154320351" sldId="260"/>
        </pc:sldMkLst>
        <pc:spChg chg="del">
          <ac:chgData name="Huang, X." userId="e0b91a63-a8fd-4fe7-ab2e-ac3c0d264dbd" providerId="ADAL" clId="{CCED394B-6AB4-4A5E-9851-E788D6C478D1}" dt="2020-11-28T06:49:39.700" v="10" actId="478"/>
          <ac:spMkLst>
            <pc:docMk/>
            <pc:sldMk cId="1154320351" sldId="260"/>
            <ac:spMk id="2" creationId="{7D390218-E5D0-452E-8A0B-6350D791C4E4}"/>
          </ac:spMkLst>
        </pc:spChg>
        <pc:spChg chg="add mod">
          <ac:chgData name="Huang, X." userId="e0b91a63-a8fd-4fe7-ab2e-ac3c0d264dbd" providerId="ADAL" clId="{CCED394B-6AB4-4A5E-9851-E788D6C478D1}" dt="2020-11-28T07:59:27.568" v="39" actId="1076"/>
          <ac:spMkLst>
            <pc:docMk/>
            <pc:sldMk cId="1154320351" sldId="260"/>
            <ac:spMk id="3" creationId="{466BA53C-4CE8-49BA-8B9C-B0203F0E029C}"/>
          </ac:spMkLst>
        </pc:spChg>
        <pc:spChg chg="del">
          <ac:chgData name="Huang, X." userId="e0b91a63-a8fd-4fe7-ab2e-ac3c0d264dbd" providerId="ADAL" clId="{CCED394B-6AB4-4A5E-9851-E788D6C478D1}" dt="2020-11-28T06:49:37.914" v="9" actId="478"/>
          <ac:spMkLst>
            <pc:docMk/>
            <pc:sldMk cId="1154320351" sldId="260"/>
            <ac:spMk id="3" creationId="{FE552595-76F0-4ED2-98F4-3C660DEE595A}"/>
          </ac:spMkLst>
        </pc:spChg>
        <pc:picChg chg="add">
          <ac:chgData name="Huang, X." userId="e0b91a63-a8fd-4fe7-ab2e-ac3c0d264dbd" providerId="ADAL" clId="{CCED394B-6AB4-4A5E-9851-E788D6C478D1}" dt="2020-11-28T06:50:10.889" v="11"/>
          <ac:picMkLst>
            <pc:docMk/>
            <pc:sldMk cId="1154320351" sldId="260"/>
            <ac:picMk id="4" creationId="{61A011A6-29B6-4D81-91DC-B800365BE0DD}"/>
          </ac:picMkLst>
        </pc:picChg>
      </pc:sldChg>
      <pc:sldChg chg="modSp add">
        <pc:chgData name="Huang, X." userId="e0b91a63-a8fd-4fe7-ab2e-ac3c0d264dbd" providerId="ADAL" clId="{CCED394B-6AB4-4A5E-9851-E788D6C478D1}" dt="2020-11-28T06:51:59.863" v="13"/>
        <pc:sldMkLst>
          <pc:docMk/>
          <pc:sldMk cId="2516420323" sldId="261"/>
        </pc:sldMkLst>
        <pc:spChg chg="mod">
          <ac:chgData name="Huang, X." userId="e0b91a63-a8fd-4fe7-ab2e-ac3c0d264dbd" providerId="ADAL" clId="{CCED394B-6AB4-4A5E-9851-E788D6C478D1}" dt="2020-11-28T06:51:59.863" v="13"/>
          <ac:spMkLst>
            <pc:docMk/>
            <pc:sldMk cId="2516420323" sldId="261"/>
            <ac:spMk id="2" creationId="{3AE9DAE1-6733-40B1-868C-CB9CBE79434D}"/>
          </ac:spMkLst>
        </pc:spChg>
      </pc:sldChg>
      <pc:sldChg chg="addSp delSp modSp add">
        <pc:chgData name="Huang, X." userId="e0b91a63-a8fd-4fe7-ab2e-ac3c0d264dbd" providerId="ADAL" clId="{CCED394B-6AB4-4A5E-9851-E788D6C478D1}" dt="2020-11-28T07:48:50.654" v="35" actId="14100"/>
        <pc:sldMkLst>
          <pc:docMk/>
          <pc:sldMk cId="834823316" sldId="262"/>
        </pc:sldMkLst>
        <pc:spChg chg="del">
          <ac:chgData name="Huang, X." userId="e0b91a63-a8fd-4fe7-ab2e-ac3c0d264dbd" providerId="ADAL" clId="{CCED394B-6AB4-4A5E-9851-E788D6C478D1}" dt="2020-11-28T07:45:08.255" v="20" actId="478"/>
          <ac:spMkLst>
            <pc:docMk/>
            <pc:sldMk cId="834823316" sldId="262"/>
            <ac:spMk id="2" creationId="{0F32F0E6-7A6B-4F23-A6FE-4E536FB9EDB1}"/>
          </ac:spMkLst>
        </pc:spChg>
        <pc:spChg chg="del">
          <ac:chgData name="Huang, X." userId="e0b91a63-a8fd-4fe7-ab2e-ac3c0d264dbd" providerId="ADAL" clId="{CCED394B-6AB4-4A5E-9851-E788D6C478D1}" dt="2020-11-28T07:45:07.230" v="19" actId="478"/>
          <ac:spMkLst>
            <pc:docMk/>
            <pc:sldMk cId="834823316" sldId="262"/>
            <ac:spMk id="3" creationId="{7A7A6007-3329-416A-8B23-08B81C4DE2C0}"/>
          </ac:spMkLst>
        </pc:spChg>
        <pc:picChg chg="add mod modCrop">
          <ac:chgData name="Huang, X." userId="e0b91a63-a8fd-4fe7-ab2e-ac3c0d264dbd" providerId="ADAL" clId="{CCED394B-6AB4-4A5E-9851-E788D6C478D1}" dt="2020-11-28T07:48:50.654" v="35" actId="14100"/>
          <ac:picMkLst>
            <pc:docMk/>
            <pc:sldMk cId="834823316" sldId="262"/>
            <ac:picMk id="4" creationId="{A9AC4475-4582-4861-B794-7F1E6EEA2DA0}"/>
          </ac:picMkLst>
        </pc:picChg>
      </pc:sldChg>
      <pc:sldChg chg="addSp delSp add">
        <pc:chgData name="Huang, X." userId="e0b91a63-a8fd-4fe7-ab2e-ac3c0d264dbd" providerId="ADAL" clId="{CCED394B-6AB4-4A5E-9851-E788D6C478D1}" dt="2020-11-28T07:46:23.165" v="25"/>
        <pc:sldMkLst>
          <pc:docMk/>
          <pc:sldMk cId="1260096741" sldId="263"/>
        </pc:sldMkLst>
        <pc:spChg chg="del">
          <ac:chgData name="Huang, X." userId="e0b91a63-a8fd-4fe7-ab2e-ac3c0d264dbd" providerId="ADAL" clId="{CCED394B-6AB4-4A5E-9851-E788D6C478D1}" dt="2020-11-28T07:45:20.830" v="24" actId="478"/>
          <ac:spMkLst>
            <pc:docMk/>
            <pc:sldMk cId="1260096741" sldId="263"/>
            <ac:spMk id="2" creationId="{83E95DF4-69DE-4FEC-9094-76CFD90F5062}"/>
          </ac:spMkLst>
        </pc:spChg>
        <pc:spChg chg="del">
          <ac:chgData name="Huang, X." userId="e0b91a63-a8fd-4fe7-ab2e-ac3c0d264dbd" providerId="ADAL" clId="{CCED394B-6AB4-4A5E-9851-E788D6C478D1}" dt="2020-11-28T07:45:19.900" v="23" actId="478"/>
          <ac:spMkLst>
            <pc:docMk/>
            <pc:sldMk cId="1260096741" sldId="263"/>
            <ac:spMk id="3" creationId="{60D7D7CE-A682-49E7-B438-552565E93C73}"/>
          </ac:spMkLst>
        </pc:spChg>
        <pc:picChg chg="add">
          <ac:chgData name="Huang, X." userId="e0b91a63-a8fd-4fe7-ab2e-ac3c0d264dbd" providerId="ADAL" clId="{CCED394B-6AB4-4A5E-9851-E788D6C478D1}" dt="2020-11-28T07:46:23.165" v="25"/>
          <ac:picMkLst>
            <pc:docMk/>
            <pc:sldMk cId="1260096741" sldId="263"/>
            <ac:picMk id="4" creationId="{5748464C-3C03-4211-967E-55D4FDAA5F0B}"/>
          </ac:picMkLst>
        </pc:picChg>
      </pc:sldChg>
      <pc:sldChg chg="delSp modSp add">
        <pc:chgData name="Huang, X." userId="e0b91a63-a8fd-4fe7-ab2e-ac3c0d264dbd" providerId="ADAL" clId="{CCED394B-6AB4-4A5E-9851-E788D6C478D1}" dt="2020-11-28T07:46:43.045" v="29" actId="478"/>
        <pc:sldMkLst>
          <pc:docMk/>
          <pc:sldMk cId="2867447426" sldId="264"/>
        </pc:sldMkLst>
        <pc:spChg chg="del">
          <ac:chgData name="Huang, X." userId="e0b91a63-a8fd-4fe7-ab2e-ac3c0d264dbd" providerId="ADAL" clId="{CCED394B-6AB4-4A5E-9851-E788D6C478D1}" dt="2020-11-28T07:46:43.045" v="29" actId="478"/>
          <ac:spMkLst>
            <pc:docMk/>
            <pc:sldMk cId="2867447426" sldId="264"/>
            <ac:spMk id="2" creationId="{912B6D01-8F50-431F-9318-0F1FB8BE959B}"/>
          </ac:spMkLst>
        </pc:spChg>
        <pc:spChg chg="del mod">
          <ac:chgData name="Huang, X." userId="e0b91a63-a8fd-4fe7-ab2e-ac3c0d264dbd" providerId="ADAL" clId="{CCED394B-6AB4-4A5E-9851-E788D6C478D1}" dt="2020-11-28T07:46:42.093" v="28" actId="478"/>
          <ac:spMkLst>
            <pc:docMk/>
            <pc:sldMk cId="2867447426" sldId="264"/>
            <ac:spMk id="3" creationId="{02A469A2-E174-47B4-86D1-11158CC08A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EE08-337B-453F-A0D5-E54423A12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BDAAE-A44B-4BCA-A367-9BF68E06F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F6EB-EAF3-4428-A11C-C1A13F78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1CF3-B53E-4464-AA03-15A4C526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9932-953F-4C9C-B0A5-170B0D45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97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0A64-C834-4E54-ACF0-0D16ACEB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3699F-6A1E-4EAD-958A-B865ECF08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A596-3C71-43D7-8E45-FBCF5B28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7DE9-4845-4C59-A445-DA5102D5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A8C5-D6CC-4C6B-8FD2-B2A30AD7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2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C6283-E2F6-4D0B-9FF4-EF14F12A3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84EB8-9583-463F-BE03-C8C19E78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4E24-F504-4135-810F-18E66B81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54D3-D235-49DD-8011-FFAE584D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9B31-1859-41F3-AAA6-758339A6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69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84DE-BEDE-4C9A-9A52-220E0443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B022-A824-4F4A-896F-92894C68E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8901-5836-4FD8-8686-55D7777C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E011-9BFB-49BE-8E24-CAA8AB56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3F6E-D5B3-43B5-9109-D43D73C2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076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DB2B-AD47-43C4-99EA-C00F84EC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AFCFB-7B12-4026-9480-5B265904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9EC0-8A2B-441A-90E0-A935ADF8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22376-A9F1-4106-A088-D4325296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8C5A-24E6-4FF5-B04F-D3938D9E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528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713F-B599-466C-B914-80DE6DE6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62E0-51AF-43CE-8CD7-48BBA388A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22C65-DC77-4A46-A35B-59504260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080F2-F519-4694-9AAB-83651D3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A33D-BF13-4BA4-AD7C-E9369AE9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06E59-4F20-45E8-871A-46905670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599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8753-8BAA-49CD-A56D-E133CF41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BBE7F-D403-4FF3-8A4B-650F022E2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B3AFD-BF79-46A9-B646-A477DB244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3E814-46B1-464B-95E7-385704F12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7CBF1-0CCE-431D-BA95-13CDC3203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2C596-94ED-4217-98D4-C8FD7A5F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D8D98-108C-4F29-BFD1-03DA6E5D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87CCC-F87F-483F-8B25-0C764A83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872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BC4C-646D-4C9F-9923-EAD1689A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74F2D-78D2-450C-BCE4-43E05623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F1784-2052-4E9C-8A7D-A59C89DC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74406-EAA3-41D3-9C07-04DAFDBA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046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EEE0E-98AE-4459-9097-48F91652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4FE1F-7203-4CBA-840A-86A84C15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DF173-65F5-483C-A34B-6964513F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763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69BD-BCF9-48A3-B91B-3A6412A4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4025-CC00-477A-B7AA-82A419ABB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A8F5B-BDD6-4F12-9D4C-F968D382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C91B-9D72-4C2B-A03C-330E476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4F628-A463-4C4B-8C16-28599CE1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F3DF9-6DE0-406B-AB7E-F13DCD0E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937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EB93-47FD-4BFF-8388-A67FEA88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9A30E-9B00-4075-8CE4-BDFB311A4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3E29A-DADE-4699-A88D-812F23CC1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9879-65A8-4830-BF42-9F5CBDD6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8F08F-E90B-4152-81AC-3FBAE1E3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C6FC-0C30-45C9-8CE6-A25FA566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080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2C5A9-3436-4825-8BD1-076F6DA3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354D-78CC-47B7-BED4-D1CE451D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A1A8-D60A-4DE7-977E-CA104F41E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9265-9B57-4F62-94CC-E47A15DAC7C9}" type="datetimeFigureOut">
              <a:rPr lang="LID4096" smtClean="0"/>
              <a:t>11/28/2020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0A63-993F-448D-9017-F93D5CC11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DF8D-4292-44A5-9651-6690483D5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EA55-9D09-48AB-988D-B113A4401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236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FB26-BF7F-4294-AB10-34540B468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5C6F-D415-49F3-9AB8-6F17E0DE3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986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02084-1C48-42EB-90F3-89105723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530"/>
            <a:ext cx="12192000" cy="330894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682569-2D2C-4FC6-9B0F-119820837C3A}"/>
              </a:ext>
            </a:extLst>
          </p:cNvPr>
          <p:cNvSpPr/>
          <p:nvPr/>
        </p:nvSpPr>
        <p:spPr>
          <a:xfrm>
            <a:off x="2162175" y="2266950"/>
            <a:ext cx="200025" cy="17526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330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8C86D-2593-4735-BFDE-D3BCF1B4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733425"/>
            <a:ext cx="9391650" cy="53911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4A2A4D-759A-43F3-B601-B0C7F7B41044}"/>
              </a:ext>
            </a:extLst>
          </p:cNvPr>
          <p:cNvSpPr/>
          <p:nvPr/>
        </p:nvSpPr>
        <p:spPr>
          <a:xfrm>
            <a:off x="9410330" y="4048217"/>
            <a:ext cx="1065320" cy="4350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60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ECDB57-C67B-4EF8-8BEA-ACF2FCDB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804862"/>
            <a:ext cx="10077450" cy="524827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2CC6DA-2476-43FA-B2B7-C456A7016802}"/>
              </a:ext>
            </a:extLst>
          </p:cNvPr>
          <p:cNvSpPr/>
          <p:nvPr/>
        </p:nvSpPr>
        <p:spPr>
          <a:xfrm>
            <a:off x="8957569" y="4039339"/>
            <a:ext cx="1065320" cy="4350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38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011A6-29B6-4D81-91DC-B800365B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609600"/>
            <a:ext cx="9896475" cy="56388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6BA53C-4CE8-49BA-8B9C-B0203F0E029C}"/>
              </a:ext>
            </a:extLst>
          </p:cNvPr>
          <p:cNvSpPr/>
          <p:nvPr/>
        </p:nvSpPr>
        <p:spPr>
          <a:xfrm>
            <a:off x="9019712" y="4199137"/>
            <a:ext cx="1065320" cy="4350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432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AE1-6733-40B1-868C-CB9CBE79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 Maas </a:t>
            </a:r>
            <a:r>
              <a:rPr lang="en-US" dirty="0" err="1"/>
              <a:t>en</a:t>
            </a:r>
            <a:r>
              <a:rPr lang="en-US" dirty="0"/>
              <a:t> Waal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7AD3-755D-41FE-98BE-280DFF66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42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44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AC4475-4582-4861-B794-7F1E6EEA2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5" t="24041" r="3666" b="25602"/>
          <a:stretch/>
        </p:blipFill>
        <p:spPr>
          <a:xfrm>
            <a:off x="221942" y="1127465"/>
            <a:ext cx="11490719" cy="348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2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8464C-3C03-4211-967E-55D4FDAA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9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9C5D820EC5CF4397C374E08C3C37A3" ma:contentTypeVersion="11" ma:contentTypeDescription="Create a new document." ma:contentTypeScope="" ma:versionID="713be369434940e89bc9802c7cced96c">
  <xsd:schema xmlns:xsd="http://www.w3.org/2001/XMLSchema" xmlns:xs="http://www.w3.org/2001/XMLSchema" xmlns:p="http://schemas.microsoft.com/office/2006/metadata/properties" xmlns:ns3="5b2243f1-629d-4d1c-9080-37ad29c6f5c0" xmlns:ns4="7997e7b2-0996-4131-bf4d-508a6074a3d3" targetNamespace="http://schemas.microsoft.com/office/2006/metadata/properties" ma:root="true" ma:fieldsID="a8d3551c289f60c3b066f2f051775165" ns3:_="" ns4:_="">
    <xsd:import namespace="5b2243f1-629d-4d1c-9080-37ad29c6f5c0"/>
    <xsd:import namespace="7997e7b2-0996-4131-bf4d-508a6074a3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2243f1-629d-4d1c-9080-37ad29c6f5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7e7b2-0996-4131-bf4d-508a6074a3d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40C9A3-5970-4FD5-B2A3-B8CB63601D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17DF39-CD58-48CB-BE90-44552A7D66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9C36E8-0FEF-421D-9A8A-BA8E55D32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2243f1-629d-4d1c-9080-37ad29c6f5c0"/>
    <ds:schemaRef ds:uri="7997e7b2-0996-4131-bf4d-508a6074a3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West Maas en Waal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X.</dc:creator>
  <cp:lastModifiedBy>Huang, X.</cp:lastModifiedBy>
  <cp:revision>1</cp:revision>
  <dcterms:created xsi:type="dcterms:W3CDTF">2020-11-28T06:46:41Z</dcterms:created>
  <dcterms:modified xsi:type="dcterms:W3CDTF">2020-11-28T07:59:28Z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0x010100DD9C5D820EC5CF4397C374E08C3C37A3</vt:lpwstr>
  </property>
</Properties>
</file>