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1" r:id="rId3"/>
    <p:sldId id="263" r:id="rId4"/>
    <p:sldId id="265" r:id="rId5"/>
    <p:sldId id="266" r:id="rId6"/>
    <p:sldId id="267" r:id="rId7"/>
    <p:sldId id="268" r:id="rId8"/>
    <p:sldId id="313" r:id="rId9"/>
    <p:sldId id="270" r:id="rId10"/>
    <p:sldId id="271" r:id="rId11"/>
    <p:sldId id="272" r:id="rId12"/>
    <p:sldId id="273" r:id="rId13"/>
    <p:sldId id="314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5" r:id="rId31"/>
    <p:sldId id="310" r:id="rId32"/>
    <p:sldId id="311" r:id="rId33"/>
    <p:sldId id="315" r:id="rId34"/>
  </p:sldIdLst>
  <p:sldSz cx="12433300" cy="6985000"/>
  <p:notesSz cx="124333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1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698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720" y="-190500"/>
            <a:ext cx="12087860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00" b="0" i="0">
                <a:solidFill>
                  <a:srgbClr val="7F8FA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4995" y="3911600"/>
            <a:ext cx="87033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3535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665" y="1606550"/>
            <a:ext cx="5408485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3149" y="1606550"/>
            <a:ext cx="5408485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698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698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1212850"/>
          </a:xfrm>
          <a:custGeom>
            <a:avLst/>
            <a:gdLst/>
            <a:ahLst/>
            <a:cxnLst/>
            <a:rect l="l" t="t" r="r" b="b"/>
            <a:pathLst>
              <a:path w="12433300" h="1212850">
                <a:moveTo>
                  <a:pt x="0" y="1212848"/>
                </a:moveTo>
                <a:lnTo>
                  <a:pt x="12433300" y="1212848"/>
                </a:lnTo>
                <a:lnTo>
                  <a:pt x="12433300" y="0"/>
                </a:lnTo>
                <a:lnTo>
                  <a:pt x="0" y="0"/>
                </a:lnTo>
                <a:lnTo>
                  <a:pt x="0" y="121284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" y="1212848"/>
            <a:ext cx="12433300" cy="5772150"/>
          </a:xfrm>
          <a:custGeom>
            <a:avLst/>
            <a:gdLst/>
            <a:ahLst/>
            <a:cxnLst/>
            <a:rect l="l" t="t" r="r" b="b"/>
            <a:pathLst>
              <a:path w="12433300" h="5772150">
                <a:moveTo>
                  <a:pt x="0" y="0"/>
                </a:moveTo>
                <a:lnTo>
                  <a:pt x="12433298" y="0"/>
                </a:lnTo>
                <a:lnTo>
                  <a:pt x="12433298" y="5772151"/>
                </a:lnTo>
                <a:lnTo>
                  <a:pt x="0" y="57721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700" y="2171700"/>
            <a:ext cx="5295900" cy="80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337183"/>
            <a:ext cx="11101070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3535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7322" y="6496050"/>
            <a:ext cx="3978656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665" y="6496050"/>
            <a:ext cx="2859659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1976" y="6496050"/>
            <a:ext cx="2859659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BXF5sR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DBQujPE1E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RmxzxYlmt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jjGlN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MqEQD0n-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suufGJ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2730500"/>
            <a:ext cx="11201400" cy="23544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to Artificial Neural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49" y="6235700"/>
            <a:ext cx="11101070" cy="369332"/>
          </a:xfrm>
        </p:spPr>
        <p:txBody>
          <a:bodyPr/>
          <a:lstStyle/>
          <a:p>
            <a:r>
              <a:rPr lang="en-US" sz="2400" dirty="0" smtClean="0"/>
              <a:t>Presentation Courtesy: </a:t>
            </a:r>
            <a:r>
              <a:rPr lang="en-US" sz="2400" dirty="0" err="1" smtClean="0"/>
              <a:t>DataBricks</a:t>
            </a:r>
            <a:endParaRPr lang="en-US" sz="2400" dirty="0"/>
          </a:p>
        </p:txBody>
      </p:sp>
      <p:pic>
        <p:nvPicPr>
          <p:cNvPr id="4" name="Picture 2" descr="Data Science Career Perspective Day 2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42" y="175208"/>
            <a:ext cx="1454955" cy="53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01650" y="292100"/>
            <a:ext cx="1110107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50" b="0" i="0">
                <a:solidFill>
                  <a:srgbClr val="353535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kern="0" smtClean="0"/>
              <a:t>Deep Learning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2391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842" y="1369014"/>
            <a:ext cx="10968790" cy="491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600" y="246379"/>
            <a:ext cx="235331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90" dirty="0">
                <a:solidFill>
                  <a:srgbClr val="505050"/>
                </a:solidFill>
              </a:rPr>
              <a:t>H</a:t>
            </a:r>
            <a:r>
              <a:rPr sz="4550" spc="-254" dirty="0">
                <a:solidFill>
                  <a:srgbClr val="505050"/>
                </a:solidFill>
              </a:rPr>
              <a:t>e</a:t>
            </a:r>
            <a:r>
              <a:rPr sz="4550" spc="-170" dirty="0">
                <a:solidFill>
                  <a:srgbClr val="505050"/>
                </a:solidFill>
              </a:rPr>
              <a:t>alth</a:t>
            </a:r>
            <a:r>
              <a:rPr sz="4550" spc="-215" dirty="0">
                <a:solidFill>
                  <a:srgbClr val="505050"/>
                </a:solidFill>
              </a:rPr>
              <a:t>c</a:t>
            </a:r>
            <a:r>
              <a:rPr sz="4550" spc="-245" dirty="0">
                <a:solidFill>
                  <a:srgbClr val="505050"/>
                </a:solidFill>
              </a:rPr>
              <a:t>a</a:t>
            </a:r>
            <a:r>
              <a:rPr sz="4550" spc="-275" dirty="0">
                <a:solidFill>
                  <a:srgbClr val="505050"/>
                </a:solidFill>
              </a:rPr>
              <a:t>r</a:t>
            </a:r>
            <a:r>
              <a:rPr sz="4550" spc="-65" dirty="0">
                <a:solidFill>
                  <a:srgbClr val="505050"/>
                </a:solidFill>
              </a:rPr>
              <a:t>e</a:t>
            </a:r>
            <a:endParaRPr sz="4550"/>
          </a:p>
        </p:txBody>
      </p:sp>
      <p:sp>
        <p:nvSpPr>
          <p:cNvPr id="4" name="object 4"/>
          <p:cNvSpPr txBox="1"/>
          <p:nvPr/>
        </p:nvSpPr>
        <p:spPr>
          <a:xfrm>
            <a:off x="4305300" y="6096000"/>
            <a:ext cx="3564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2400" spc="-14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505050"/>
                </a:solidFill>
                <a:latin typeface="Calibri"/>
                <a:cs typeface="Calibri"/>
                <a:hlinkClick r:id="rId3"/>
              </a:rPr>
              <a:t>http://bit.ly/2BXF5sR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90893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35" dirty="0">
                <a:solidFill>
                  <a:srgbClr val="505050"/>
                </a:solidFill>
              </a:rPr>
              <a:t>Faking</a:t>
            </a:r>
            <a:r>
              <a:rPr sz="4550" spc="-570" dirty="0">
                <a:solidFill>
                  <a:srgbClr val="505050"/>
                </a:solidFill>
              </a:rPr>
              <a:t> </a:t>
            </a:r>
            <a:r>
              <a:rPr sz="4550" spc="-155" dirty="0">
                <a:solidFill>
                  <a:srgbClr val="505050"/>
                </a:solidFill>
              </a:rPr>
              <a:t>videos</a:t>
            </a:r>
            <a:endParaRPr sz="4550"/>
          </a:p>
        </p:txBody>
      </p:sp>
      <p:sp>
        <p:nvSpPr>
          <p:cNvPr id="4" name="object 4"/>
          <p:cNvSpPr txBox="1"/>
          <p:nvPr/>
        </p:nvSpPr>
        <p:spPr>
          <a:xfrm>
            <a:off x="4616450" y="6388100"/>
            <a:ext cx="3056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600" spc="-3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05050"/>
                </a:solidFill>
                <a:latin typeface="Calibri"/>
                <a:cs typeface="Calibri"/>
              </a:rPr>
              <a:t>https://youtu.be/JzgOfISLNjk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5089" y="1674196"/>
            <a:ext cx="4999990" cy="393700"/>
          </a:xfrm>
          <a:custGeom>
            <a:avLst/>
            <a:gdLst/>
            <a:ahLst/>
            <a:cxnLst/>
            <a:rect l="l" t="t" r="r" b="b"/>
            <a:pathLst>
              <a:path w="4999990" h="393700">
                <a:moveTo>
                  <a:pt x="0" y="393700"/>
                </a:moveTo>
                <a:lnTo>
                  <a:pt x="4999939" y="393700"/>
                </a:lnTo>
                <a:lnTo>
                  <a:pt x="4999939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5089" y="2067896"/>
            <a:ext cx="2820670" cy="393700"/>
          </a:xfrm>
          <a:custGeom>
            <a:avLst/>
            <a:gdLst/>
            <a:ahLst/>
            <a:cxnLst/>
            <a:rect l="l" t="t" r="r" b="b"/>
            <a:pathLst>
              <a:path w="2820670" h="393700">
                <a:moveTo>
                  <a:pt x="0" y="393700"/>
                </a:moveTo>
                <a:lnTo>
                  <a:pt x="2820619" y="393700"/>
                </a:lnTo>
                <a:lnTo>
                  <a:pt x="2820619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9850" y="1635760"/>
            <a:ext cx="10370820" cy="411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2400" spc="-5" dirty="0">
                <a:solidFill>
                  <a:srgbClr val="111111"/>
                </a:solidFill>
                <a:latin typeface="Calibri"/>
                <a:cs typeface="Calibri"/>
              </a:rPr>
              <a:t>Turning</a:t>
            </a:r>
            <a:r>
              <a:rPr sz="2400" spc="-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11111"/>
                </a:solidFill>
                <a:latin typeface="Calibri"/>
                <a:cs typeface="Calibri"/>
              </a:rPr>
              <a:t>horse</a:t>
            </a:r>
            <a:r>
              <a:rPr sz="2400" spc="-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Calibri"/>
                <a:cs typeface="Calibri"/>
              </a:rPr>
              <a:t>video</a:t>
            </a:r>
            <a:r>
              <a:rPr sz="24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11111"/>
                </a:solidFill>
                <a:latin typeface="Calibri"/>
                <a:cs typeface="Calibri"/>
              </a:rPr>
              <a:t>into</a:t>
            </a:r>
            <a:r>
              <a:rPr sz="24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Calibri"/>
                <a:cs typeface="Calibri"/>
              </a:rPr>
              <a:t>zebra</a:t>
            </a:r>
            <a:r>
              <a:rPr sz="24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Calibri"/>
                <a:cs typeface="Calibri"/>
              </a:rPr>
              <a:t>video  </a:t>
            </a:r>
            <a:r>
              <a:rPr sz="2400" spc="5" dirty="0">
                <a:solidFill>
                  <a:srgbClr val="111111"/>
                </a:solidFill>
                <a:latin typeface="Calibri"/>
                <a:cs typeface="Calibri"/>
              </a:rPr>
              <a:t>in </a:t>
            </a:r>
            <a:r>
              <a:rPr sz="2400" spc="-35" dirty="0">
                <a:solidFill>
                  <a:srgbClr val="111111"/>
                </a:solidFill>
                <a:latin typeface="Calibri"/>
                <a:cs typeface="Calibri"/>
              </a:rPr>
              <a:t>real </a:t>
            </a:r>
            <a:r>
              <a:rPr sz="2400" spc="-15" dirty="0">
                <a:solidFill>
                  <a:srgbClr val="111111"/>
                </a:solidFill>
                <a:latin typeface="Calibri"/>
                <a:cs typeface="Calibri"/>
              </a:rPr>
              <a:t>time </a:t>
            </a:r>
            <a:r>
              <a:rPr sz="2400" spc="15" dirty="0">
                <a:solidFill>
                  <a:srgbClr val="111111"/>
                </a:solidFill>
                <a:latin typeface="Calibri"/>
                <a:cs typeface="Calibri"/>
              </a:rPr>
              <a:t>using</a:t>
            </a:r>
            <a:r>
              <a:rPr sz="2400" spc="-2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111111"/>
                </a:solidFill>
                <a:latin typeface="Calibri"/>
                <a:cs typeface="Calibri"/>
              </a:rPr>
              <a:t>GANs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1" name="4DBQujPE1E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28366" y="1842603"/>
            <a:ext cx="7674484" cy="4316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3342004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85" dirty="0">
                <a:solidFill>
                  <a:srgbClr val="505050"/>
                </a:solidFill>
              </a:rPr>
              <a:t>Self-driving</a:t>
            </a:r>
            <a:r>
              <a:rPr sz="4550" spc="-530" dirty="0">
                <a:solidFill>
                  <a:srgbClr val="505050"/>
                </a:solidFill>
              </a:rPr>
              <a:t> </a:t>
            </a:r>
            <a:r>
              <a:rPr sz="4550" spc="-180" dirty="0">
                <a:solidFill>
                  <a:srgbClr val="505050"/>
                </a:solidFill>
              </a:rPr>
              <a:t>cars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4069503" y="6393180"/>
            <a:ext cx="447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8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05050"/>
                </a:solidFill>
                <a:latin typeface="Calibri"/>
                <a:cs typeface="Calibri"/>
              </a:rPr>
              <a:t>https://youtu.be/URmxzxYlmtg?t=6m30s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URmxzxYlmt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63850" y="1739900"/>
            <a:ext cx="6885517" cy="3873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ural net neuron network background Royalty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6"/>
          <a:stretch/>
        </p:blipFill>
        <p:spPr bwMode="auto">
          <a:xfrm>
            <a:off x="0" y="1"/>
            <a:ext cx="12433300" cy="698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8450" y="1426301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are Artificial Neural Networks?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1027557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80" dirty="0">
                <a:solidFill>
                  <a:srgbClr val="505050"/>
                </a:solidFill>
              </a:rPr>
              <a:t>Conceptually,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200" dirty="0">
                <a:solidFill>
                  <a:srgbClr val="505050"/>
                </a:solidFill>
              </a:rPr>
              <a:t>what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195" dirty="0">
                <a:solidFill>
                  <a:srgbClr val="505050"/>
                </a:solidFill>
              </a:rPr>
              <a:t>are</a:t>
            </a:r>
            <a:r>
              <a:rPr sz="4550" spc="-495" dirty="0">
                <a:solidFill>
                  <a:srgbClr val="505050"/>
                </a:solidFill>
              </a:rPr>
              <a:t> </a:t>
            </a:r>
            <a:r>
              <a:rPr sz="4550" spc="-195" dirty="0">
                <a:solidFill>
                  <a:srgbClr val="505050"/>
                </a:solidFill>
              </a:rPr>
              <a:t>artificial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190" dirty="0">
                <a:solidFill>
                  <a:srgbClr val="505050"/>
                </a:solidFill>
              </a:rPr>
              <a:t>neural</a:t>
            </a:r>
            <a:r>
              <a:rPr sz="4550" spc="-495" dirty="0">
                <a:solidFill>
                  <a:srgbClr val="505050"/>
                </a:solidFill>
              </a:rPr>
              <a:t> </a:t>
            </a:r>
            <a:r>
              <a:rPr sz="4550" spc="-240" dirty="0">
                <a:solidFill>
                  <a:srgbClr val="505050"/>
                </a:solidFill>
              </a:rPr>
              <a:t>networks?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04800" y="1645920"/>
            <a:ext cx="6207125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308610" indent="-279400">
              <a:lnSpc>
                <a:spcPct val="131000"/>
              </a:lnSpc>
              <a:spcBef>
                <a:spcPts val="95"/>
              </a:spcBef>
              <a:buChar char="•"/>
              <a:tabLst>
                <a:tab pos="316865" algn="l"/>
                <a:tab pos="317500" algn="l"/>
              </a:tabLst>
            </a:pPr>
            <a:r>
              <a:rPr sz="2800" spc="-15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800" i="1" spc="-30" dirty="0">
                <a:solidFill>
                  <a:srgbClr val="353535"/>
                </a:solidFill>
                <a:latin typeface="Calibri"/>
                <a:cs typeface="Calibri"/>
              </a:rPr>
              <a:t>neuron </a:t>
            </a:r>
            <a:r>
              <a:rPr sz="2800" spc="-30" dirty="0">
                <a:solidFill>
                  <a:srgbClr val="353535"/>
                </a:solidFill>
                <a:latin typeface="Calibri"/>
                <a:cs typeface="Calibri"/>
              </a:rPr>
              <a:t>receives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signal,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processes</a:t>
            </a:r>
            <a:r>
              <a:rPr sz="2800" spc="-32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it, 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propagates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800" spc="25" dirty="0">
                <a:solidFill>
                  <a:srgbClr val="353535"/>
                </a:solidFill>
                <a:latin typeface="Calibri"/>
                <a:cs typeface="Calibri"/>
              </a:rPr>
              <a:t>signal </a:t>
            </a:r>
            <a:r>
              <a:rPr sz="2800" spc="-45" dirty="0">
                <a:solidFill>
                  <a:srgbClr val="353535"/>
                </a:solidFill>
                <a:latin typeface="Calibri"/>
                <a:cs typeface="Calibri"/>
              </a:rPr>
              <a:t>(or</a:t>
            </a:r>
            <a:r>
              <a:rPr sz="2800" spc="-3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not)</a:t>
            </a:r>
            <a:endParaRPr sz="2800">
              <a:latin typeface="Calibri"/>
              <a:cs typeface="Calibri"/>
            </a:endParaRPr>
          </a:p>
          <a:p>
            <a:pPr marL="317500" marR="31115" indent="-279400">
              <a:lnSpc>
                <a:spcPct val="128000"/>
              </a:lnSpc>
              <a:spcBef>
                <a:spcPts val="700"/>
              </a:spcBef>
              <a:buChar char="•"/>
              <a:tabLst>
                <a:tab pos="316865" algn="l"/>
                <a:tab pos="317500" algn="l"/>
              </a:tabLst>
            </a:pP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brain </a:t>
            </a: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is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comprised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around </a:t>
            </a:r>
            <a:r>
              <a:rPr sz="2800" spc="-80" dirty="0">
                <a:solidFill>
                  <a:srgbClr val="353535"/>
                </a:solidFill>
                <a:latin typeface="Calibri"/>
                <a:cs typeface="Calibri"/>
              </a:rPr>
              <a:t>100  </a:t>
            </a: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billion </a:t>
            </a:r>
            <a:r>
              <a:rPr sz="2800" spc="-20" dirty="0">
                <a:solidFill>
                  <a:srgbClr val="353535"/>
                </a:solidFill>
                <a:latin typeface="Calibri"/>
                <a:cs typeface="Calibri"/>
              </a:rPr>
              <a:t>neurons,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each </a:t>
            </a:r>
            <a:r>
              <a:rPr sz="2800" spc="-5" dirty="0">
                <a:solidFill>
                  <a:srgbClr val="353535"/>
                </a:solidFill>
                <a:latin typeface="Calibri"/>
                <a:cs typeface="Calibri"/>
              </a:rPr>
              <a:t>connected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to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~10k 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other </a:t>
            </a:r>
            <a:r>
              <a:rPr sz="2800" spc="-25" dirty="0">
                <a:solidFill>
                  <a:srgbClr val="353535"/>
                </a:solidFill>
                <a:latin typeface="Calibri"/>
                <a:cs typeface="Calibri"/>
              </a:rPr>
              <a:t>neurons: </a:t>
            </a:r>
            <a:r>
              <a:rPr sz="2800" spc="-65" dirty="0">
                <a:solidFill>
                  <a:srgbClr val="353535"/>
                </a:solidFill>
                <a:latin typeface="Calibri"/>
                <a:cs typeface="Calibri"/>
              </a:rPr>
              <a:t>10</a:t>
            </a:r>
            <a:r>
              <a:rPr sz="2775" spc="-97" baseline="18018" dirty="0">
                <a:solidFill>
                  <a:srgbClr val="353535"/>
                </a:solidFill>
                <a:latin typeface="Calibri"/>
                <a:cs typeface="Calibri"/>
              </a:rPr>
              <a:t>15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synaptic</a:t>
            </a:r>
            <a:r>
              <a:rPr sz="2800" spc="-31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connections</a:t>
            </a:r>
            <a:endParaRPr sz="2800">
              <a:latin typeface="Calibri"/>
              <a:cs typeface="Calibri"/>
            </a:endParaRPr>
          </a:p>
          <a:p>
            <a:pPr marL="317500" marR="194945" indent="-279400">
              <a:lnSpc>
                <a:spcPct val="128000"/>
              </a:lnSpc>
              <a:spcBef>
                <a:spcPts val="700"/>
              </a:spcBef>
              <a:buFont typeface="Calibri"/>
              <a:buChar char="•"/>
              <a:tabLst>
                <a:tab pos="316865" algn="l"/>
                <a:tab pos="317500" algn="l"/>
              </a:tabLst>
            </a:pPr>
            <a:r>
              <a:rPr sz="2800" i="1" spc="-120" dirty="0">
                <a:solidFill>
                  <a:srgbClr val="353535"/>
                </a:solidFill>
                <a:latin typeface="Calibri"/>
                <a:cs typeface="Calibri"/>
              </a:rPr>
              <a:t>ANNs </a:t>
            </a:r>
            <a:r>
              <a:rPr sz="2800" spc="-45" dirty="0">
                <a:solidFill>
                  <a:srgbClr val="353535"/>
                </a:solidFill>
                <a:latin typeface="Calibri"/>
                <a:cs typeface="Calibri"/>
              </a:rPr>
              <a:t>are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800" i="1" spc="-15" dirty="0">
                <a:solidFill>
                  <a:srgbClr val="353535"/>
                </a:solidFill>
                <a:latin typeface="Calibri"/>
                <a:cs typeface="Calibri"/>
              </a:rPr>
              <a:t>simplistic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imitation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</a:t>
            </a:r>
            <a:r>
              <a:rPr sz="2800" spc="-33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brain 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comprised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dense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net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simple  </a:t>
            </a:r>
            <a:r>
              <a:rPr sz="2800" spc="-30" dirty="0">
                <a:solidFill>
                  <a:srgbClr val="353535"/>
                </a:solidFill>
                <a:latin typeface="Calibri"/>
                <a:cs typeface="Calibri"/>
              </a:rPr>
              <a:t>structures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8402" y="1912448"/>
            <a:ext cx="5281612" cy="357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99300" y="1943100"/>
            <a:ext cx="51308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0344" y="2581452"/>
            <a:ext cx="248920" cy="200342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400" spc="-10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400" u="sng" spc="-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  <a:hlinkClick r:id="rId4"/>
              </a:rPr>
              <a:t>http://bit.ly/2jjGlNd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7023734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50" dirty="0">
                <a:solidFill>
                  <a:srgbClr val="505050"/>
                </a:solidFill>
              </a:rPr>
              <a:t>Conceptual </a:t>
            </a:r>
            <a:r>
              <a:rPr sz="4550" spc="-175" dirty="0">
                <a:solidFill>
                  <a:srgbClr val="505050"/>
                </a:solidFill>
              </a:rPr>
              <a:t>mathematical</a:t>
            </a:r>
            <a:r>
              <a:rPr sz="4550" spc="-875" dirty="0">
                <a:solidFill>
                  <a:srgbClr val="505050"/>
                </a:solidFill>
              </a:rPr>
              <a:t> </a:t>
            </a:r>
            <a:r>
              <a:rPr sz="4550" spc="-165" dirty="0">
                <a:solidFill>
                  <a:srgbClr val="505050"/>
                </a:solidFill>
              </a:rPr>
              <a:t>model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93700" y="1971568"/>
            <a:ext cx="142240" cy="129540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4137558"/>
            <a:ext cx="142240" cy="1072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7800" y="3175000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389" y="0"/>
                </a:moveTo>
                <a:lnTo>
                  <a:pt x="409931" y="2074"/>
                </a:lnTo>
                <a:lnTo>
                  <a:pt x="366794" y="8299"/>
                </a:lnTo>
                <a:lnTo>
                  <a:pt x="324303" y="18674"/>
                </a:lnTo>
                <a:lnTo>
                  <a:pt x="282778" y="33198"/>
                </a:lnTo>
                <a:lnTo>
                  <a:pt x="242543" y="51872"/>
                </a:lnTo>
                <a:lnTo>
                  <a:pt x="203919" y="74697"/>
                </a:lnTo>
                <a:lnTo>
                  <a:pt x="167228" y="101670"/>
                </a:lnTo>
                <a:lnTo>
                  <a:pt x="132794" y="132794"/>
                </a:lnTo>
                <a:lnTo>
                  <a:pt x="101670" y="167228"/>
                </a:lnTo>
                <a:lnTo>
                  <a:pt x="74697" y="203919"/>
                </a:lnTo>
                <a:lnTo>
                  <a:pt x="51872" y="242543"/>
                </a:lnTo>
                <a:lnTo>
                  <a:pt x="33198" y="282778"/>
                </a:lnTo>
                <a:lnTo>
                  <a:pt x="18674" y="324303"/>
                </a:lnTo>
                <a:lnTo>
                  <a:pt x="8299" y="366794"/>
                </a:lnTo>
                <a:lnTo>
                  <a:pt x="2074" y="409931"/>
                </a:lnTo>
                <a:lnTo>
                  <a:pt x="0" y="453389"/>
                </a:lnTo>
                <a:lnTo>
                  <a:pt x="2074" y="496848"/>
                </a:lnTo>
                <a:lnTo>
                  <a:pt x="8299" y="539984"/>
                </a:lnTo>
                <a:lnTo>
                  <a:pt x="18674" y="582476"/>
                </a:lnTo>
                <a:lnTo>
                  <a:pt x="33198" y="624000"/>
                </a:lnTo>
                <a:lnTo>
                  <a:pt x="51872" y="664236"/>
                </a:lnTo>
                <a:lnTo>
                  <a:pt x="74697" y="702860"/>
                </a:lnTo>
                <a:lnTo>
                  <a:pt x="101670" y="739550"/>
                </a:lnTo>
                <a:lnTo>
                  <a:pt x="132794" y="773984"/>
                </a:lnTo>
                <a:lnTo>
                  <a:pt x="167228" y="805108"/>
                </a:lnTo>
                <a:lnTo>
                  <a:pt x="203919" y="832082"/>
                </a:lnTo>
                <a:lnTo>
                  <a:pt x="242543" y="854906"/>
                </a:lnTo>
                <a:lnTo>
                  <a:pt x="282778" y="873580"/>
                </a:lnTo>
                <a:lnTo>
                  <a:pt x="324303" y="888105"/>
                </a:lnTo>
                <a:lnTo>
                  <a:pt x="366794" y="898479"/>
                </a:lnTo>
                <a:lnTo>
                  <a:pt x="409931" y="904704"/>
                </a:lnTo>
                <a:lnTo>
                  <a:pt x="453389" y="906779"/>
                </a:lnTo>
                <a:lnTo>
                  <a:pt x="496848" y="904704"/>
                </a:lnTo>
                <a:lnTo>
                  <a:pt x="539984" y="898479"/>
                </a:lnTo>
                <a:lnTo>
                  <a:pt x="582476" y="888105"/>
                </a:lnTo>
                <a:lnTo>
                  <a:pt x="624000" y="873580"/>
                </a:lnTo>
                <a:lnTo>
                  <a:pt x="664236" y="854906"/>
                </a:lnTo>
                <a:lnTo>
                  <a:pt x="702860" y="832082"/>
                </a:lnTo>
                <a:lnTo>
                  <a:pt x="739550" y="805108"/>
                </a:lnTo>
                <a:lnTo>
                  <a:pt x="773984" y="773984"/>
                </a:lnTo>
                <a:lnTo>
                  <a:pt x="805108" y="739550"/>
                </a:lnTo>
                <a:lnTo>
                  <a:pt x="832082" y="702860"/>
                </a:lnTo>
                <a:lnTo>
                  <a:pt x="854906" y="664236"/>
                </a:lnTo>
                <a:lnTo>
                  <a:pt x="873580" y="624000"/>
                </a:lnTo>
                <a:lnTo>
                  <a:pt x="888105" y="582476"/>
                </a:lnTo>
                <a:lnTo>
                  <a:pt x="898479" y="539984"/>
                </a:lnTo>
                <a:lnTo>
                  <a:pt x="904704" y="496848"/>
                </a:lnTo>
                <a:lnTo>
                  <a:pt x="906779" y="453389"/>
                </a:lnTo>
                <a:lnTo>
                  <a:pt x="904704" y="409931"/>
                </a:lnTo>
                <a:lnTo>
                  <a:pt x="898479" y="366794"/>
                </a:lnTo>
                <a:lnTo>
                  <a:pt x="888105" y="324303"/>
                </a:lnTo>
                <a:lnTo>
                  <a:pt x="873580" y="282778"/>
                </a:lnTo>
                <a:lnTo>
                  <a:pt x="854906" y="242543"/>
                </a:lnTo>
                <a:lnTo>
                  <a:pt x="832082" y="203919"/>
                </a:lnTo>
                <a:lnTo>
                  <a:pt x="805108" y="167228"/>
                </a:lnTo>
                <a:lnTo>
                  <a:pt x="773984" y="132794"/>
                </a:lnTo>
                <a:lnTo>
                  <a:pt x="739550" y="101670"/>
                </a:lnTo>
                <a:lnTo>
                  <a:pt x="702860" y="74697"/>
                </a:lnTo>
                <a:lnTo>
                  <a:pt x="664236" y="51872"/>
                </a:lnTo>
                <a:lnTo>
                  <a:pt x="624000" y="33198"/>
                </a:lnTo>
                <a:lnTo>
                  <a:pt x="582476" y="18674"/>
                </a:lnTo>
                <a:lnTo>
                  <a:pt x="539984" y="8299"/>
                </a:lnTo>
                <a:lnTo>
                  <a:pt x="496848" y="2074"/>
                </a:lnTo>
                <a:lnTo>
                  <a:pt x="4533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7800" y="3175000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773985" y="132794"/>
                </a:moveTo>
                <a:lnTo>
                  <a:pt x="805108" y="167229"/>
                </a:lnTo>
                <a:lnTo>
                  <a:pt x="832082" y="203919"/>
                </a:lnTo>
                <a:lnTo>
                  <a:pt x="854906" y="242543"/>
                </a:lnTo>
                <a:lnTo>
                  <a:pt x="873581" y="282778"/>
                </a:lnTo>
                <a:lnTo>
                  <a:pt x="888105" y="324303"/>
                </a:lnTo>
                <a:lnTo>
                  <a:pt x="898480" y="366795"/>
                </a:lnTo>
                <a:lnTo>
                  <a:pt x="904705" y="409931"/>
                </a:lnTo>
                <a:lnTo>
                  <a:pt x="906780" y="453389"/>
                </a:lnTo>
                <a:lnTo>
                  <a:pt x="904705" y="496848"/>
                </a:lnTo>
                <a:lnTo>
                  <a:pt x="898480" y="539984"/>
                </a:lnTo>
                <a:lnTo>
                  <a:pt x="888105" y="582476"/>
                </a:lnTo>
                <a:lnTo>
                  <a:pt x="873581" y="624001"/>
                </a:lnTo>
                <a:lnTo>
                  <a:pt x="854906" y="664236"/>
                </a:lnTo>
                <a:lnTo>
                  <a:pt x="832082" y="702860"/>
                </a:lnTo>
                <a:lnTo>
                  <a:pt x="805108" y="739550"/>
                </a:lnTo>
                <a:lnTo>
                  <a:pt x="773985" y="773985"/>
                </a:lnTo>
                <a:lnTo>
                  <a:pt x="739550" y="805108"/>
                </a:lnTo>
                <a:lnTo>
                  <a:pt x="702860" y="832082"/>
                </a:lnTo>
                <a:lnTo>
                  <a:pt x="664236" y="854906"/>
                </a:lnTo>
                <a:lnTo>
                  <a:pt x="624001" y="873581"/>
                </a:lnTo>
                <a:lnTo>
                  <a:pt x="582476" y="888105"/>
                </a:lnTo>
                <a:lnTo>
                  <a:pt x="539984" y="898480"/>
                </a:lnTo>
                <a:lnTo>
                  <a:pt x="496848" y="904705"/>
                </a:lnTo>
                <a:lnTo>
                  <a:pt x="453389" y="906780"/>
                </a:lnTo>
                <a:lnTo>
                  <a:pt x="409931" y="904705"/>
                </a:lnTo>
                <a:lnTo>
                  <a:pt x="366795" y="898480"/>
                </a:lnTo>
                <a:lnTo>
                  <a:pt x="324303" y="888105"/>
                </a:lnTo>
                <a:lnTo>
                  <a:pt x="282778" y="873581"/>
                </a:lnTo>
                <a:lnTo>
                  <a:pt x="242543" y="854906"/>
                </a:lnTo>
                <a:lnTo>
                  <a:pt x="203919" y="832082"/>
                </a:lnTo>
                <a:lnTo>
                  <a:pt x="167229" y="805108"/>
                </a:lnTo>
                <a:lnTo>
                  <a:pt x="132794" y="773985"/>
                </a:lnTo>
                <a:lnTo>
                  <a:pt x="101671" y="739550"/>
                </a:lnTo>
                <a:lnTo>
                  <a:pt x="74697" y="702860"/>
                </a:lnTo>
                <a:lnTo>
                  <a:pt x="51873" y="664236"/>
                </a:lnTo>
                <a:lnTo>
                  <a:pt x="33198" y="624001"/>
                </a:lnTo>
                <a:lnTo>
                  <a:pt x="18674" y="582476"/>
                </a:lnTo>
                <a:lnTo>
                  <a:pt x="8299" y="539984"/>
                </a:lnTo>
                <a:lnTo>
                  <a:pt x="2074" y="496848"/>
                </a:lnTo>
                <a:lnTo>
                  <a:pt x="0" y="453389"/>
                </a:lnTo>
                <a:lnTo>
                  <a:pt x="2074" y="409931"/>
                </a:lnTo>
                <a:lnTo>
                  <a:pt x="8299" y="366795"/>
                </a:lnTo>
                <a:lnTo>
                  <a:pt x="18674" y="324303"/>
                </a:lnTo>
                <a:lnTo>
                  <a:pt x="33198" y="282778"/>
                </a:lnTo>
                <a:lnTo>
                  <a:pt x="51873" y="242543"/>
                </a:lnTo>
                <a:lnTo>
                  <a:pt x="74697" y="203919"/>
                </a:lnTo>
                <a:lnTo>
                  <a:pt x="101671" y="167229"/>
                </a:lnTo>
                <a:lnTo>
                  <a:pt x="132794" y="132794"/>
                </a:lnTo>
                <a:lnTo>
                  <a:pt x="167229" y="101671"/>
                </a:lnTo>
                <a:lnTo>
                  <a:pt x="203919" y="74697"/>
                </a:lnTo>
                <a:lnTo>
                  <a:pt x="242543" y="51873"/>
                </a:lnTo>
                <a:lnTo>
                  <a:pt x="282778" y="33198"/>
                </a:lnTo>
                <a:lnTo>
                  <a:pt x="324303" y="18674"/>
                </a:lnTo>
                <a:lnTo>
                  <a:pt x="366795" y="8299"/>
                </a:lnTo>
                <a:lnTo>
                  <a:pt x="409931" y="2074"/>
                </a:lnTo>
                <a:lnTo>
                  <a:pt x="453389" y="0"/>
                </a:lnTo>
                <a:lnTo>
                  <a:pt x="496848" y="2074"/>
                </a:lnTo>
                <a:lnTo>
                  <a:pt x="539984" y="8299"/>
                </a:lnTo>
                <a:lnTo>
                  <a:pt x="582476" y="18674"/>
                </a:lnTo>
                <a:lnTo>
                  <a:pt x="624001" y="33198"/>
                </a:lnTo>
                <a:lnTo>
                  <a:pt x="664236" y="51873"/>
                </a:lnTo>
                <a:lnTo>
                  <a:pt x="702860" y="74697"/>
                </a:lnTo>
                <a:lnTo>
                  <a:pt x="739550" y="101671"/>
                </a:lnTo>
                <a:lnTo>
                  <a:pt x="773985" y="132794"/>
                </a:lnTo>
                <a:close/>
              </a:path>
            </a:pathLst>
          </a:custGeom>
          <a:ln w="10795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90699" y="3563911"/>
            <a:ext cx="32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40" dirty="0">
                <a:solidFill>
                  <a:srgbClr val="505050"/>
                </a:solidFill>
                <a:latin typeface="Arial"/>
                <a:cs typeface="Arial"/>
              </a:rPr>
              <a:t>∑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20624" y="2952159"/>
            <a:ext cx="746125" cy="284480"/>
          </a:xfrm>
          <a:custGeom>
            <a:avLst/>
            <a:gdLst/>
            <a:ahLst/>
            <a:cxnLst/>
            <a:rect l="l" t="t" r="r" b="b"/>
            <a:pathLst>
              <a:path w="746125" h="284480">
                <a:moveTo>
                  <a:pt x="0" y="0"/>
                </a:moveTo>
                <a:lnTo>
                  <a:pt x="733829" y="279837"/>
                </a:lnTo>
                <a:lnTo>
                  <a:pt x="745695" y="284362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2733" y="3175038"/>
            <a:ext cx="135890" cy="114300"/>
          </a:xfrm>
          <a:custGeom>
            <a:avLst/>
            <a:gdLst/>
            <a:ahLst/>
            <a:cxnLst/>
            <a:rect l="l" t="t" r="r" b="b"/>
            <a:pathLst>
              <a:path w="135890" h="114300">
                <a:moveTo>
                  <a:pt x="43441" y="0"/>
                </a:moveTo>
                <a:lnTo>
                  <a:pt x="0" y="113917"/>
                </a:lnTo>
                <a:lnTo>
                  <a:pt x="135638" y="100399"/>
                </a:lnTo>
                <a:lnTo>
                  <a:pt x="43441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3542" y="279828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7987" y="2921730"/>
            <a:ext cx="1066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55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5833" y="3358605"/>
            <a:ext cx="807720" cy="132080"/>
          </a:xfrm>
          <a:custGeom>
            <a:avLst/>
            <a:gdLst/>
            <a:ahLst/>
            <a:cxnLst/>
            <a:rect l="l" t="t" r="r" b="b"/>
            <a:pathLst>
              <a:path w="807720" h="132079">
                <a:moveTo>
                  <a:pt x="0" y="0"/>
                </a:moveTo>
                <a:lnTo>
                  <a:pt x="795055" y="129529"/>
                </a:lnTo>
                <a:lnTo>
                  <a:pt x="807589" y="131571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81086" y="3427968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9604" y="0"/>
                </a:moveTo>
                <a:lnTo>
                  <a:pt x="0" y="120333"/>
                </a:lnTo>
                <a:lnTo>
                  <a:pt x="130135" y="79771"/>
                </a:lnTo>
                <a:lnTo>
                  <a:pt x="19604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64792" y="309514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9237" y="3218593"/>
            <a:ext cx="1066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55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5415" y="3719658"/>
            <a:ext cx="741045" cy="168910"/>
          </a:xfrm>
          <a:custGeom>
            <a:avLst/>
            <a:gdLst/>
            <a:ahLst/>
            <a:cxnLst/>
            <a:rect l="l" t="t" r="r" b="b"/>
            <a:pathLst>
              <a:path w="741045" h="168910">
                <a:moveTo>
                  <a:pt x="0" y="168612"/>
                </a:moveTo>
                <a:lnTo>
                  <a:pt x="728275" y="2819"/>
                </a:lnTo>
                <a:lnTo>
                  <a:pt x="740658" y="0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0158" y="3663038"/>
            <a:ext cx="132715" cy="119380"/>
          </a:xfrm>
          <a:custGeom>
            <a:avLst/>
            <a:gdLst/>
            <a:ahLst/>
            <a:cxnLst/>
            <a:rect l="l" t="t" r="r" b="b"/>
            <a:pathLst>
              <a:path w="132715" h="119379">
                <a:moveTo>
                  <a:pt x="0" y="0"/>
                </a:moveTo>
                <a:lnTo>
                  <a:pt x="27063" y="118878"/>
                </a:lnTo>
                <a:lnTo>
                  <a:pt x="132410" y="32376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64702" y="3465183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110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1875" spc="-165" baseline="-20000" dirty="0">
                <a:solidFill>
                  <a:srgbClr val="505050"/>
                </a:solidFill>
                <a:latin typeface="Lucida Sans Unicode"/>
                <a:cs typeface="Lucida Sans Unicode"/>
              </a:rPr>
              <a:t>3</a:t>
            </a:r>
            <a:endParaRPr sz="1875" baseline="-20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2620" y="4004928"/>
            <a:ext cx="661035" cy="395605"/>
          </a:xfrm>
          <a:custGeom>
            <a:avLst/>
            <a:gdLst/>
            <a:ahLst/>
            <a:cxnLst/>
            <a:rect l="l" t="t" r="r" b="b"/>
            <a:pathLst>
              <a:path w="661034" h="395604">
                <a:moveTo>
                  <a:pt x="0" y="395327"/>
                </a:moveTo>
                <a:lnTo>
                  <a:pt x="649973" y="6519"/>
                </a:lnTo>
                <a:lnTo>
                  <a:pt x="660872" y="0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1299" y="3948860"/>
            <a:ext cx="136525" cy="114935"/>
          </a:xfrm>
          <a:custGeom>
            <a:avLst/>
            <a:gdLst/>
            <a:ahLst/>
            <a:cxnLst/>
            <a:rect l="l" t="t" r="r" b="b"/>
            <a:pathLst>
              <a:path w="136525" h="114935">
                <a:moveTo>
                  <a:pt x="135923" y="0"/>
                </a:moveTo>
                <a:lnTo>
                  <a:pt x="0" y="10273"/>
                </a:lnTo>
                <a:lnTo>
                  <a:pt x="62586" y="114901"/>
                </a:lnTo>
                <a:lnTo>
                  <a:pt x="135923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99810" y="3628390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16896" y="0"/>
                </a:lnTo>
                <a:lnTo>
                  <a:pt x="629596" y="0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16707" y="356742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33857" y="299338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978788" y="0"/>
                </a:moveTo>
                <a:lnTo>
                  <a:pt x="292505" y="0"/>
                </a:lnTo>
                <a:lnTo>
                  <a:pt x="236161" y="222"/>
                </a:lnTo>
                <a:lnTo>
                  <a:pt x="191494" y="1783"/>
                </a:lnTo>
                <a:lnTo>
                  <a:pt x="120299" y="14270"/>
                </a:lnTo>
                <a:lnTo>
                  <a:pt x="85465" y="31474"/>
                </a:lnTo>
                <a:lnTo>
                  <a:pt x="55531" y="55532"/>
                </a:lnTo>
                <a:lnTo>
                  <a:pt x="31474" y="85466"/>
                </a:lnTo>
                <a:lnTo>
                  <a:pt x="14269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69" y="1149700"/>
                </a:lnTo>
                <a:lnTo>
                  <a:pt x="31474" y="1184533"/>
                </a:lnTo>
                <a:lnTo>
                  <a:pt x="55531" y="1214467"/>
                </a:lnTo>
                <a:lnTo>
                  <a:pt x="85465" y="1238525"/>
                </a:lnTo>
                <a:lnTo>
                  <a:pt x="120299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09" y="1270000"/>
                </a:lnTo>
                <a:lnTo>
                  <a:pt x="977493" y="1270000"/>
                </a:lnTo>
                <a:lnTo>
                  <a:pt x="1033837" y="1269777"/>
                </a:lnTo>
                <a:lnTo>
                  <a:pt x="1078505" y="1268216"/>
                </a:lnTo>
                <a:lnTo>
                  <a:pt x="1149700" y="1255729"/>
                </a:lnTo>
                <a:lnTo>
                  <a:pt x="1184533" y="1238525"/>
                </a:lnTo>
                <a:lnTo>
                  <a:pt x="1214467" y="1214467"/>
                </a:lnTo>
                <a:lnTo>
                  <a:pt x="1238525" y="1184533"/>
                </a:lnTo>
                <a:lnTo>
                  <a:pt x="1255729" y="1149700"/>
                </a:lnTo>
                <a:lnTo>
                  <a:pt x="1268221" y="1078505"/>
                </a:lnTo>
                <a:lnTo>
                  <a:pt x="1269777" y="1034383"/>
                </a:lnTo>
                <a:lnTo>
                  <a:pt x="1270000" y="978789"/>
                </a:lnTo>
                <a:lnTo>
                  <a:pt x="1269994" y="291211"/>
                </a:lnTo>
                <a:lnTo>
                  <a:pt x="1269777" y="236161"/>
                </a:lnTo>
                <a:lnTo>
                  <a:pt x="1268216" y="191494"/>
                </a:lnTo>
                <a:lnTo>
                  <a:pt x="1255729" y="120299"/>
                </a:lnTo>
                <a:lnTo>
                  <a:pt x="1238525" y="85466"/>
                </a:lnTo>
                <a:lnTo>
                  <a:pt x="1214467" y="55532"/>
                </a:lnTo>
                <a:lnTo>
                  <a:pt x="1184533" y="31474"/>
                </a:lnTo>
                <a:lnTo>
                  <a:pt x="1149700" y="14270"/>
                </a:lnTo>
                <a:lnTo>
                  <a:pt x="1078667" y="1783"/>
                </a:lnTo>
                <a:lnTo>
                  <a:pt x="1034383" y="222"/>
                </a:lnTo>
                <a:lnTo>
                  <a:pt x="978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33857" y="299338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291210" y="0"/>
                </a:moveTo>
                <a:lnTo>
                  <a:pt x="978789" y="0"/>
                </a:lnTo>
                <a:lnTo>
                  <a:pt x="1034383" y="222"/>
                </a:lnTo>
                <a:lnTo>
                  <a:pt x="1078667" y="1783"/>
                </a:lnTo>
                <a:lnTo>
                  <a:pt x="1149700" y="14270"/>
                </a:lnTo>
                <a:lnTo>
                  <a:pt x="1184533" y="31474"/>
                </a:lnTo>
                <a:lnTo>
                  <a:pt x="1214467" y="55532"/>
                </a:lnTo>
                <a:lnTo>
                  <a:pt x="1238525" y="85466"/>
                </a:lnTo>
                <a:lnTo>
                  <a:pt x="1255729" y="120299"/>
                </a:lnTo>
                <a:lnTo>
                  <a:pt x="1268216" y="191494"/>
                </a:lnTo>
                <a:lnTo>
                  <a:pt x="1269777" y="236162"/>
                </a:lnTo>
                <a:lnTo>
                  <a:pt x="1270000" y="292505"/>
                </a:lnTo>
                <a:lnTo>
                  <a:pt x="1270000" y="978789"/>
                </a:lnTo>
                <a:lnTo>
                  <a:pt x="1269777" y="1034383"/>
                </a:lnTo>
                <a:lnTo>
                  <a:pt x="1268216" y="1078667"/>
                </a:lnTo>
                <a:lnTo>
                  <a:pt x="1255729" y="1149700"/>
                </a:lnTo>
                <a:lnTo>
                  <a:pt x="1238525" y="1184533"/>
                </a:lnTo>
                <a:lnTo>
                  <a:pt x="1214467" y="1214467"/>
                </a:lnTo>
                <a:lnTo>
                  <a:pt x="1184533" y="1238525"/>
                </a:lnTo>
                <a:lnTo>
                  <a:pt x="1149700" y="1255729"/>
                </a:lnTo>
                <a:lnTo>
                  <a:pt x="1078505" y="1268216"/>
                </a:lnTo>
                <a:lnTo>
                  <a:pt x="1033837" y="1269777"/>
                </a:lnTo>
                <a:lnTo>
                  <a:pt x="977494" y="1270000"/>
                </a:lnTo>
                <a:lnTo>
                  <a:pt x="291210" y="1270000"/>
                </a:lnTo>
                <a:lnTo>
                  <a:pt x="235616" y="1269777"/>
                </a:lnTo>
                <a:lnTo>
                  <a:pt x="191332" y="1268216"/>
                </a:lnTo>
                <a:lnTo>
                  <a:pt x="120299" y="1255729"/>
                </a:lnTo>
                <a:lnTo>
                  <a:pt x="85466" y="1238525"/>
                </a:lnTo>
                <a:lnTo>
                  <a:pt x="55532" y="1214467"/>
                </a:lnTo>
                <a:lnTo>
                  <a:pt x="31474" y="1184533"/>
                </a:lnTo>
                <a:lnTo>
                  <a:pt x="14270" y="1149700"/>
                </a:lnTo>
                <a:lnTo>
                  <a:pt x="1783" y="1078505"/>
                </a:lnTo>
                <a:lnTo>
                  <a:pt x="222" y="1033837"/>
                </a:lnTo>
                <a:lnTo>
                  <a:pt x="0" y="977494"/>
                </a:lnTo>
                <a:lnTo>
                  <a:pt x="0" y="291210"/>
                </a:lnTo>
                <a:lnTo>
                  <a:pt x="222" y="235615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2" y="222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12065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787174" y="3378358"/>
            <a:ext cx="900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i="1" spc="110" dirty="0">
                <a:solidFill>
                  <a:srgbClr val="505050"/>
                </a:solidFill>
                <a:latin typeface="Times New Roman"/>
                <a:cs typeface="Times New Roman"/>
              </a:rPr>
              <a:t>f</a:t>
            </a:r>
            <a:r>
              <a:rPr sz="2500" spc="110" dirty="0">
                <a:solidFill>
                  <a:srgbClr val="505050"/>
                </a:solidFill>
                <a:latin typeface="Lucida Sans Unicode"/>
                <a:cs typeface="Lucida Sans Unicode"/>
              </a:rPr>
              <a:t>(</a:t>
            </a:r>
            <a:r>
              <a:rPr sz="2500" spc="-540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3750" spc="2167" baseline="-28888" dirty="0">
                <a:solidFill>
                  <a:srgbClr val="505050"/>
                </a:solidFill>
                <a:latin typeface="Arial"/>
                <a:cs typeface="Arial"/>
              </a:rPr>
              <a:t>∑</a:t>
            </a:r>
            <a:r>
              <a:rPr sz="3750" spc="-480" baseline="-28888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505050"/>
                </a:solidFill>
                <a:latin typeface="Lucida Sans Unicode"/>
                <a:cs typeface="Lucida Sans Unicode"/>
              </a:rPr>
              <a:t>)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06744" y="3105290"/>
            <a:ext cx="459740" cy="230504"/>
          </a:xfrm>
          <a:custGeom>
            <a:avLst/>
            <a:gdLst/>
            <a:ahLst/>
            <a:cxnLst/>
            <a:rect l="l" t="t" r="r" b="b"/>
            <a:pathLst>
              <a:path w="459740" h="230504">
                <a:moveTo>
                  <a:pt x="0" y="230231"/>
                </a:moveTo>
                <a:lnTo>
                  <a:pt x="448156" y="5689"/>
                </a:lnTo>
                <a:lnTo>
                  <a:pt x="459511" y="0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27594" y="3056364"/>
            <a:ext cx="136525" cy="109220"/>
          </a:xfrm>
          <a:custGeom>
            <a:avLst/>
            <a:gdLst/>
            <a:ahLst/>
            <a:cxnLst/>
            <a:rect l="l" t="t" r="r" b="b"/>
            <a:pathLst>
              <a:path w="136525" h="109219">
                <a:moveTo>
                  <a:pt x="136310" y="0"/>
                </a:moveTo>
                <a:lnTo>
                  <a:pt x="0" y="113"/>
                </a:lnTo>
                <a:lnTo>
                  <a:pt x="54615" y="109117"/>
                </a:lnTo>
                <a:lnTo>
                  <a:pt x="13631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03173" y="3409441"/>
            <a:ext cx="456565" cy="109220"/>
          </a:xfrm>
          <a:custGeom>
            <a:avLst/>
            <a:gdLst/>
            <a:ahLst/>
            <a:cxnLst/>
            <a:rect l="l" t="t" r="r" b="b"/>
            <a:pathLst>
              <a:path w="456565" h="109220">
                <a:moveTo>
                  <a:pt x="0" y="109095"/>
                </a:moveTo>
                <a:lnTo>
                  <a:pt x="443962" y="2953"/>
                </a:lnTo>
                <a:lnTo>
                  <a:pt x="456314" y="0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32960" y="33531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0" y="0"/>
                </a:moveTo>
                <a:lnTo>
                  <a:pt x="28348" y="118578"/>
                </a:lnTo>
                <a:lnTo>
                  <a:pt x="132753" y="30939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06744" y="3665721"/>
            <a:ext cx="448309" cy="95885"/>
          </a:xfrm>
          <a:custGeom>
            <a:avLst/>
            <a:gdLst/>
            <a:ahLst/>
            <a:cxnLst/>
            <a:rect l="l" t="t" r="r" b="b"/>
            <a:pathLst>
              <a:path w="448309" h="95885">
                <a:moveTo>
                  <a:pt x="0" y="0"/>
                </a:moveTo>
                <a:lnTo>
                  <a:pt x="435338" y="93118"/>
                </a:lnTo>
                <a:lnTo>
                  <a:pt x="447757" y="95774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29333" y="3699228"/>
            <a:ext cx="132080" cy="119380"/>
          </a:xfrm>
          <a:custGeom>
            <a:avLst/>
            <a:gdLst/>
            <a:ahLst/>
            <a:cxnLst/>
            <a:rect l="l" t="t" r="r" b="b"/>
            <a:pathLst>
              <a:path w="132079" h="119379">
                <a:moveTo>
                  <a:pt x="25501" y="0"/>
                </a:moveTo>
                <a:lnTo>
                  <a:pt x="0" y="119223"/>
                </a:lnTo>
                <a:lnTo>
                  <a:pt x="131973" y="85114"/>
                </a:lnTo>
                <a:lnTo>
                  <a:pt x="25501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09777" y="3869777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0" y="0"/>
                </a:moveTo>
                <a:lnTo>
                  <a:pt x="468175" y="468175"/>
                </a:lnTo>
                <a:lnTo>
                  <a:pt x="477156" y="477156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4847" y="4294847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86210" y="0"/>
                </a:moveTo>
                <a:lnTo>
                  <a:pt x="0" y="86211"/>
                </a:lnTo>
                <a:lnTo>
                  <a:pt x="129315" y="129316"/>
                </a:lnTo>
                <a:lnTo>
                  <a:pt x="8621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633975" y="364428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88606" y="3721271"/>
            <a:ext cx="449580" cy="7258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1800" spc="-120" dirty="0">
                <a:solidFill>
                  <a:srgbClr val="505050"/>
                </a:solidFill>
                <a:latin typeface="Lucida Sans Unicode"/>
                <a:cs typeface="Lucida Sans Unicode"/>
              </a:rPr>
              <a:t>. .</a:t>
            </a:r>
            <a:r>
              <a:rPr sz="1800" spc="-45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505050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85420">
              <a:lnSpc>
                <a:spcPct val="100000"/>
              </a:lnSpc>
              <a:spcBef>
                <a:spcPts val="595"/>
              </a:spcBef>
            </a:pPr>
            <a:r>
              <a:rPr sz="1800" i="1" spc="-30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1875" i="1" spc="-44" baseline="-20000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68506" y="2668656"/>
            <a:ext cx="504190" cy="1942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marR="30480">
              <a:lnSpc>
                <a:spcPct val="151900"/>
              </a:lnSpc>
              <a:spcBef>
                <a:spcPts val="100"/>
              </a:spcBef>
            </a:pPr>
            <a:r>
              <a:rPr sz="1800" i="1" spc="-65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r>
              <a:rPr sz="1875" spc="-157" baseline="-20000" dirty="0">
                <a:solidFill>
                  <a:srgbClr val="505050"/>
                </a:solidFill>
                <a:latin typeface="Lucida Sans Unicode"/>
                <a:cs typeface="Lucida Sans Unicode"/>
              </a:rPr>
              <a:t>1  </a:t>
            </a:r>
            <a:r>
              <a:rPr sz="1800" i="1" spc="-65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r>
              <a:rPr sz="1875" spc="-232" baseline="-20000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endParaRPr sz="1875" baseline="-20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spc="-120" dirty="0">
                <a:solidFill>
                  <a:srgbClr val="505050"/>
                </a:solidFill>
                <a:latin typeface="Lucida Sans Unicode"/>
                <a:cs typeface="Lucida Sans Unicode"/>
              </a:rPr>
              <a:t>. . .</a:t>
            </a:r>
            <a:r>
              <a:rPr sz="1800" spc="-190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1875" spc="-232" baseline="60000" dirty="0">
                <a:solidFill>
                  <a:srgbClr val="505050"/>
                </a:solidFill>
                <a:latin typeface="Lucida Sans Unicode"/>
                <a:cs typeface="Lucida Sans Unicode"/>
              </a:rPr>
              <a:t>3</a:t>
            </a:r>
            <a:endParaRPr sz="1875" baseline="60000">
              <a:latin typeface="Lucida Sans Unicode"/>
              <a:cs typeface="Lucida Sans Unicode"/>
            </a:endParaRPr>
          </a:p>
          <a:p>
            <a:pPr marL="214629">
              <a:lnSpc>
                <a:spcPct val="100000"/>
              </a:lnSpc>
              <a:spcBef>
                <a:spcPts val="1295"/>
              </a:spcBef>
            </a:pPr>
            <a:r>
              <a:rPr sz="1800" i="1" spc="-25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r>
              <a:rPr sz="1875" i="1" spc="-37" baseline="-20000" dirty="0">
                <a:solidFill>
                  <a:srgbClr val="505050"/>
                </a:solidFill>
                <a:latin typeface="Times New Roman"/>
                <a:cs typeface="Times New Roman"/>
              </a:rPr>
              <a:t>m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400" y="1865277"/>
            <a:ext cx="5654675" cy="39243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 marR="1155065">
              <a:lnSpc>
                <a:spcPct val="130600"/>
              </a:lnSpc>
              <a:spcBef>
                <a:spcPts val="455"/>
              </a:spcBef>
            </a:pPr>
            <a:r>
              <a:rPr sz="2900" spc="-15" dirty="0">
                <a:solidFill>
                  <a:srgbClr val="353535"/>
                </a:solidFill>
                <a:latin typeface="Calibri"/>
                <a:cs typeface="Calibri"/>
              </a:rPr>
              <a:t>Receives </a:t>
            </a:r>
            <a:r>
              <a:rPr sz="2900" spc="5" dirty="0">
                <a:solidFill>
                  <a:srgbClr val="353535"/>
                </a:solidFill>
                <a:latin typeface="Calibri"/>
                <a:cs typeface="Calibri"/>
              </a:rPr>
              <a:t>input </a:t>
            </a:r>
            <a:r>
              <a:rPr sz="2900" spc="-45" dirty="0">
                <a:solidFill>
                  <a:srgbClr val="353535"/>
                </a:solidFill>
                <a:latin typeface="Calibri"/>
                <a:cs typeface="Calibri"/>
              </a:rPr>
              <a:t>from </a:t>
            </a:r>
            <a:r>
              <a:rPr sz="3700" i="1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r>
              <a:rPr sz="3700" i="1" spc="-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353535"/>
                </a:solidFill>
                <a:latin typeface="Calibri"/>
                <a:cs typeface="Calibri"/>
              </a:rPr>
              <a:t>sources  </a:t>
            </a:r>
            <a:r>
              <a:rPr sz="2900" spc="20" dirty="0">
                <a:solidFill>
                  <a:srgbClr val="353535"/>
                </a:solidFill>
                <a:latin typeface="Calibri"/>
                <a:cs typeface="Calibri"/>
              </a:rPr>
              <a:t>Computes </a:t>
            </a:r>
            <a:r>
              <a:rPr sz="2900" spc="-15" dirty="0">
                <a:solidFill>
                  <a:srgbClr val="353535"/>
                </a:solidFill>
                <a:latin typeface="Calibri"/>
                <a:cs typeface="Calibri"/>
              </a:rPr>
              <a:t>weighted</a:t>
            </a:r>
            <a:r>
              <a:rPr sz="2900" spc="-1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900" spc="35" dirty="0">
                <a:solidFill>
                  <a:srgbClr val="353535"/>
                </a:solidFill>
                <a:latin typeface="Calibri"/>
                <a:cs typeface="Calibri"/>
              </a:rPr>
              <a:t>sum</a:t>
            </a:r>
            <a:endParaRPr sz="2900">
              <a:latin typeface="Calibri"/>
              <a:cs typeface="Calibri"/>
            </a:endParaRPr>
          </a:p>
          <a:p>
            <a:pPr marL="349885">
              <a:lnSpc>
                <a:spcPct val="100000"/>
              </a:lnSpc>
              <a:spcBef>
                <a:spcPts val="1120"/>
              </a:spcBef>
            </a:pPr>
            <a:r>
              <a:rPr sz="25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625" spc="-23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500" spc="-275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5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625" spc="-23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r>
              <a:rPr sz="25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2625" spc="-23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500" spc="-275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500" i="1" spc="-13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625" spc="-20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r>
              <a:rPr sz="2500" i="1" spc="-135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2625" spc="-20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2 </a:t>
            </a:r>
            <a:r>
              <a:rPr sz="2500" spc="-275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500" spc="-170" dirty="0">
                <a:solidFill>
                  <a:srgbClr val="505050"/>
                </a:solidFill>
                <a:latin typeface="Lucida Sans Unicode"/>
                <a:cs typeface="Lucida Sans Unicode"/>
              </a:rPr>
              <a:t>. . .</a:t>
            </a:r>
            <a:r>
              <a:rPr sz="2500" spc="-37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500" i="1" spc="-3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625" i="1" spc="-52" baseline="-20634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r>
              <a:rPr sz="2500" i="1" spc="-35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2625" i="1" spc="-52" baseline="-20634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  <a:p>
            <a:pPr marL="38100" marR="30480">
              <a:lnSpc>
                <a:spcPct val="120500"/>
              </a:lnSpc>
              <a:spcBef>
                <a:spcPts val="1885"/>
              </a:spcBef>
            </a:pPr>
            <a:r>
              <a:rPr sz="2900" spc="15" dirty="0">
                <a:solidFill>
                  <a:srgbClr val="353535"/>
                </a:solidFill>
                <a:latin typeface="Calibri"/>
                <a:cs typeface="Calibri"/>
              </a:rPr>
              <a:t>Passes </a:t>
            </a:r>
            <a:r>
              <a:rPr sz="2900" spc="-10" dirty="0">
                <a:solidFill>
                  <a:srgbClr val="353535"/>
                </a:solidFill>
                <a:latin typeface="Calibri"/>
                <a:cs typeface="Calibri"/>
              </a:rPr>
              <a:t>through </a:t>
            </a:r>
            <a:r>
              <a:rPr sz="2900" spc="30" dirty="0">
                <a:solidFill>
                  <a:srgbClr val="353535"/>
                </a:solidFill>
                <a:latin typeface="Calibri"/>
                <a:cs typeface="Calibri"/>
              </a:rPr>
              <a:t>an </a:t>
            </a:r>
            <a:r>
              <a:rPr sz="2900" spc="-10" dirty="0">
                <a:solidFill>
                  <a:srgbClr val="353535"/>
                </a:solidFill>
                <a:latin typeface="Calibri"/>
                <a:cs typeface="Calibri"/>
              </a:rPr>
              <a:t>activation</a:t>
            </a:r>
            <a:r>
              <a:rPr sz="2900" spc="-3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53535"/>
                </a:solidFill>
                <a:latin typeface="Calibri"/>
                <a:cs typeface="Calibri"/>
              </a:rPr>
              <a:t>function  </a:t>
            </a:r>
            <a:r>
              <a:rPr sz="2900" spc="55" dirty="0">
                <a:solidFill>
                  <a:srgbClr val="353535"/>
                </a:solidFill>
                <a:latin typeface="Calibri"/>
                <a:cs typeface="Calibri"/>
              </a:rPr>
              <a:t>Sends </a:t>
            </a:r>
            <a:r>
              <a:rPr sz="2900" spc="-30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900" spc="30" dirty="0">
                <a:solidFill>
                  <a:srgbClr val="353535"/>
                </a:solidFill>
                <a:latin typeface="Calibri"/>
                <a:cs typeface="Calibri"/>
              </a:rPr>
              <a:t>signal </a:t>
            </a:r>
            <a:r>
              <a:rPr sz="2900" spc="-35" dirty="0">
                <a:solidFill>
                  <a:srgbClr val="353535"/>
                </a:solidFill>
                <a:latin typeface="Calibri"/>
                <a:cs typeface="Calibri"/>
              </a:rPr>
              <a:t>to </a:t>
            </a:r>
            <a:r>
              <a:rPr sz="37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m </a:t>
            </a:r>
            <a:r>
              <a:rPr sz="2900" spc="15" dirty="0">
                <a:solidFill>
                  <a:srgbClr val="353535"/>
                </a:solidFill>
                <a:latin typeface="Calibri"/>
                <a:cs typeface="Calibri"/>
              </a:rPr>
              <a:t>succeeding  </a:t>
            </a:r>
            <a:r>
              <a:rPr sz="2900" spc="-5" dirty="0">
                <a:solidFill>
                  <a:srgbClr val="353535"/>
                </a:solidFill>
                <a:latin typeface="Calibri"/>
                <a:cs typeface="Calibri"/>
              </a:rPr>
              <a:t>neurons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27711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i="1" spc="-165" dirty="0">
                <a:solidFill>
                  <a:srgbClr val="505050"/>
                </a:solidFill>
                <a:latin typeface="Calibri"/>
                <a:cs typeface="Calibri"/>
              </a:rPr>
              <a:t>“Parallels”</a:t>
            </a:r>
            <a:endParaRPr sz="4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788160"/>
            <a:ext cx="10407015" cy="4305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62000">
              <a:lnSpc>
                <a:spcPct val="129200"/>
              </a:lnSpc>
              <a:spcBef>
                <a:spcPts val="80"/>
              </a:spcBef>
            </a:pPr>
            <a:r>
              <a:rPr sz="2400" i="1" spc="-220" dirty="0">
                <a:solidFill>
                  <a:srgbClr val="353535"/>
                </a:solidFill>
                <a:latin typeface="Calibri"/>
                <a:cs typeface="Calibri"/>
              </a:rPr>
              <a:t>A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single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neuron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in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brain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is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10" dirty="0">
                <a:solidFill>
                  <a:srgbClr val="353535"/>
                </a:solidFill>
                <a:latin typeface="Calibri"/>
                <a:cs typeface="Calibri"/>
              </a:rPr>
              <a:t>an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incredibly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complex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machine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that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353535"/>
                </a:solidFill>
                <a:latin typeface="Calibri"/>
                <a:cs typeface="Calibri"/>
              </a:rPr>
              <a:t>even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today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353535"/>
                </a:solidFill>
                <a:latin typeface="Calibri"/>
                <a:cs typeface="Calibri"/>
              </a:rPr>
              <a:t>we  </a:t>
            </a:r>
            <a:r>
              <a:rPr sz="2400" i="1" spc="-65" dirty="0">
                <a:solidFill>
                  <a:srgbClr val="353535"/>
                </a:solidFill>
                <a:latin typeface="Calibri"/>
                <a:cs typeface="Calibri"/>
              </a:rPr>
              <a:t>don’t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understand. </a:t>
            </a:r>
            <a:r>
              <a:rPr sz="2400" i="1" spc="-22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single </a:t>
            </a:r>
            <a:r>
              <a:rPr sz="2400" i="1" spc="-80" dirty="0">
                <a:solidFill>
                  <a:srgbClr val="353535"/>
                </a:solidFill>
                <a:latin typeface="Calibri"/>
                <a:cs typeface="Calibri"/>
              </a:rPr>
              <a:t>“neuron”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in </a:t>
            </a:r>
            <a:r>
              <a:rPr sz="2400" i="1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neural </a:t>
            </a:r>
            <a:r>
              <a:rPr sz="2400" i="1" spc="-50" dirty="0">
                <a:solidFill>
                  <a:srgbClr val="353535"/>
                </a:solidFill>
                <a:latin typeface="Calibri"/>
                <a:cs typeface="Calibri"/>
              </a:rPr>
              <a:t>network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is </a:t>
            </a:r>
            <a:r>
              <a:rPr sz="2400" i="1" spc="10" dirty="0">
                <a:solidFill>
                  <a:srgbClr val="353535"/>
                </a:solidFill>
                <a:latin typeface="Calibri"/>
                <a:cs typeface="Calibri"/>
              </a:rPr>
              <a:t>an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incredibly </a:t>
            </a:r>
            <a:r>
              <a:rPr sz="2400" i="1" spc="-10" dirty="0">
                <a:solidFill>
                  <a:srgbClr val="353535"/>
                </a:solidFill>
                <a:latin typeface="Calibri"/>
                <a:cs typeface="Calibri"/>
              </a:rPr>
              <a:t>simple 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mathematical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function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that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captures </a:t>
            </a:r>
            <a:r>
              <a:rPr sz="2400" i="1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minuscule </a:t>
            </a:r>
            <a:r>
              <a:rPr sz="2400" i="1" spc="-40" dirty="0">
                <a:solidFill>
                  <a:srgbClr val="353535"/>
                </a:solidFill>
                <a:latin typeface="Calibri"/>
                <a:cs typeface="Calibri"/>
              </a:rPr>
              <a:t>fraction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400" i="1" spc="-35" dirty="0">
                <a:solidFill>
                  <a:srgbClr val="353535"/>
                </a:solidFill>
                <a:latin typeface="Calibri"/>
                <a:cs typeface="Calibri"/>
              </a:rPr>
              <a:t>complexity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400" i="1" spc="30" dirty="0">
                <a:solidFill>
                  <a:srgbClr val="353535"/>
                </a:solidFill>
                <a:latin typeface="Calibri"/>
                <a:cs typeface="Calibri"/>
              </a:rPr>
              <a:t>a 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biological </a:t>
            </a:r>
            <a:r>
              <a:rPr sz="2400" i="1" spc="-35" dirty="0">
                <a:solidFill>
                  <a:srgbClr val="353535"/>
                </a:solidFill>
                <a:latin typeface="Calibri"/>
                <a:cs typeface="Calibri"/>
              </a:rPr>
              <a:t>neuron. </a:t>
            </a:r>
            <a:r>
              <a:rPr sz="2400" i="1" spc="35" dirty="0">
                <a:solidFill>
                  <a:srgbClr val="353535"/>
                </a:solidFill>
                <a:latin typeface="Calibri"/>
                <a:cs typeface="Calibri"/>
              </a:rPr>
              <a:t>So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to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say neural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networks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mimic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brain,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that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is </a:t>
            </a:r>
            <a:r>
              <a:rPr sz="2400" i="1" spc="-40" dirty="0">
                <a:solidFill>
                  <a:srgbClr val="353535"/>
                </a:solidFill>
                <a:latin typeface="Calibri"/>
                <a:cs typeface="Calibri"/>
              </a:rPr>
              <a:t>true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at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 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level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loose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inspiration,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but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really artificial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neural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networks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are nothing like  </a:t>
            </a:r>
            <a:r>
              <a:rPr sz="2400" i="1" spc="-40" dirty="0">
                <a:solidFill>
                  <a:srgbClr val="353535"/>
                </a:solidFill>
                <a:latin typeface="Calibri"/>
                <a:cs typeface="Calibri"/>
              </a:rPr>
              <a:t>what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biological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brain</a:t>
            </a:r>
            <a:r>
              <a:rPr sz="2400" i="1" spc="-2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does.</a:t>
            </a:r>
            <a:endParaRPr sz="2400">
              <a:latin typeface="Calibri"/>
              <a:cs typeface="Calibri"/>
            </a:endParaRPr>
          </a:p>
          <a:p>
            <a:pPr marL="4533900">
              <a:lnSpc>
                <a:spcPct val="100000"/>
              </a:lnSpc>
              <a:spcBef>
                <a:spcPts val="2320"/>
              </a:spcBef>
            </a:pPr>
            <a:r>
              <a:rPr sz="2400" spc="-45" dirty="0">
                <a:solidFill>
                  <a:srgbClr val="505050"/>
                </a:solidFill>
                <a:latin typeface="Calibri"/>
                <a:cs typeface="Calibri"/>
              </a:rPr>
              <a:t>Andrew</a:t>
            </a:r>
            <a:r>
              <a:rPr sz="2400" spc="-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505050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4533900" marR="5080">
              <a:lnSpc>
                <a:spcPct val="107600"/>
              </a:lnSpc>
            </a:pPr>
            <a:r>
              <a:rPr sz="2400" spc="-55" dirty="0">
                <a:solidFill>
                  <a:srgbClr val="505050"/>
                </a:solidFill>
                <a:latin typeface="Calibri"/>
                <a:cs typeface="Calibri"/>
              </a:rPr>
              <a:t>Medium </a:t>
            </a:r>
            <a:r>
              <a:rPr sz="2400" spc="-45" dirty="0">
                <a:solidFill>
                  <a:srgbClr val="505050"/>
                </a:solidFill>
                <a:latin typeface="Calibri"/>
                <a:cs typeface="Calibri"/>
              </a:rPr>
              <a:t>Article: </a:t>
            </a:r>
            <a:r>
              <a:rPr sz="2400" u="heavy" spc="-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Google </a:t>
            </a:r>
            <a:r>
              <a:rPr sz="2400" u="heavy" spc="-3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Brain’s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Co-inventor</a:t>
            </a:r>
            <a:r>
              <a:rPr sz="2400" u="heavy" spc="-18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Tells </a:t>
            </a:r>
            <a:r>
              <a:rPr sz="2400" spc="-5" dirty="0">
                <a:solidFill>
                  <a:srgbClr val="0078D7"/>
                </a:solidFill>
                <a:latin typeface="Calibri"/>
                <a:cs typeface="Calibri"/>
              </a:rPr>
              <a:t> </a:t>
            </a:r>
            <a:r>
              <a:rPr sz="2400" u="heavy" spc="-1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Why </a:t>
            </a:r>
            <a:r>
              <a:rPr sz="2400" u="heavy" spc="-5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He’s </a:t>
            </a:r>
            <a:r>
              <a:rPr sz="2400" u="heavy" spc="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Building </a:t>
            </a:r>
            <a:r>
              <a:rPr sz="2400" u="heavy" spc="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Chinese </a:t>
            </a:r>
            <a:r>
              <a:rPr sz="2400" u="heavy" spc="-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Neural</a:t>
            </a:r>
            <a:r>
              <a:rPr sz="2400" u="heavy" spc="-19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27711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i="1" spc="-165" dirty="0">
                <a:solidFill>
                  <a:srgbClr val="505050"/>
                </a:solidFill>
                <a:latin typeface="Calibri"/>
                <a:cs typeface="Calibri"/>
              </a:rPr>
              <a:t>“Parallels”</a:t>
            </a:r>
            <a:endParaRPr sz="4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788160"/>
            <a:ext cx="10407015" cy="4305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762000">
              <a:lnSpc>
                <a:spcPct val="127800"/>
              </a:lnSpc>
              <a:spcBef>
                <a:spcPts val="120"/>
              </a:spcBef>
            </a:pPr>
            <a:r>
              <a:rPr sz="2400" i="1" spc="-220" dirty="0">
                <a:solidFill>
                  <a:srgbClr val="353535"/>
                </a:solidFill>
                <a:latin typeface="Calibri"/>
                <a:cs typeface="Calibri"/>
              </a:rPr>
              <a:t>A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single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neuron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in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brain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is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10" dirty="0">
                <a:solidFill>
                  <a:srgbClr val="353535"/>
                </a:solidFill>
                <a:latin typeface="Calibri"/>
                <a:cs typeface="Calibri"/>
              </a:rPr>
              <a:t>an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incredibly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complex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machine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that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353535"/>
                </a:solidFill>
                <a:latin typeface="Calibri"/>
                <a:cs typeface="Calibri"/>
              </a:rPr>
              <a:t>even</a:t>
            </a:r>
            <a:r>
              <a:rPr sz="2400" i="1" spc="-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today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353535"/>
                </a:solidFill>
                <a:latin typeface="Calibri"/>
                <a:cs typeface="Calibri"/>
              </a:rPr>
              <a:t>we  </a:t>
            </a:r>
            <a:r>
              <a:rPr sz="2400" i="1" spc="-65" dirty="0">
                <a:solidFill>
                  <a:srgbClr val="353535"/>
                </a:solidFill>
                <a:latin typeface="Calibri"/>
                <a:cs typeface="Calibri"/>
              </a:rPr>
              <a:t>don’t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understand. </a:t>
            </a:r>
            <a:r>
              <a:rPr sz="2400" i="1" spc="-22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single </a:t>
            </a:r>
            <a:r>
              <a:rPr sz="2400" i="1" spc="-80" dirty="0">
                <a:solidFill>
                  <a:srgbClr val="353535"/>
                </a:solidFill>
                <a:latin typeface="Calibri"/>
                <a:cs typeface="Calibri"/>
              </a:rPr>
              <a:t>“neuron”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in </a:t>
            </a:r>
            <a:r>
              <a:rPr sz="2400" i="1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neural </a:t>
            </a:r>
            <a:r>
              <a:rPr sz="2400" i="1" spc="-50" dirty="0">
                <a:solidFill>
                  <a:srgbClr val="353535"/>
                </a:solidFill>
                <a:latin typeface="Calibri"/>
                <a:cs typeface="Calibri"/>
              </a:rPr>
              <a:t>network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is </a:t>
            </a:r>
            <a:r>
              <a:rPr sz="2400" i="1" spc="10" dirty="0">
                <a:solidFill>
                  <a:srgbClr val="353535"/>
                </a:solidFill>
                <a:latin typeface="Calibri"/>
                <a:cs typeface="Calibri"/>
              </a:rPr>
              <a:t>an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incredibly </a:t>
            </a:r>
            <a:r>
              <a:rPr sz="2400" i="1" spc="-10" dirty="0">
                <a:solidFill>
                  <a:srgbClr val="353535"/>
                </a:solidFill>
                <a:latin typeface="Calibri"/>
                <a:cs typeface="Calibri"/>
              </a:rPr>
              <a:t>simple 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mathematical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function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that 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captures </a:t>
            </a:r>
            <a:r>
              <a:rPr sz="2400" i="1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minuscule </a:t>
            </a:r>
            <a:r>
              <a:rPr sz="2400" i="1" spc="-40" dirty="0">
                <a:solidFill>
                  <a:srgbClr val="353535"/>
                </a:solidFill>
                <a:latin typeface="Calibri"/>
                <a:cs typeface="Calibri"/>
              </a:rPr>
              <a:t>fraction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400" i="1" spc="-35" dirty="0">
                <a:solidFill>
                  <a:srgbClr val="353535"/>
                </a:solidFill>
                <a:latin typeface="Calibri"/>
                <a:cs typeface="Calibri"/>
              </a:rPr>
              <a:t>complexity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400" i="1" spc="30" dirty="0">
                <a:solidFill>
                  <a:srgbClr val="353535"/>
                </a:solidFill>
                <a:latin typeface="Calibri"/>
                <a:cs typeface="Calibri"/>
              </a:rPr>
              <a:t>a  </a:t>
            </a:r>
            <a:r>
              <a:rPr sz="2400" i="1" spc="-5" dirty="0">
                <a:solidFill>
                  <a:srgbClr val="353535"/>
                </a:solidFill>
                <a:latin typeface="Calibri"/>
                <a:cs typeface="Calibri"/>
              </a:rPr>
              <a:t>biological </a:t>
            </a:r>
            <a:r>
              <a:rPr sz="2400" i="1" spc="-35" dirty="0">
                <a:solidFill>
                  <a:srgbClr val="353535"/>
                </a:solidFill>
                <a:latin typeface="Calibri"/>
                <a:cs typeface="Calibri"/>
              </a:rPr>
              <a:t>neuron. </a:t>
            </a:r>
            <a:r>
              <a:rPr sz="2400" i="1" spc="35" dirty="0">
                <a:solidFill>
                  <a:srgbClr val="353535"/>
                </a:solidFill>
                <a:latin typeface="Calibri"/>
                <a:cs typeface="Calibri"/>
              </a:rPr>
              <a:t>So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to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say neural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networks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mimic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brain,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that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is </a:t>
            </a:r>
            <a:r>
              <a:rPr sz="2400" i="1" spc="-40" dirty="0">
                <a:solidFill>
                  <a:srgbClr val="353535"/>
                </a:solidFill>
                <a:latin typeface="Calibri"/>
                <a:cs typeface="Calibri"/>
              </a:rPr>
              <a:t>true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at </a:t>
            </a:r>
            <a:r>
              <a:rPr sz="2400" i="1" spc="-45" dirty="0">
                <a:solidFill>
                  <a:srgbClr val="353535"/>
                </a:solidFill>
                <a:latin typeface="Calibri"/>
                <a:cs typeface="Calibri"/>
              </a:rPr>
              <a:t>the  </a:t>
            </a:r>
            <a:r>
              <a:rPr sz="2400" i="1" spc="-25" dirty="0">
                <a:solidFill>
                  <a:srgbClr val="353535"/>
                </a:solidFill>
                <a:latin typeface="Calibri"/>
                <a:cs typeface="Calibri"/>
              </a:rPr>
              <a:t>level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70" dirty="0">
                <a:solidFill>
                  <a:srgbClr val="353535"/>
                </a:solidFill>
                <a:latin typeface="Calibri"/>
                <a:cs typeface="Calibri"/>
              </a:rPr>
              <a:t>of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353535"/>
                </a:solidFill>
                <a:latin typeface="Calibri"/>
                <a:cs typeface="Calibri"/>
              </a:rPr>
              <a:t>loose</a:t>
            </a:r>
            <a:r>
              <a:rPr sz="2400" i="1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353535"/>
                </a:solidFill>
                <a:latin typeface="Calibri"/>
                <a:cs typeface="Calibri"/>
              </a:rPr>
              <a:t>inspiration,</a:t>
            </a:r>
            <a:r>
              <a:rPr sz="2400" i="1" spc="-8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A80000"/>
                </a:solidFill>
                <a:latin typeface="Calibri"/>
                <a:cs typeface="Calibri"/>
              </a:rPr>
              <a:t>but</a:t>
            </a:r>
            <a:r>
              <a:rPr sz="2600" i="1" spc="-95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25" dirty="0">
                <a:solidFill>
                  <a:srgbClr val="A80000"/>
                </a:solidFill>
                <a:latin typeface="Calibri"/>
                <a:cs typeface="Calibri"/>
              </a:rPr>
              <a:t>really</a:t>
            </a:r>
            <a:r>
              <a:rPr sz="2600" i="1" spc="-95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30" dirty="0">
                <a:solidFill>
                  <a:srgbClr val="A80000"/>
                </a:solidFill>
                <a:latin typeface="Calibri"/>
                <a:cs typeface="Calibri"/>
              </a:rPr>
              <a:t>artificial</a:t>
            </a:r>
            <a:r>
              <a:rPr sz="2600" i="1" spc="-90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A80000"/>
                </a:solidFill>
                <a:latin typeface="Calibri"/>
                <a:cs typeface="Calibri"/>
              </a:rPr>
              <a:t>neural</a:t>
            </a:r>
            <a:r>
              <a:rPr sz="2600" i="1" spc="-95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45" dirty="0">
                <a:solidFill>
                  <a:srgbClr val="A80000"/>
                </a:solidFill>
                <a:latin typeface="Calibri"/>
                <a:cs typeface="Calibri"/>
              </a:rPr>
              <a:t>networks</a:t>
            </a:r>
            <a:r>
              <a:rPr sz="2600" i="1" spc="-95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30" dirty="0">
                <a:solidFill>
                  <a:srgbClr val="A80000"/>
                </a:solidFill>
                <a:latin typeface="Calibri"/>
                <a:cs typeface="Calibri"/>
              </a:rPr>
              <a:t>are</a:t>
            </a:r>
            <a:r>
              <a:rPr sz="2600" i="1" spc="-90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25" dirty="0">
                <a:solidFill>
                  <a:srgbClr val="A80000"/>
                </a:solidFill>
                <a:latin typeface="Calibri"/>
                <a:cs typeface="Calibri"/>
              </a:rPr>
              <a:t>nothing</a:t>
            </a:r>
            <a:r>
              <a:rPr sz="2600" i="1" spc="-95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25" dirty="0">
                <a:solidFill>
                  <a:srgbClr val="A80000"/>
                </a:solidFill>
                <a:latin typeface="Calibri"/>
                <a:cs typeface="Calibri"/>
              </a:rPr>
              <a:t>like  </a:t>
            </a:r>
            <a:r>
              <a:rPr sz="2600" i="1" spc="-45" dirty="0">
                <a:solidFill>
                  <a:srgbClr val="A80000"/>
                </a:solidFill>
                <a:latin typeface="Calibri"/>
                <a:cs typeface="Calibri"/>
              </a:rPr>
              <a:t>what </a:t>
            </a:r>
            <a:r>
              <a:rPr sz="2600" i="1" spc="-50" dirty="0">
                <a:solidFill>
                  <a:srgbClr val="A80000"/>
                </a:solidFill>
                <a:latin typeface="Calibri"/>
                <a:cs typeface="Calibri"/>
              </a:rPr>
              <a:t>the </a:t>
            </a:r>
            <a:r>
              <a:rPr sz="2600" i="1" spc="-5" dirty="0">
                <a:solidFill>
                  <a:srgbClr val="A80000"/>
                </a:solidFill>
                <a:latin typeface="Calibri"/>
                <a:cs typeface="Calibri"/>
              </a:rPr>
              <a:t>biological </a:t>
            </a:r>
            <a:r>
              <a:rPr sz="2600" i="1" spc="-15" dirty="0">
                <a:solidFill>
                  <a:srgbClr val="A80000"/>
                </a:solidFill>
                <a:latin typeface="Calibri"/>
                <a:cs typeface="Calibri"/>
              </a:rPr>
              <a:t>brain</a:t>
            </a:r>
            <a:r>
              <a:rPr sz="2600" i="1" spc="-305" dirty="0">
                <a:solidFill>
                  <a:srgbClr val="A80000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A80000"/>
                </a:solidFill>
                <a:latin typeface="Calibri"/>
                <a:cs typeface="Calibri"/>
              </a:rPr>
              <a:t>does</a:t>
            </a:r>
            <a:r>
              <a:rPr sz="2400" i="1" spc="-20" dirty="0">
                <a:solidFill>
                  <a:srgbClr val="353535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533900">
              <a:lnSpc>
                <a:spcPct val="100000"/>
              </a:lnSpc>
              <a:spcBef>
                <a:spcPts val="1980"/>
              </a:spcBef>
            </a:pPr>
            <a:r>
              <a:rPr sz="2400" spc="-45" dirty="0">
                <a:solidFill>
                  <a:srgbClr val="505050"/>
                </a:solidFill>
                <a:latin typeface="Calibri"/>
                <a:cs typeface="Calibri"/>
              </a:rPr>
              <a:t>Andrew</a:t>
            </a:r>
            <a:r>
              <a:rPr sz="2400" spc="-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505050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4533900" marR="5080">
              <a:lnSpc>
                <a:spcPct val="107600"/>
              </a:lnSpc>
            </a:pPr>
            <a:r>
              <a:rPr sz="2400" spc="-55" dirty="0">
                <a:solidFill>
                  <a:srgbClr val="505050"/>
                </a:solidFill>
                <a:latin typeface="Calibri"/>
                <a:cs typeface="Calibri"/>
              </a:rPr>
              <a:t>Medium </a:t>
            </a:r>
            <a:r>
              <a:rPr sz="2400" spc="-45" dirty="0">
                <a:solidFill>
                  <a:srgbClr val="505050"/>
                </a:solidFill>
                <a:latin typeface="Calibri"/>
                <a:cs typeface="Calibri"/>
              </a:rPr>
              <a:t>Article: </a:t>
            </a:r>
            <a:r>
              <a:rPr sz="2400" u="heavy" spc="-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Google </a:t>
            </a:r>
            <a:r>
              <a:rPr sz="2400" u="heavy" spc="-3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Brain’s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Co-inventor</a:t>
            </a:r>
            <a:r>
              <a:rPr sz="2400" u="heavy" spc="-18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Tells </a:t>
            </a:r>
            <a:r>
              <a:rPr sz="2400" spc="-5" dirty="0">
                <a:solidFill>
                  <a:srgbClr val="0078D7"/>
                </a:solidFill>
                <a:latin typeface="Calibri"/>
                <a:cs typeface="Calibri"/>
              </a:rPr>
              <a:t> </a:t>
            </a:r>
            <a:r>
              <a:rPr sz="2400" u="heavy" spc="-1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Why </a:t>
            </a:r>
            <a:r>
              <a:rPr sz="2400" u="heavy" spc="-5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He’s </a:t>
            </a:r>
            <a:r>
              <a:rPr sz="2400" u="heavy" spc="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Building </a:t>
            </a:r>
            <a:r>
              <a:rPr sz="2400" u="heavy" spc="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Chinese </a:t>
            </a:r>
            <a:r>
              <a:rPr sz="2400" u="heavy" spc="-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Neural</a:t>
            </a:r>
            <a:r>
              <a:rPr sz="2400" u="heavy" spc="-19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509460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25" dirty="0">
                <a:solidFill>
                  <a:srgbClr val="505050"/>
                </a:solidFill>
              </a:rPr>
              <a:t>Artificial </a:t>
            </a:r>
            <a:r>
              <a:rPr sz="4550" spc="-200" dirty="0">
                <a:solidFill>
                  <a:srgbClr val="505050"/>
                </a:solidFill>
              </a:rPr>
              <a:t>Neural</a:t>
            </a:r>
            <a:r>
              <a:rPr sz="4550" spc="-790" dirty="0">
                <a:solidFill>
                  <a:srgbClr val="505050"/>
                </a:solidFill>
              </a:rPr>
              <a:t> </a:t>
            </a:r>
            <a:r>
              <a:rPr sz="4550" spc="-260" dirty="0">
                <a:solidFill>
                  <a:srgbClr val="505050"/>
                </a:solidFill>
              </a:rPr>
              <a:t>Network</a:t>
            </a:r>
            <a:endParaRPr sz="4550"/>
          </a:p>
        </p:txBody>
      </p:sp>
      <p:sp>
        <p:nvSpPr>
          <p:cNvPr id="4" name="object 4"/>
          <p:cNvSpPr txBox="1"/>
          <p:nvPr/>
        </p:nvSpPr>
        <p:spPr>
          <a:xfrm>
            <a:off x="330200" y="2753116"/>
            <a:ext cx="132080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320" y="2357562"/>
            <a:ext cx="6162675" cy="1563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9079">
              <a:lnSpc>
                <a:spcPct val="125800"/>
              </a:lnSpc>
              <a:spcBef>
                <a:spcPts val="95"/>
              </a:spcBef>
            </a:pPr>
            <a:r>
              <a:rPr sz="2650" spc="-10" dirty="0">
                <a:solidFill>
                  <a:srgbClr val="353535"/>
                </a:solidFill>
                <a:latin typeface="Calibri"/>
                <a:cs typeface="Calibri"/>
              </a:rPr>
              <a:t>Organized </a:t>
            </a:r>
            <a:r>
              <a:rPr sz="2650" spc="-15" dirty="0">
                <a:solidFill>
                  <a:srgbClr val="353535"/>
                </a:solidFill>
                <a:latin typeface="Calibri"/>
                <a:cs typeface="Calibri"/>
              </a:rPr>
              <a:t>into layers </a:t>
            </a:r>
            <a:r>
              <a:rPr sz="2650" spc="-45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650" spc="-5" dirty="0">
                <a:solidFill>
                  <a:srgbClr val="353535"/>
                </a:solidFill>
                <a:latin typeface="Calibri"/>
                <a:cs typeface="Calibri"/>
              </a:rPr>
              <a:t>neurons </a:t>
            </a:r>
            <a:r>
              <a:rPr sz="2650" spc="35" dirty="0">
                <a:solidFill>
                  <a:srgbClr val="353535"/>
                </a:solidFill>
                <a:latin typeface="Calibri"/>
                <a:cs typeface="Calibri"/>
              </a:rPr>
              <a:t>as</a:t>
            </a:r>
            <a:r>
              <a:rPr sz="2650" spc="-44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650" spc="20" dirty="0">
                <a:solidFill>
                  <a:srgbClr val="353535"/>
                </a:solidFill>
                <a:latin typeface="Calibri"/>
                <a:cs typeface="Calibri"/>
              </a:rPr>
              <a:t>black-  </a:t>
            </a:r>
            <a:r>
              <a:rPr sz="2650" spc="-15" dirty="0">
                <a:solidFill>
                  <a:srgbClr val="353535"/>
                </a:solidFill>
                <a:latin typeface="Calibri"/>
                <a:cs typeface="Calibri"/>
              </a:rPr>
              <a:t>box</a:t>
            </a:r>
            <a:r>
              <a:rPr sz="2650" spc="-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20" dirty="0">
                <a:solidFill>
                  <a:srgbClr val="353535"/>
                </a:solidFill>
                <a:latin typeface="Calibri"/>
                <a:cs typeface="Calibri"/>
              </a:rPr>
              <a:t>model</a:t>
            </a:r>
            <a:endParaRPr sz="2650" dirty="0">
              <a:latin typeface="Calibri"/>
              <a:cs typeface="Calibri"/>
            </a:endParaRPr>
          </a:p>
          <a:p>
            <a:pPr marL="12700" marR="5080">
              <a:lnSpc>
                <a:spcPct val="141500"/>
              </a:lnSpc>
            </a:pPr>
            <a:r>
              <a:rPr sz="2650" spc="5" dirty="0">
                <a:solidFill>
                  <a:srgbClr val="353535"/>
                </a:solidFill>
                <a:latin typeface="Calibri"/>
                <a:cs typeface="Calibri"/>
              </a:rPr>
              <a:t>Typically </a:t>
            </a:r>
            <a:r>
              <a:rPr sz="2650" spc="-75" dirty="0">
                <a:solidFill>
                  <a:srgbClr val="353535"/>
                </a:solidFill>
                <a:latin typeface="Calibri"/>
                <a:cs typeface="Calibri"/>
              </a:rPr>
              <a:t>3 </a:t>
            </a:r>
            <a:r>
              <a:rPr sz="2650" spc="-30" dirty="0">
                <a:solidFill>
                  <a:srgbClr val="353535"/>
                </a:solidFill>
                <a:latin typeface="Calibri"/>
                <a:cs typeface="Calibri"/>
              </a:rPr>
              <a:t>or </a:t>
            </a:r>
            <a:r>
              <a:rPr sz="2650" spc="-45" dirty="0">
                <a:solidFill>
                  <a:srgbClr val="353535"/>
                </a:solidFill>
                <a:latin typeface="Calibri"/>
                <a:cs typeface="Calibri"/>
              </a:rPr>
              <a:t>more: </a:t>
            </a:r>
            <a:r>
              <a:rPr sz="2650" spc="-5" dirty="0">
                <a:solidFill>
                  <a:srgbClr val="353535"/>
                </a:solidFill>
                <a:latin typeface="Calibri"/>
                <a:cs typeface="Calibri"/>
              </a:rPr>
              <a:t>input, </a:t>
            </a:r>
            <a:r>
              <a:rPr sz="2650" spc="15" dirty="0">
                <a:solidFill>
                  <a:srgbClr val="353535"/>
                </a:solidFill>
                <a:latin typeface="Calibri"/>
                <a:cs typeface="Calibri"/>
              </a:rPr>
              <a:t>hidden </a:t>
            </a:r>
            <a:r>
              <a:rPr sz="2650" spc="35" dirty="0">
                <a:solidFill>
                  <a:srgbClr val="353535"/>
                </a:solidFill>
                <a:latin typeface="Calibri"/>
                <a:cs typeface="Calibri"/>
              </a:rPr>
              <a:t>and</a:t>
            </a:r>
            <a:r>
              <a:rPr sz="2650" spc="-35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-5" dirty="0" smtClean="0">
                <a:solidFill>
                  <a:srgbClr val="353535"/>
                </a:solidFill>
                <a:latin typeface="Calibri"/>
                <a:cs typeface="Calibri"/>
              </a:rPr>
              <a:t>output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85035" y="2049462"/>
            <a:ext cx="4572000" cy="362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38379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60" dirty="0">
                <a:solidFill>
                  <a:srgbClr val="505050"/>
                </a:solidFill>
              </a:rPr>
              <a:t>P</a:t>
            </a:r>
            <a:r>
              <a:rPr sz="4550" spc="-155" dirty="0">
                <a:solidFill>
                  <a:srgbClr val="505050"/>
                </a:solidFill>
              </a:rPr>
              <a:t>e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0" dirty="0">
                <a:solidFill>
                  <a:srgbClr val="505050"/>
                </a:solidFill>
              </a:rPr>
              <a:t>c</a:t>
            </a:r>
            <a:r>
              <a:rPr sz="4550" spc="-260" dirty="0">
                <a:solidFill>
                  <a:srgbClr val="505050"/>
                </a:solidFill>
              </a:rPr>
              <a:t>e</a:t>
            </a:r>
            <a:r>
              <a:rPr sz="4550" spc="-155" dirty="0">
                <a:solidFill>
                  <a:srgbClr val="505050"/>
                </a:solidFill>
              </a:rPr>
              <a:t>p</a:t>
            </a:r>
            <a:r>
              <a:rPr sz="4550" spc="-300" dirty="0">
                <a:solidFill>
                  <a:srgbClr val="505050"/>
                </a:solidFill>
              </a:rPr>
              <a:t>t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5" dirty="0">
                <a:solidFill>
                  <a:srgbClr val="505050"/>
                </a:solidFill>
              </a:rPr>
              <a:t>o</a:t>
            </a:r>
            <a:r>
              <a:rPr sz="4550" spc="35" dirty="0">
                <a:solidFill>
                  <a:srgbClr val="505050"/>
                </a:solidFill>
              </a:rPr>
              <a:t>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896434" y="2436119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300" y="1333500"/>
            <a:ext cx="5714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353535"/>
                </a:solidFill>
                <a:latin typeface="Calibri"/>
                <a:cs typeface="Calibri"/>
              </a:rPr>
              <a:t>Simplified </a:t>
            </a:r>
            <a:r>
              <a:rPr sz="3200" spc="-15" dirty="0">
                <a:solidFill>
                  <a:srgbClr val="353535"/>
                </a:solidFill>
                <a:latin typeface="Calibri"/>
                <a:cs typeface="Calibri"/>
              </a:rPr>
              <a:t>(binary) artificial</a:t>
            </a:r>
            <a:r>
              <a:rPr sz="3200" spc="-24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53535"/>
                </a:solidFill>
                <a:latin typeface="Calibri"/>
                <a:cs typeface="Calibri"/>
              </a:rPr>
              <a:t>neuron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1656" y="2566718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588" y="360502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154" y="3735621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974" y="4880993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2192" y="5010079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589" y="3452620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589" y="3092560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9250" y="3556591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0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2289" y="4479684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9221" y="4442990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8" y="0"/>
                </a:moveTo>
                <a:lnTo>
                  <a:pt x="0" y="3641"/>
                </a:lnTo>
                <a:lnTo>
                  <a:pt x="34629" y="65615"/>
                </a:lnTo>
                <a:lnTo>
                  <a:pt x="7928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8879" y="4032765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644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9078" y="403276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7596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00322" y="3820209"/>
            <a:ext cx="104276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15" dirty="0">
                <a:solidFill>
                  <a:srgbClr val="636363"/>
                </a:solidFill>
                <a:latin typeface="Arial"/>
                <a:cs typeface="Arial"/>
              </a:rPr>
              <a:t>𝑜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r>
              <a:rPr sz="2400" i="1" spc="-800" dirty="0">
                <a:solidFill>
                  <a:srgbClr val="636363"/>
                </a:solidFill>
                <a:latin typeface="Arial"/>
                <a:cs typeface="Arial"/>
              </a:rPr>
              <a:t>𝑝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18237" y="2477367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95620" y="3706697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1266" y="2188873"/>
            <a:ext cx="4913630" cy="28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7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7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7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700" i="1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700" i="1" spc="27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7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7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700">
              <a:latin typeface="Lucida Sans Unicode"/>
              <a:cs typeface="Lucida Sans Unicode"/>
            </a:endParaRPr>
          </a:p>
          <a:p>
            <a:pPr marL="38100" marR="947419" indent="13970">
              <a:lnSpc>
                <a:spcPts val="6490"/>
              </a:lnSpc>
              <a:spcBef>
                <a:spcPts val="105"/>
              </a:spcBef>
            </a:pPr>
            <a:r>
              <a:rPr sz="2800" i="1" spc="-170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254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800" spc="-4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8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Is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the </a:t>
            </a:r>
            <a:r>
              <a:rPr sz="2800" i="1" spc="5" dirty="0">
                <a:solidFill>
                  <a:srgbClr val="505050"/>
                </a:solidFill>
                <a:latin typeface="Times New Roman"/>
                <a:cs typeface="Times New Roman"/>
              </a:rPr>
              <a:t>weather </a:t>
            </a:r>
            <a:r>
              <a:rPr sz="2800" i="1" spc="45" dirty="0">
                <a:solidFill>
                  <a:srgbClr val="505050"/>
                </a:solidFill>
                <a:latin typeface="Times New Roman"/>
                <a:cs typeface="Times New Roman"/>
              </a:rPr>
              <a:t>good</a:t>
            </a:r>
            <a:r>
              <a:rPr sz="2800" spc="45" dirty="0">
                <a:solidFill>
                  <a:srgbClr val="505050"/>
                </a:solidFill>
                <a:latin typeface="Lucida Sans Unicode"/>
                <a:cs typeface="Lucida Sans Unicode"/>
              </a:rPr>
              <a:t>?  </a:t>
            </a:r>
            <a:r>
              <a:rPr sz="2800" i="1" spc="-140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209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2 </a:t>
            </a:r>
            <a:r>
              <a:rPr sz="2800" spc="-4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8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Is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the </a:t>
            </a:r>
            <a:r>
              <a:rPr sz="28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powder</a:t>
            </a:r>
            <a:r>
              <a:rPr sz="2800" i="1" spc="-3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800" i="1" spc="45" dirty="0">
                <a:solidFill>
                  <a:srgbClr val="505050"/>
                </a:solidFill>
                <a:latin typeface="Times New Roman"/>
                <a:cs typeface="Times New Roman"/>
              </a:rPr>
              <a:t>good</a:t>
            </a:r>
            <a:r>
              <a:rPr sz="2800" spc="45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8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2385"/>
              </a:spcBef>
            </a:pPr>
            <a:r>
              <a:rPr sz="28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232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3 </a:t>
            </a:r>
            <a:r>
              <a:rPr sz="2800" spc="-4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Am 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I in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the mood 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to</a:t>
            </a:r>
            <a:r>
              <a:rPr sz="2800" i="1" spc="44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8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drive</a:t>
            </a:r>
            <a:r>
              <a:rPr sz="28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680593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90" dirty="0">
                <a:solidFill>
                  <a:srgbClr val="505050"/>
                </a:solidFill>
              </a:rPr>
              <a:t>Introduction</a:t>
            </a:r>
            <a:r>
              <a:rPr sz="4550" spc="-515" dirty="0">
                <a:solidFill>
                  <a:srgbClr val="505050"/>
                </a:solidFill>
              </a:rPr>
              <a:t> </a:t>
            </a:r>
            <a:r>
              <a:rPr sz="4550" spc="-155" dirty="0">
                <a:solidFill>
                  <a:srgbClr val="505050"/>
                </a:solidFill>
              </a:rPr>
              <a:t>to</a:t>
            </a:r>
            <a:r>
              <a:rPr sz="4550" spc="-515" dirty="0">
                <a:solidFill>
                  <a:srgbClr val="505050"/>
                </a:solidFill>
              </a:rPr>
              <a:t> </a:t>
            </a:r>
            <a:r>
              <a:rPr sz="4550" spc="-200" dirty="0">
                <a:solidFill>
                  <a:srgbClr val="505050"/>
                </a:solidFill>
              </a:rPr>
              <a:t>Neural</a:t>
            </a:r>
            <a:r>
              <a:rPr sz="4550" spc="-515" dirty="0">
                <a:solidFill>
                  <a:srgbClr val="505050"/>
                </a:solidFill>
              </a:rPr>
              <a:t> </a:t>
            </a:r>
            <a:r>
              <a:rPr sz="4550" spc="-240" dirty="0">
                <a:solidFill>
                  <a:srgbClr val="505050"/>
                </a:solidFill>
              </a:rPr>
              <a:t>Networks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55600" y="1678939"/>
            <a:ext cx="153670" cy="3296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850" spc="10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850" spc="10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850" spc="10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850" spc="10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1427480"/>
            <a:ext cx="7788909" cy="358140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200" spc="-114" dirty="0">
                <a:solidFill>
                  <a:srgbClr val="353535"/>
                </a:solidFill>
                <a:latin typeface="Calibri"/>
                <a:cs typeface="Calibri"/>
              </a:rPr>
              <a:t>What </a:t>
            </a:r>
            <a:r>
              <a:rPr sz="3200" spc="20" dirty="0">
                <a:solidFill>
                  <a:srgbClr val="353535"/>
                </a:solidFill>
                <a:latin typeface="Calibri"/>
                <a:cs typeface="Calibri"/>
              </a:rPr>
              <a:t>is </a:t>
            </a:r>
            <a:r>
              <a:rPr sz="3200" spc="-20" dirty="0">
                <a:solidFill>
                  <a:srgbClr val="353535"/>
                </a:solidFill>
                <a:latin typeface="Calibri"/>
                <a:cs typeface="Calibri"/>
              </a:rPr>
              <a:t>Deep</a:t>
            </a:r>
            <a:r>
              <a:rPr sz="3200" spc="-16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353535"/>
                </a:solidFill>
                <a:latin typeface="Calibri"/>
                <a:cs typeface="Calibri"/>
              </a:rPr>
              <a:t>Learning?</a:t>
            </a:r>
            <a:endParaRPr sz="3200">
              <a:latin typeface="Calibri"/>
              <a:cs typeface="Calibri"/>
            </a:endParaRPr>
          </a:p>
          <a:p>
            <a:pPr marL="12700" marR="1889760">
              <a:lnSpc>
                <a:spcPct val="145800"/>
              </a:lnSpc>
            </a:pPr>
            <a:r>
              <a:rPr sz="3200" spc="-114" dirty="0">
                <a:solidFill>
                  <a:srgbClr val="353535"/>
                </a:solidFill>
                <a:latin typeface="Calibri"/>
                <a:cs typeface="Calibri"/>
              </a:rPr>
              <a:t>What </a:t>
            </a:r>
            <a:r>
              <a:rPr sz="3200" spc="35" dirty="0">
                <a:solidFill>
                  <a:srgbClr val="353535"/>
                </a:solidFill>
                <a:latin typeface="Calibri"/>
                <a:cs typeface="Calibri"/>
              </a:rPr>
              <a:t>can </a:t>
            </a:r>
            <a:r>
              <a:rPr sz="3200" spc="-20" dirty="0">
                <a:solidFill>
                  <a:srgbClr val="353535"/>
                </a:solidFill>
                <a:latin typeface="Calibri"/>
                <a:cs typeface="Calibri"/>
              </a:rPr>
              <a:t>Deep </a:t>
            </a:r>
            <a:r>
              <a:rPr sz="3200" spc="5" dirty="0">
                <a:solidFill>
                  <a:srgbClr val="353535"/>
                </a:solidFill>
                <a:latin typeface="Calibri"/>
                <a:cs typeface="Calibri"/>
              </a:rPr>
              <a:t>Learning </a:t>
            </a:r>
            <a:r>
              <a:rPr sz="3200" spc="40" dirty="0">
                <a:solidFill>
                  <a:srgbClr val="353535"/>
                </a:solidFill>
                <a:latin typeface="Calibri"/>
                <a:cs typeface="Calibri"/>
              </a:rPr>
              <a:t>do </a:t>
            </a:r>
            <a:r>
              <a:rPr sz="3200" spc="-85" dirty="0">
                <a:solidFill>
                  <a:srgbClr val="353535"/>
                </a:solidFill>
                <a:latin typeface="Calibri"/>
                <a:cs typeface="Calibri"/>
              </a:rPr>
              <a:t>for</a:t>
            </a:r>
            <a:r>
              <a:rPr sz="3200" spc="-509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353535"/>
                </a:solidFill>
                <a:latin typeface="Calibri"/>
                <a:cs typeface="Calibri"/>
              </a:rPr>
              <a:t>you?  </a:t>
            </a:r>
            <a:r>
              <a:rPr sz="3200" spc="-114" dirty="0">
                <a:solidFill>
                  <a:srgbClr val="353535"/>
                </a:solidFill>
                <a:latin typeface="Calibri"/>
                <a:cs typeface="Calibri"/>
              </a:rPr>
              <a:t>What </a:t>
            </a:r>
            <a:r>
              <a:rPr sz="3200" spc="-50" dirty="0">
                <a:solidFill>
                  <a:srgbClr val="353535"/>
                </a:solidFill>
                <a:latin typeface="Calibri"/>
                <a:cs typeface="Calibri"/>
              </a:rPr>
              <a:t>are </a:t>
            </a:r>
            <a:r>
              <a:rPr sz="3200" spc="-15" dirty="0">
                <a:solidFill>
                  <a:srgbClr val="353535"/>
                </a:solidFill>
                <a:latin typeface="Calibri"/>
                <a:cs typeface="Calibri"/>
              </a:rPr>
              <a:t>artificial </a:t>
            </a:r>
            <a:r>
              <a:rPr sz="3200" spc="-25" dirty="0">
                <a:solidFill>
                  <a:srgbClr val="353535"/>
                </a:solidFill>
                <a:latin typeface="Calibri"/>
                <a:cs typeface="Calibri"/>
              </a:rPr>
              <a:t>neural</a:t>
            </a:r>
            <a:r>
              <a:rPr sz="3200" spc="-18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353535"/>
                </a:solidFill>
                <a:latin typeface="Calibri"/>
                <a:cs typeface="Calibri"/>
              </a:rPr>
              <a:t>networks?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-60" dirty="0">
                <a:solidFill>
                  <a:srgbClr val="353535"/>
                </a:solidFill>
                <a:latin typeface="Calibri"/>
                <a:cs typeface="Calibri"/>
              </a:rPr>
              <a:t>Let’s </a:t>
            </a:r>
            <a:r>
              <a:rPr sz="3200" spc="-65" dirty="0">
                <a:solidFill>
                  <a:srgbClr val="353535"/>
                </a:solidFill>
                <a:latin typeface="Calibri"/>
                <a:cs typeface="Calibri"/>
              </a:rPr>
              <a:t>start </a:t>
            </a:r>
            <a:r>
              <a:rPr sz="3200" spc="-45" dirty="0">
                <a:solidFill>
                  <a:srgbClr val="353535"/>
                </a:solidFill>
                <a:latin typeface="Calibri"/>
                <a:cs typeface="Calibri"/>
              </a:rPr>
              <a:t>with </a:t>
            </a:r>
            <a:r>
              <a:rPr sz="3200" spc="35" dirty="0">
                <a:solidFill>
                  <a:srgbClr val="353535"/>
                </a:solidFill>
                <a:latin typeface="Calibri"/>
                <a:cs typeface="Calibri"/>
              </a:rPr>
              <a:t>a</a:t>
            </a:r>
            <a:r>
              <a:rPr sz="3200" spc="-1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353535"/>
                </a:solidFill>
                <a:latin typeface="Calibri"/>
                <a:cs typeface="Calibri"/>
              </a:rPr>
              <a:t>perceptron…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-10" dirty="0">
                <a:solidFill>
                  <a:srgbClr val="353535"/>
                </a:solidFill>
                <a:latin typeface="Calibri"/>
                <a:cs typeface="Calibri"/>
              </a:rPr>
              <a:t>Understanding </a:t>
            </a:r>
            <a:r>
              <a:rPr sz="3200" spc="-40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3200" spc="-75" dirty="0">
                <a:solidFill>
                  <a:srgbClr val="353535"/>
                </a:solidFill>
                <a:latin typeface="Calibri"/>
                <a:cs typeface="Calibri"/>
              </a:rPr>
              <a:t>effect </a:t>
            </a:r>
            <a:r>
              <a:rPr sz="3200" spc="-6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353535"/>
                </a:solidFill>
                <a:latin typeface="Calibri"/>
                <a:cs typeface="Calibri"/>
              </a:rPr>
              <a:t>activation</a:t>
            </a:r>
            <a:r>
              <a:rPr sz="3200" spc="-22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53535"/>
                </a:solidFill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38379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60" dirty="0">
                <a:solidFill>
                  <a:srgbClr val="505050"/>
                </a:solidFill>
              </a:rPr>
              <a:t>P</a:t>
            </a:r>
            <a:r>
              <a:rPr sz="4550" spc="-155" dirty="0">
                <a:solidFill>
                  <a:srgbClr val="505050"/>
                </a:solidFill>
              </a:rPr>
              <a:t>e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0" dirty="0">
                <a:solidFill>
                  <a:srgbClr val="505050"/>
                </a:solidFill>
              </a:rPr>
              <a:t>c</a:t>
            </a:r>
            <a:r>
              <a:rPr sz="4550" spc="-260" dirty="0">
                <a:solidFill>
                  <a:srgbClr val="505050"/>
                </a:solidFill>
              </a:rPr>
              <a:t>e</a:t>
            </a:r>
            <a:r>
              <a:rPr sz="4550" spc="-155" dirty="0">
                <a:solidFill>
                  <a:srgbClr val="505050"/>
                </a:solidFill>
              </a:rPr>
              <a:t>p</a:t>
            </a:r>
            <a:r>
              <a:rPr sz="4550" spc="-300" dirty="0">
                <a:solidFill>
                  <a:srgbClr val="505050"/>
                </a:solidFill>
              </a:rPr>
              <a:t>t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5" dirty="0">
                <a:solidFill>
                  <a:srgbClr val="505050"/>
                </a:solidFill>
              </a:rPr>
              <a:t>o</a:t>
            </a:r>
            <a:r>
              <a:rPr sz="4550" spc="35" dirty="0">
                <a:solidFill>
                  <a:srgbClr val="505050"/>
                </a:solidFill>
              </a:rPr>
              <a:t>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896434" y="2436119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300" y="1333500"/>
            <a:ext cx="785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353535"/>
                </a:solidFill>
                <a:latin typeface="Calibri"/>
                <a:cs typeface="Calibri"/>
              </a:rPr>
              <a:t>Simplified </a:t>
            </a:r>
            <a:r>
              <a:rPr sz="3200" spc="-15" dirty="0">
                <a:solidFill>
                  <a:srgbClr val="353535"/>
                </a:solidFill>
                <a:latin typeface="Calibri"/>
                <a:cs typeface="Calibri"/>
              </a:rPr>
              <a:t>(binary) artificial </a:t>
            </a:r>
            <a:r>
              <a:rPr sz="3200" spc="-20" dirty="0">
                <a:solidFill>
                  <a:srgbClr val="353535"/>
                </a:solidFill>
                <a:latin typeface="Calibri"/>
                <a:cs typeface="Calibri"/>
              </a:rPr>
              <a:t>neuron </a:t>
            </a:r>
            <a:r>
              <a:rPr sz="3200" spc="-45" dirty="0">
                <a:solidFill>
                  <a:srgbClr val="4F8F00"/>
                </a:solidFill>
                <a:latin typeface="Calibri"/>
                <a:cs typeface="Calibri"/>
              </a:rPr>
              <a:t>with</a:t>
            </a:r>
            <a:r>
              <a:rPr sz="3200" spc="-330" dirty="0">
                <a:solidFill>
                  <a:srgbClr val="4F8F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F8F00"/>
                </a:solidFill>
                <a:latin typeface="Calibri"/>
                <a:cs typeface="Calibri"/>
              </a:rPr>
              <a:t>weights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588" y="360502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0154" y="3735621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974" y="4880993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2192" y="5010079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589" y="3452620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589" y="3092560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9250" y="3556591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0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2289" y="4479684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9221" y="4442990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8" y="0"/>
                </a:moveTo>
                <a:lnTo>
                  <a:pt x="0" y="3641"/>
                </a:lnTo>
                <a:lnTo>
                  <a:pt x="34629" y="65615"/>
                </a:lnTo>
                <a:lnTo>
                  <a:pt x="7928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8879" y="4032765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4644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7596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0322" y="3820209"/>
            <a:ext cx="1080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18237" y="2477367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95620" y="3706697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1929" y="3786804"/>
            <a:ext cx="1141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75" dirty="0" smtClean="0">
                <a:solidFill>
                  <a:srgbClr val="636363"/>
                </a:solidFill>
                <a:latin typeface="Lucida Sans Unicode"/>
                <a:cs typeface="Lucida Sans Unicode"/>
              </a:rPr>
              <a:t>output</a:t>
            </a:r>
            <a:r>
              <a:rPr sz="2500" spc="-275" dirty="0" smtClean="0">
                <a:solidFill>
                  <a:srgbClr val="636363"/>
                </a:solidFill>
                <a:latin typeface="Lucida Sans Unicode"/>
                <a:cs typeface="Lucida Sans Unicode"/>
              </a:rPr>
              <a:t>=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34026" y="3439669"/>
            <a:ext cx="177800" cy="1194435"/>
          </a:xfrm>
          <a:custGeom>
            <a:avLst/>
            <a:gdLst/>
            <a:ahLst/>
            <a:cxnLst/>
            <a:rect l="l" t="t" r="r" b="b"/>
            <a:pathLst>
              <a:path w="177800" h="1194435">
                <a:moveTo>
                  <a:pt x="177800" y="0"/>
                </a:moveTo>
                <a:lnTo>
                  <a:pt x="130259" y="10179"/>
                </a:lnTo>
                <a:lnTo>
                  <a:pt x="96559" y="36433"/>
                </a:lnTo>
                <a:lnTo>
                  <a:pt x="76492" y="75187"/>
                </a:lnTo>
                <a:lnTo>
                  <a:pt x="69850" y="122872"/>
                </a:lnTo>
                <a:lnTo>
                  <a:pt x="69850" y="501599"/>
                </a:lnTo>
                <a:lnTo>
                  <a:pt x="65231" y="531905"/>
                </a:lnTo>
                <a:lnTo>
                  <a:pt x="51712" y="559265"/>
                </a:lnTo>
                <a:lnTo>
                  <a:pt x="29800" y="579064"/>
                </a:lnTo>
                <a:lnTo>
                  <a:pt x="0" y="586689"/>
                </a:lnTo>
                <a:lnTo>
                  <a:pt x="0" y="607644"/>
                </a:lnTo>
                <a:lnTo>
                  <a:pt x="29800" y="615269"/>
                </a:lnTo>
                <a:lnTo>
                  <a:pt x="51712" y="635068"/>
                </a:lnTo>
                <a:lnTo>
                  <a:pt x="65231" y="662427"/>
                </a:lnTo>
                <a:lnTo>
                  <a:pt x="69850" y="692734"/>
                </a:lnTo>
                <a:lnTo>
                  <a:pt x="69850" y="1071460"/>
                </a:lnTo>
                <a:lnTo>
                  <a:pt x="76492" y="1119145"/>
                </a:lnTo>
                <a:lnTo>
                  <a:pt x="96559" y="1157900"/>
                </a:lnTo>
                <a:lnTo>
                  <a:pt x="130259" y="1184153"/>
                </a:lnTo>
                <a:lnTo>
                  <a:pt x="177800" y="1194333"/>
                </a:lnTo>
                <a:lnTo>
                  <a:pt x="177800" y="1183220"/>
                </a:lnTo>
                <a:lnTo>
                  <a:pt x="143713" y="1173636"/>
                </a:lnTo>
                <a:lnTo>
                  <a:pt x="122277" y="1151788"/>
                </a:lnTo>
                <a:lnTo>
                  <a:pt x="111139" y="1121606"/>
                </a:lnTo>
                <a:lnTo>
                  <a:pt x="107950" y="1087018"/>
                </a:lnTo>
                <a:lnTo>
                  <a:pt x="107950" y="692734"/>
                </a:lnTo>
                <a:lnTo>
                  <a:pt x="100711" y="659461"/>
                </a:lnTo>
                <a:lnTo>
                  <a:pt x="81240" y="628718"/>
                </a:lnTo>
                <a:lnTo>
                  <a:pt x="52898" y="606250"/>
                </a:lnTo>
                <a:lnTo>
                  <a:pt x="19050" y="597801"/>
                </a:lnTo>
                <a:lnTo>
                  <a:pt x="19050" y="596531"/>
                </a:lnTo>
                <a:lnTo>
                  <a:pt x="53300" y="587592"/>
                </a:lnTo>
                <a:lnTo>
                  <a:pt x="81597" y="565496"/>
                </a:lnTo>
                <a:lnTo>
                  <a:pt x="100845" y="535184"/>
                </a:lnTo>
                <a:lnTo>
                  <a:pt x="107950" y="501599"/>
                </a:lnTo>
                <a:lnTo>
                  <a:pt x="107950" y="107314"/>
                </a:lnTo>
                <a:lnTo>
                  <a:pt x="111139" y="72727"/>
                </a:lnTo>
                <a:lnTo>
                  <a:pt x="122277" y="42545"/>
                </a:lnTo>
                <a:lnTo>
                  <a:pt x="143713" y="20697"/>
                </a:lnTo>
                <a:lnTo>
                  <a:pt x="177800" y="11112"/>
                </a:lnTo>
                <a:lnTo>
                  <a:pt x="1778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15042" y="3676956"/>
            <a:ext cx="38036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-830" dirty="0">
                <a:solidFill>
                  <a:srgbClr val="636363"/>
                </a:solidFill>
                <a:latin typeface="Arial"/>
                <a:cs typeface="Arial"/>
              </a:rPr>
              <a:t>𝑗</a:t>
            </a:r>
            <a:r>
              <a:rPr sz="1750" spc="-180" dirty="0">
                <a:solidFill>
                  <a:srgbClr val="636363"/>
                </a:solidFill>
                <a:latin typeface="Lucida Sans Unicode"/>
                <a:cs typeface="Lucida Sans Unicode"/>
              </a:rPr>
              <a:t>=</a:t>
            </a:r>
            <a:r>
              <a:rPr sz="1750" spc="-220" dirty="0">
                <a:solidFill>
                  <a:srgbClr val="636363"/>
                </a:solidFill>
                <a:latin typeface="Lucida Sans Unicode"/>
                <a:cs typeface="Lucida Sans Unicode"/>
              </a:rPr>
              <a:t>0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1679" y="3451928"/>
            <a:ext cx="34950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35305" algn="l"/>
                <a:tab pos="1233170" algn="l"/>
              </a:tabLst>
            </a:pPr>
            <a:r>
              <a:rPr sz="2500" spc="-250" dirty="0">
                <a:solidFill>
                  <a:srgbClr val="636363"/>
                </a:solidFill>
                <a:latin typeface="Lucida Sans Unicode"/>
                <a:cs typeface="Lucida Sans Unicode"/>
              </a:rPr>
              <a:t>0,	</a:t>
            </a:r>
            <a:r>
              <a:rPr sz="2500" spc="-85" dirty="0">
                <a:solidFill>
                  <a:srgbClr val="636363"/>
                </a:solidFill>
                <a:latin typeface="Lucida Sans Unicode"/>
                <a:cs typeface="Lucida Sans Unicode"/>
              </a:rPr>
              <a:t>∑</a:t>
            </a:r>
            <a:r>
              <a:rPr sz="2625" i="1" spc="-127" baseline="41269" dirty="0">
                <a:solidFill>
                  <a:srgbClr val="636363"/>
                </a:solidFill>
                <a:latin typeface="Arial"/>
                <a:cs typeface="Arial"/>
              </a:rPr>
              <a:t>𝑛	</a:t>
            </a:r>
            <a:r>
              <a:rPr sz="2500" i="1" spc="-47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625" i="1" spc="-705" baseline="-20634" dirty="0">
                <a:solidFill>
                  <a:srgbClr val="00BA63"/>
                </a:solidFill>
                <a:latin typeface="Arial"/>
                <a:cs typeface="Arial"/>
              </a:rPr>
              <a:t>𝑗</a:t>
            </a:r>
            <a:r>
              <a:rPr sz="2500" i="1" spc="-47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625" i="1" spc="-705" baseline="-20634" dirty="0">
                <a:solidFill>
                  <a:srgbClr val="636363"/>
                </a:solidFill>
                <a:latin typeface="Arial"/>
                <a:cs typeface="Arial"/>
              </a:rPr>
              <a:t>𝑗 </a:t>
            </a:r>
            <a:r>
              <a:rPr sz="2500" spc="-275" dirty="0">
                <a:solidFill>
                  <a:srgbClr val="636363"/>
                </a:solidFill>
                <a:latin typeface="Lucida Sans Unicode"/>
                <a:cs typeface="Lucida Sans Unicode"/>
              </a:rPr>
              <a:t>≤</a:t>
            </a:r>
            <a:r>
              <a:rPr sz="2500" spc="-130" dirty="0">
                <a:solidFill>
                  <a:srgbClr val="636363"/>
                </a:solidFill>
                <a:latin typeface="Lucida Sans Unicode"/>
                <a:cs typeface="Lucida Sans Unicode"/>
              </a:rPr>
              <a:t> </a:t>
            </a:r>
            <a:r>
              <a:rPr sz="2500" i="1" spc="-650" dirty="0" smtClean="0">
                <a:solidFill>
                  <a:srgbClr val="FFA400"/>
                </a:solidFill>
                <a:latin typeface="Arial"/>
                <a:cs typeface="Arial"/>
              </a:rPr>
              <a:t>𝑡</a:t>
            </a:r>
            <a:r>
              <a:rPr sz="2500" i="1" spc="-650" dirty="0" smtClean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500" i="1" spc="-650" dirty="0" smtClean="0">
                <a:solidFill>
                  <a:srgbClr val="FFA400"/>
                </a:solidFill>
                <a:latin typeface="Arial"/>
                <a:cs typeface="Arial"/>
              </a:rPr>
              <a:t>𝑟𝑒𝑠</a:t>
            </a:r>
            <a:r>
              <a:rPr sz="2500" i="1" spc="-650" dirty="0" smtClean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500" i="1" spc="-650" dirty="0" smtClean="0">
                <a:solidFill>
                  <a:srgbClr val="FFA400"/>
                </a:solidFill>
                <a:latin typeface="Arial"/>
                <a:cs typeface="Arial"/>
              </a:rPr>
              <a:t>𝑜𝑙𝑑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5042" y="4274122"/>
            <a:ext cx="38036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-830" dirty="0">
                <a:solidFill>
                  <a:srgbClr val="636363"/>
                </a:solidFill>
                <a:latin typeface="Arial"/>
                <a:cs typeface="Arial"/>
              </a:rPr>
              <a:t>𝑗</a:t>
            </a:r>
            <a:r>
              <a:rPr sz="1750" spc="-180" dirty="0">
                <a:solidFill>
                  <a:srgbClr val="636363"/>
                </a:solidFill>
                <a:latin typeface="Lucida Sans Unicode"/>
                <a:cs typeface="Lucida Sans Unicode"/>
              </a:rPr>
              <a:t>=</a:t>
            </a:r>
            <a:r>
              <a:rPr sz="1750" spc="-220" dirty="0">
                <a:solidFill>
                  <a:srgbClr val="636363"/>
                </a:solidFill>
                <a:latin typeface="Lucida Sans Unicode"/>
                <a:cs typeface="Lucida Sans Unicode"/>
              </a:rPr>
              <a:t>0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14379" y="4049094"/>
            <a:ext cx="34696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2605" algn="l"/>
                <a:tab pos="1220470" algn="l"/>
              </a:tabLst>
            </a:pPr>
            <a:r>
              <a:rPr sz="2500" spc="-250" dirty="0">
                <a:solidFill>
                  <a:srgbClr val="636363"/>
                </a:solidFill>
                <a:latin typeface="Lucida Sans Unicode"/>
                <a:cs typeface="Lucida Sans Unicode"/>
              </a:rPr>
              <a:t>1,	</a:t>
            </a:r>
            <a:r>
              <a:rPr sz="2500" spc="-85" dirty="0">
                <a:solidFill>
                  <a:srgbClr val="636363"/>
                </a:solidFill>
                <a:latin typeface="Lucida Sans Unicode"/>
                <a:cs typeface="Lucida Sans Unicode"/>
              </a:rPr>
              <a:t>∑</a:t>
            </a:r>
            <a:r>
              <a:rPr sz="2625" i="1" spc="-127" baseline="41269" dirty="0">
                <a:solidFill>
                  <a:srgbClr val="636363"/>
                </a:solidFill>
                <a:latin typeface="Arial"/>
                <a:cs typeface="Arial"/>
              </a:rPr>
              <a:t>𝑛	</a:t>
            </a:r>
            <a:r>
              <a:rPr sz="2500" i="1" spc="-47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625" i="1" spc="-705" baseline="-20634" dirty="0">
                <a:solidFill>
                  <a:srgbClr val="00BA63"/>
                </a:solidFill>
                <a:latin typeface="Arial"/>
                <a:cs typeface="Arial"/>
              </a:rPr>
              <a:t>𝑗</a:t>
            </a:r>
            <a:r>
              <a:rPr sz="2500" i="1" spc="-47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625" i="1" spc="-705" baseline="-20634" dirty="0">
                <a:solidFill>
                  <a:srgbClr val="636363"/>
                </a:solidFill>
                <a:latin typeface="Arial"/>
                <a:cs typeface="Arial"/>
              </a:rPr>
              <a:t>𝑗 </a:t>
            </a:r>
            <a:r>
              <a:rPr sz="2500" spc="-275" dirty="0">
                <a:solidFill>
                  <a:srgbClr val="636363"/>
                </a:solidFill>
                <a:latin typeface="Lucida Sans Unicode"/>
                <a:cs typeface="Lucida Sans Unicode"/>
              </a:rPr>
              <a:t>&gt;</a:t>
            </a:r>
            <a:r>
              <a:rPr sz="2500" spc="-135" dirty="0">
                <a:solidFill>
                  <a:srgbClr val="636363"/>
                </a:solidFill>
                <a:latin typeface="Lucida Sans Unicode"/>
                <a:cs typeface="Lucida Sans Unicode"/>
              </a:rPr>
              <a:t> </a:t>
            </a:r>
            <a:r>
              <a:rPr sz="2500" i="1" spc="-650" dirty="0">
                <a:solidFill>
                  <a:srgbClr val="FFA400"/>
                </a:solidFill>
                <a:latin typeface="Arial"/>
                <a:cs typeface="Arial"/>
              </a:rPr>
              <a:t>𝑡</a:t>
            </a:r>
            <a:r>
              <a:rPr sz="2500" i="1" spc="-650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500" i="1" spc="-650" dirty="0">
                <a:solidFill>
                  <a:srgbClr val="FFA400"/>
                </a:solidFill>
                <a:latin typeface="Arial"/>
                <a:cs typeface="Arial"/>
              </a:rPr>
              <a:t>𝑟𝑒𝑠</a:t>
            </a:r>
            <a:r>
              <a:rPr sz="2500" i="1" spc="-650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500" i="1" spc="-650" dirty="0">
                <a:solidFill>
                  <a:srgbClr val="FFA400"/>
                </a:solidFill>
                <a:latin typeface="Arial"/>
                <a:cs typeface="Arial"/>
              </a:rPr>
              <a:t>𝑜𝑙𝑑</a:t>
            </a:r>
            <a:endParaRPr sz="2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8956" y="2566718"/>
            <a:ext cx="127190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7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2550" baseline="-19607">
              <a:latin typeface="Lucida Sans Unicode"/>
              <a:cs typeface="Lucida Sans Unicode"/>
            </a:endParaRPr>
          </a:p>
          <a:p>
            <a:pPr marR="43180" algn="r">
              <a:lnSpc>
                <a:spcPts val="2630"/>
              </a:lnSpc>
            </a:pPr>
            <a:r>
              <a:rPr sz="2200" i="1" spc="-80" dirty="0">
                <a:solidFill>
                  <a:srgbClr val="00A500"/>
                </a:solidFill>
                <a:latin typeface="Times New Roman"/>
                <a:cs typeface="Times New Roman"/>
              </a:rPr>
              <a:t>w</a:t>
            </a:r>
            <a:r>
              <a:rPr sz="2325" spc="-300" baseline="-19713" dirty="0">
                <a:solidFill>
                  <a:srgbClr val="00A500"/>
                </a:solidFill>
                <a:latin typeface="Lucida Sans Unicode"/>
                <a:cs typeface="Lucida Sans Unicode"/>
              </a:rPr>
              <a:t>1</a:t>
            </a:r>
            <a:endParaRPr sz="2325" baseline="-19713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62942" y="3569789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solidFill>
                  <a:srgbClr val="00A500"/>
                </a:solidFill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6378" y="3720665"/>
            <a:ext cx="100012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5310" algn="l"/>
                <a:tab pos="986790" algn="l"/>
              </a:tabLst>
            </a:pPr>
            <a:r>
              <a:rPr sz="1550" u="heavy" dirty="0">
                <a:solidFill>
                  <a:srgbClr val="00A500"/>
                </a:solidFill>
                <a:uFill>
                  <a:solidFill>
                    <a:srgbClr val="50505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50" u="heavy" spc="-200" dirty="0">
                <a:solidFill>
                  <a:srgbClr val="00A500"/>
                </a:solidFill>
                <a:uFill>
                  <a:solidFill>
                    <a:srgbClr val="505050"/>
                  </a:solidFill>
                </a:uFill>
                <a:latin typeface="Lucida Sans Unicode"/>
                <a:cs typeface="Lucida Sans Unicode"/>
              </a:rPr>
              <a:t>2	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46187" y="4312205"/>
            <a:ext cx="352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140" dirty="0">
                <a:solidFill>
                  <a:srgbClr val="00A500"/>
                </a:solidFill>
                <a:latin typeface="Times New Roman"/>
                <a:cs typeface="Times New Roman"/>
              </a:rPr>
              <a:t>w</a:t>
            </a:r>
            <a:r>
              <a:rPr sz="2325" spc="-209" baseline="-19713" dirty="0">
                <a:solidFill>
                  <a:srgbClr val="00A500"/>
                </a:solidFill>
                <a:latin typeface="Lucida Sans Unicode"/>
                <a:cs typeface="Lucida Sans Unicode"/>
              </a:rPr>
              <a:t>3</a:t>
            </a:r>
            <a:endParaRPr sz="2325" baseline="-19713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38379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60" dirty="0">
                <a:solidFill>
                  <a:srgbClr val="505050"/>
                </a:solidFill>
              </a:rPr>
              <a:t>P</a:t>
            </a:r>
            <a:r>
              <a:rPr sz="4550" spc="-155" dirty="0">
                <a:solidFill>
                  <a:srgbClr val="505050"/>
                </a:solidFill>
              </a:rPr>
              <a:t>e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0" dirty="0">
                <a:solidFill>
                  <a:srgbClr val="505050"/>
                </a:solidFill>
              </a:rPr>
              <a:t>c</a:t>
            </a:r>
            <a:r>
              <a:rPr sz="4550" spc="-260" dirty="0">
                <a:solidFill>
                  <a:srgbClr val="505050"/>
                </a:solidFill>
              </a:rPr>
              <a:t>e</a:t>
            </a:r>
            <a:r>
              <a:rPr sz="4550" spc="-155" dirty="0">
                <a:solidFill>
                  <a:srgbClr val="505050"/>
                </a:solidFill>
              </a:rPr>
              <a:t>p</a:t>
            </a:r>
            <a:r>
              <a:rPr sz="4550" spc="-300" dirty="0">
                <a:solidFill>
                  <a:srgbClr val="505050"/>
                </a:solidFill>
              </a:rPr>
              <a:t>t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5" dirty="0">
                <a:solidFill>
                  <a:srgbClr val="505050"/>
                </a:solidFill>
              </a:rPr>
              <a:t>o</a:t>
            </a:r>
            <a:r>
              <a:rPr sz="4550" spc="35" dirty="0">
                <a:solidFill>
                  <a:srgbClr val="505050"/>
                </a:solidFill>
              </a:rPr>
              <a:t>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189084" y="2436119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300" y="1337183"/>
            <a:ext cx="6845934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25" dirty="0">
                <a:solidFill>
                  <a:srgbClr val="353535"/>
                </a:solidFill>
                <a:latin typeface="Calibri"/>
                <a:cs typeface="Calibri"/>
              </a:rPr>
              <a:t>Simplified </a:t>
            </a:r>
            <a:r>
              <a:rPr sz="2850" spc="-5" dirty="0">
                <a:solidFill>
                  <a:srgbClr val="353535"/>
                </a:solidFill>
                <a:latin typeface="Calibri"/>
                <a:cs typeface="Calibri"/>
              </a:rPr>
              <a:t>(binary) artificial </a:t>
            </a:r>
            <a:r>
              <a:rPr sz="2850" spc="-25" dirty="0">
                <a:solidFill>
                  <a:srgbClr val="353535"/>
                </a:solidFill>
                <a:latin typeface="Calibri"/>
                <a:cs typeface="Calibri"/>
              </a:rPr>
              <a:t>neuron; </a:t>
            </a:r>
            <a:r>
              <a:rPr sz="2850" i="1" spc="-10" dirty="0">
                <a:solidFill>
                  <a:srgbClr val="080808"/>
                </a:solidFill>
                <a:latin typeface="Calibri"/>
                <a:cs typeface="Calibri"/>
              </a:rPr>
              <a:t>no</a:t>
            </a:r>
            <a:r>
              <a:rPr sz="2850" i="1" spc="-4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850" i="1" spc="-30" dirty="0">
                <a:solidFill>
                  <a:srgbClr val="080808"/>
                </a:solidFill>
                <a:latin typeface="Calibri"/>
                <a:cs typeface="Calibri"/>
              </a:rPr>
              <a:t>weights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706" y="2566718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4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6636" y="2731310"/>
            <a:ext cx="1339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25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39" y="360502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2804" y="3735621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3623" y="4880993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0242" y="5010079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4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173" y="5174671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25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1239" y="3452620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9239" y="3092560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1900" y="3556591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0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4939" y="4479684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1871" y="4442990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8" y="0"/>
                </a:moveTo>
                <a:lnTo>
                  <a:pt x="0" y="3641"/>
                </a:lnTo>
                <a:lnTo>
                  <a:pt x="34629" y="65615"/>
                </a:lnTo>
                <a:lnTo>
                  <a:pt x="7928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1528" y="4032765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7294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1728" y="403276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0246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10887" y="2477367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88270" y="3706697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5511" y="23915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724" y="368183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141" y="52591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48495" y="2676522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𝑡</a:t>
            </a:r>
            <a:r>
              <a:rPr sz="2400" i="1" spc="-615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𝑟𝑒𝑠</a:t>
            </a:r>
            <a:r>
              <a:rPr sz="2400" i="1" spc="-615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𝑜𝑙𝑑 </a:t>
            </a:r>
            <a:r>
              <a:rPr sz="2400" spc="-265" dirty="0">
                <a:solidFill>
                  <a:srgbClr val="FFA400"/>
                </a:solidFill>
                <a:latin typeface="Lucida Sans Unicode"/>
                <a:cs typeface="Lucida Sans Unicode"/>
              </a:rPr>
              <a:t>=</a:t>
            </a:r>
            <a:r>
              <a:rPr sz="2400" spc="-140" dirty="0">
                <a:solidFill>
                  <a:srgbClr val="FFA400"/>
                </a:solidFill>
                <a:latin typeface="Lucida Sans Unicode"/>
                <a:cs typeface="Lucida Sans Unicode"/>
              </a:rPr>
              <a:t> </a:t>
            </a:r>
            <a:r>
              <a:rPr sz="2400" spc="-320" dirty="0">
                <a:solidFill>
                  <a:srgbClr val="FFA400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2955" y="5292967"/>
            <a:ext cx="1098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819" dirty="0">
                <a:solidFill>
                  <a:srgbClr val="0085CC"/>
                </a:solidFill>
                <a:latin typeface="Arial"/>
                <a:cs typeface="Arial"/>
              </a:rPr>
              <a:t>𝑗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2746" y="4831805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077" baseline="-28935" dirty="0">
                <a:solidFill>
                  <a:srgbClr val="0085CC"/>
                </a:solidFill>
                <a:latin typeface="Arial"/>
                <a:cs typeface="Arial"/>
              </a:rPr>
              <a:t>∑</a:t>
            </a:r>
            <a:r>
              <a:rPr sz="3600" spc="-187" baseline="-28935" dirty="0">
                <a:solidFill>
                  <a:srgbClr val="0085CC"/>
                </a:solidFill>
                <a:latin typeface="Arial"/>
                <a:cs typeface="Arial"/>
              </a:rPr>
              <a:t> </a:t>
            </a:r>
            <a:r>
              <a:rPr sz="2400" i="1" spc="-320" dirty="0">
                <a:solidFill>
                  <a:srgbClr val="0085CC"/>
                </a:solidFill>
                <a:latin typeface="Arial"/>
                <a:cs typeface="Arial"/>
              </a:rPr>
              <a:t>𝑤</a:t>
            </a:r>
            <a:r>
              <a:rPr sz="2550" i="1" spc="-480" baseline="-19607" dirty="0">
                <a:solidFill>
                  <a:srgbClr val="0085CC"/>
                </a:solidFill>
                <a:latin typeface="Arial"/>
                <a:cs typeface="Arial"/>
              </a:rPr>
              <a:t>𝑗 </a:t>
            </a:r>
            <a:r>
              <a:rPr sz="2400" spc="-265" dirty="0">
                <a:solidFill>
                  <a:srgbClr val="0085CC"/>
                </a:solidFill>
                <a:latin typeface="Lucida Sans Unicode"/>
                <a:cs typeface="Lucida Sans Unicode"/>
              </a:rPr>
              <a:t>= </a:t>
            </a: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2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6101" y="3637210"/>
            <a:ext cx="808355" cy="102235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400" i="1" spc="-915" dirty="0">
                <a:solidFill>
                  <a:srgbClr val="636363"/>
                </a:solidFill>
                <a:latin typeface="Arial"/>
                <a:cs typeface="Arial"/>
              </a:rPr>
              <a:t>𝑜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r>
              <a:rPr sz="2400" i="1" spc="-800" dirty="0">
                <a:solidFill>
                  <a:srgbClr val="636363"/>
                </a:solidFill>
                <a:latin typeface="Arial"/>
                <a:cs typeface="Arial"/>
              </a:rPr>
              <a:t>𝑝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endParaRPr sz="2400">
              <a:latin typeface="Arial"/>
              <a:cs typeface="Arial"/>
            </a:endParaRPr>
          </a:p>
          <a:p>
            <a:pPr marR="83820" algn="ctr">
              <a:lnSpc>
                <a:spcPct val="100000"/>
              </a:lnSpc>
              <a:spcBef>
                <a:spcPts val="1045"/>
              </a:spcBef>
            </a:pPr>
            <a:r>
              <a:rPr sz="2400" spc="-320" dirty="0">
                <a:solidFill>
                  <a:srgbClr val="8448B0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80725" y="2917432"/>
            <a:ext cx="3265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x	</a:t>
            </a:r>
            <a:r>
              <a:rPr sz="2800" spc="-31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800" spc="-375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800" spc="5" dirty="0">
                <a:solidFill>
                  <a:srgbClr val="505050"/>
                </a:solidFill>
                <a:latin typeface="Lucida Sans Unicode"/>
                <a:cs typeface="Lucida Sans Unicode"/>
              </a:rPr>
              <a:t>(</a:t>
            </a:r>
            <a:r>
              <a:rPr sz="2800" i="1" spc="5" dirty="0">
                <a:solidFill>
                  <a:srgbClr val="505050"/>
                </a:solidFill>
                <a:latin typeface="Times New Roman"/>
                <a:cs typeface="Times New Roman"/>
              </a:rPr>
              <a:t>good</a:t>
            </a:r>
            <a:r>
              <a:rPr sz="2800" i="1" spc="-24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weather</a:t>
            </a:r>
            <a:r>
              <a:rPr sz="2800" spc="10" dirty="0">
                <a:solidFill>
                  <a:srgbClr val="505050"/>
                </a:solidFill>
                <a:latin typeface="Lucida Sans Unicode"/>
                <a:cs typeface="Lucida Sans Unicode"/>
              </a:rPr>
              <a:t>)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1266" y="3109455"/>
            <a:ext cx="3611879" cy="1908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35"/>
              </a:spcBef>
            </a:pPr>
            <a:r>
              <a:rPr sz="1950" spc="-240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endParaRPr sz="1950">
              <a:latin typeface="Lucida Sans Unicode"/>
              <a:cs typeface="Lucida Sans Unicode"/>
            </a:endParaRPr>
          </a:p>
          <a:p>
            <a:pPr marL="38100" marR="30480">
              <a:lnSpc>
                <a:spcPts val="6490"/>
              </a:lnSpc>
              <a:spcBef>
                <a:spcPts val="204"/>
              </a:spcBef>
              <a:tabLst>
                <a:tab pos="2378075" algn="l"/>
              </a:tabLst>
            </a:pPr>
            <a:r>
              <a:rPr sz="2800" i="1" spc="-40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359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r>
              <a:rPr sz="2925" spc="240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800" spc="-310" dirty="0">
                <a:solidFill>
                  <a:srgbClr val="505050"/>
                </a:solidFill>
                <a:latin typeface="Lucida Sans Unicode"/>
                <a:cs typeface="Lucida Sans Unicode"/>
              </a:rPr>
              <a:t>=</a:t>
            </a:r>
            <a:r>
              <a:rPr sz="2800" spc="-110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800" spc="-375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r>
              <a:rPr sz="2800" spc="4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800" spc="20" dirty="0">
                <a:solidFill>
                  <a:srgbClr val="505050"/>
                </a:solidFill>
                <a:latin typeface="Lucida Sans Unicode"/>
                <a:cs typeface="Lucida Sans Unicode"/>
              </a:rPr>
              <a:t>(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a</a:t>
            </a:r>
            <a:r>
              <a:rPr sz="2800" i="1" spc="2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lot</a:t>
            </a:r>
            <a:r>
              <a:rPr sz="2800" i="1" spc="229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of	</a:t>
            </a:r>
            <a:r>
              <a:rPr sz="28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p</a:t>
            </a:r>
            <a:r>
              <a:rPr sz="2800" i="1" spc="30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2800" i="1" spc="30" dirty="0">
                <a:solidFill>
                  <a:srgbClr val="505050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r</a:t>
            </a:r>
            <a:r>
              <a:rPr sz="2800" spc="20" dirty="0">
                <a:solidFill>
                  <a:srgbClr val="505050"/>
                </a:solidFill>
                <a:latin typeface="Lucida Sans Unicode"/>
                <a:cs typeface="Lucida Sans Unicode"/>
              </a:rPr>
              <a:t>)  </a:t>
            </a:r>
            <a:r>
              <a:rPr sz="28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232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3 </a:t>
            </a:r>
            <a:r>
              <a:rPr sz="2800" spc="-31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800" spc="-375" dirty="0">
                <a:solidFill>
                  <a:srgbClr val="505050"/>
                </a:solidFill>
                <a:latin typeface="Lucida Sans Unicode"/>
                <a:cs typeface="Lucida Sans Unicode"/>
              </a:rPr>
              <a:t>0 </a:t>
            </a:r>
            <a:r>
              <a:rPr sz="2800" spc="10" dirty="0">
                <a:solidFill>
                  <a:srgbClr val="505050"/>
                </a:solidFill>
                <a:latin typeface="Lucida Sans Unicode"/>
                <a:cs typeface="Lucida Sans Unicode"/>
              </a:rPr>
              <a:t>(</a:t>
            </a:r>
            <a:r>
              <a:rPr sz="28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driving</a:t>
            </a:r>
            <a:r>
              <a:rPr sz="2800" i="1" spc="-4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800" i="1" spc="20" dirty="0">
                <a:solidFill>
                  <a:srgbClr val="505050"/>
                </a:solidFill>
                <a:latin typeface="Times New Roman"/>
                <a:cs typeface="Times New Roman"/>
              </a:rPr>
              <a:t>sucks</a:t>
            </a:r>
            <a:r>
              <a:rPr sz="2800" spc="20" dirty="0">
                <a:solidFill>
                  <a:srgbClr val="505050"/>
                </a:solidFill>
                <a:latin typeface="Lucida Sans Unicode"/>
                <a:cs typeface="Lucida Sans Unicode"/>
              </a:rPr>
              <a:t>)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74658" y="2188872"/>
            <a:ext cx="44418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7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7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700" i="1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700" i="1" spc="24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7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7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38379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60" dirty="0">
                <a:solidFill>
                  <a:srgbClr val="505050"/>
                </a:solidFill>
              </a:rPr>
              <a:t>P</a:t>
            </a:r>
            <a:r>
              <a:rPr sz="4550" spc="-155" dirty="0">
                <a:solidFill>
                  <a:srgbClr val="505050"/>
                </a:solidFill>
              </a:rPr>
              <a:t>e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0" dirty="0">
                <a:solidFill>
                  <a:srgbClr val="505050"/>
                </a:solidFill>
              </a:rPr>
              <a:t>c</a:t>
            </a:r>
            <a:r>
              <a:rPr sz="4550" spc="-260" dirty="0">
                <a:solidFill>
                  <a:srgbClr val="505050"/>
                </a:solidFill>
              </a:rPr>
              <a:t>e</a:t>
            </a:r>
            <a:r>
              <a:rPr sz="4550" spc="-155" dirty="0">
                <a:solidFill>
                  <a:srgbClr val="505050"/>
                </a:solidFill>
              </a:rPr>
              <a:t>p</a:t>
            </a:r>
            <a:r>
              <a:rPr sz="4550" spc="-300" dirty="0">
                <a:solidFill>
                  <a:srgbClr val="505050"/>
                </a:solidFill>
              </a:rPr>
              <a:t>t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5" dirty="0">
                <a:solidFill>
                  <a:srgbClr val="505050"/>
                </a:solidFill>
              </a:rPr>
              <a:t>o</a:t>
            </a:r>
            <a:r>
              <a:rPr sz="4550" spc="35" dirty="0">
                <a:solidFill>
                  <a:srgbClr val="505050"/>
                </a:solidFill>
              </a:rPr>
              <a:t>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584561" y="292747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1924" y="3060970"/>
            <a:ext cx="52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400" i="1" spc="10" dirty="0">
                <a:solidFill>
                  <a:srgbClr val="00BA63"/>
                </a:solidFill>
                <a:latin typeface="Arial"/>
                <a:cs typeface="Arial"/>
              </a:rPr>
              <a:t> </a:t>
            </a:r>
            <a:r>
              <a:rPr sz="2400" i="1" spc="-48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435" y="3225562"/>
            <a:ext cx="3987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7495" algn="l"/>
              </a:tabLst>
            </a:pPr>
            <a:r>
              <a:rPr sz="1700" spc="-225" dirty="0">
                <a:solidFill>
                  <a:srgbClr val="00BA63"/>
                </a:solidFill>
                <a:latin typeface="Lucida Sans Unicode"/>
                <a:cs typeface="Lucida Sans Unicode"/>
              </a:rPr>
              <a:t>1	</a:t>
            </a:r>
            <a:r>
              <a:rPr sz="1700" spc="-225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715" y="40963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100" y="537235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6715" y="3943975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4715" y="3583915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7377" y="4047947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1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0415" y="4971039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7346" y="4934346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9" y="0"/>
                </a:moveTo>
                <a:lnTo>
                  <a:pt x="0" y="3642"/>
                </a:lnTo>
                <a:lnTo>
                  <a:pt x="34630" y="65615"/>
                </a:lnTo>
                <a:lnTo>
                  <a:pt x="7928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7005" y="4524121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2771" y="448862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7205" y="4524121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5722" y="448862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1965" y="2837361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63402" y="4206698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3985" y="3044548"/>
            <a:ext cx="65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BA63"/>
                </a:solidFill>
                <a:latin typeface="Lucida Sans Unicode"/>
                <a:cs typeface="Lucida Sans Unicode"/>
              </a:rPr>
              <a:t>3 </a:t>
            </a:r>
            <a:r>
              <a:rPr sz="2400" i="1" spc="-480" dirty="0">
                <a:solidFill>
                  <a:srgbClr val="0085CC"/>
                </a:solidFill>
                <a:latin typeface="Arial"/>
                <a:cs typeface="Arial"/>
              </a:rPr>
              <a:t>𝑥</a:t>
            </a:r>
            <a:r>
              <a:rPr sz="2400" i="1" spc="-375" dirty="0">
                <a:solidFill>
                  <a:srgbClr val="0085CC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968" y="4308119"/>
            <a:ext cx="65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BA63"/>
                </a:solidFill>
                <a:latin typeface="Lucida Sans Unicode"/>
                <a:cs typeface="Lucida Sans Unicode"/>
              </a:rPr>
              <a:t>1 </a:t>
            </a:r>
            <a:r>
              <a:rPr sz="2400" i="1" spc="-480" dirty="0">
                <a:solidFill>
                  <a:srgbClr val="0085CC"/>
                </a:solidFill>
                <a:latin typeface="Arial"/>
                <a:cs typeface="Arial"/>
              </a:rPr>
              <a:t>𝑥</a:t>
            </a:r>
            <a:r>
              <a:rPr sz="2400" i="1" spc="-375" dirty="0">
                <a:solidFill>
                  <a:srgbClr val="0085CC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4220" y="5696727"/>
            <a:ext cx="65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BA63"/>
                </a:solidFill>
                <a:latin typeface="Lucida Sans Unicode"/>
                <a:cs typeface="Lucida Sans Unicode"/>
              </a:rPr>
              <a:t>5 </a:t>
            </a:r>
            <a:r>
              <a:rPr sz="2400" i="1" spc="-480" dirty="0">
                <a:solidFill>
                  <a:srgbClr val="0085CC"/>
                </a:solidFill>
                <a:latin typeface="Arial"/>
                <a:cs typeface="Arial"/>
              </a:rPr>
              <a:t>𝑥</a:t>
            </a:r>
            <a:r>
              <a:rPr sz="2400" i="1" spc="-375" dirty="0">
                <a:solidFill>
                  <a:srgbClr val="0085CC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7267" y="3169402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𝑡</a:t>
            </a:r>
            <a:r>
              <a:rPr sz="2400" i="1" spc="-615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𝑟𝑒𝑠</a:t>
            </a:r>
            <a:r>
              <a:rPr sz="2400" i="1" spc="-615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𝑜𝑙𝑑 </a:t>
            </a:r>
            <a:r>
              <a:rPr sz="2400" spc="-265" dirty="0">
                <a:solidFill>
                  <a:srgbClr val="FFA400"/>
                </a:solidFill>
                <a:latin typeface="Lucida Sans Unicode"/>
                <a:cs typeface="Lucida Sans Unicode"/>
              </a:rPr>
              <a:t>=</a:t>
            </a:r>
            <a:r>
              <a:rPr sz="2400" spc="-140" dirty="0">
                <a:solidFill>
                  <a:srgbClr val="FFA400"/>
                </a:solidFill>
                <a:latin typeface="Lucida Sans Unicode"/>
                <a:cs typeface="Lucida Sans Unicode"/>
              </a:rPr>
              <a:t> </a:t>
            </a:r>
            <a:r>
              <a:rPr sz="2400" spc="-320" dirty="0">
                <a:solidFill>
                  <a:srgbClr val="FFA400"/>
                </a:solidFill>
                <a:latin typeface="Lucida Sans Unicode"/>
                <a:cs typeface="Lucida Sans Unicode"/>
              </a:rPr>
              <a:t>5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1577" y="4159457"/>
            <a:ext cx="808355" cy="9023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400" i="1" spc="-915" dirty="0">
                <a:solidFill>
                  <a:srgbClr val="636363"/>
                </a:solidFill>
                <a:latin typeface="Arial"/>
                <a:cs typeface="Arial"/>
              </a:rPr>
              <a:t>𝑜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r>
              <a:rPr sz="2400" i="1" spc="-800" dirty="0">
                <a:solidFill>
                  <a:srgbClr val="636363"/>
                </a:solidFill>
                <a:latin typeface="Arial"/>
                <a:cs typeface="Arial"/>
              </a:rPr>
              <a:t>𝑝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endParaRPr sz="2400">
              <a:latin typeface="Arial"/>
              <a:cs typeface="Arial"/>
            </a:endParaRPr>
          </a:p>
          <a:p>
            <a:pPr marL="11430" algn="ctr">
              <a:lnSpc>
                <a:spcPct val="100000"/>
              </a:lnSpc>
              <a:spcBef>
                <a:spcPts val="570"/>
              </a:spcBef>
            </a:pPr>
            <a:r>
              <a:rPr sz="2400" spc="-320" dirty="0">
                <a:solidFill>
                  <a:srgbClr val="8448B0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5022" y="4238517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390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2</a:t>
            </a:r>
            <a:r>
              <a:rPr sz="2400" i="1" spc="-26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390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7060" y="5504330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390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3</a:t>
            </a:r>
            <a:r>
              <a:rPr sz="2400" i="1" spc="-26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390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23110" y="3423136"/>
            <a:ext cx="2598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" algn="l"/>
              </a:tabLst>
            </a:pPr>
            <a:r>
              <a:rPr sz="2200" i="1" dirty="0">
                <a:solidFill>
                  <a:srgbClr val="40587C"/>
                </a:solidFill>
                <a:latin typeface="Times New Roman"/>
                <a:cs typeface="Times New Roman"/>
              </a:rPr>
              <a:t>x	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good</a:t>
            </a:r>
            <a:r>
              <a:rPr sz="2200" i="1" spc="-120" dirty="0">
                <a:solidFill>
                  <a:srgbClr val="40587C"/>
                </a:solidFill>
                <a:latin typeface="Times New Roman"/>
                <a:cs typeface="Times New Roman"/>
              </a:rPr>
              <a:t> 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weather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0306" y="3559477"/>
            <a:ext cx="2785745" cy="2608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25"/>
              </a:spcBef>
            </a:pPr>
            <a:r>
              <a:rPr sz="1550" spc="-200" dirty="0">
                <a:solidFill>
                  <a:srgbClr val="40587C"/>
                </a:solidFill>
                <a:latin typeface="Lucida Sans Unicode"/>
                <a:cs typeface="Lucida Sans Unicode"/>
              </a:rPr>
              <a:t>1</a:t>
            </a:r>
            <a:endParaRPr sz="155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1 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270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3</a:t>
            </a:r>
            <a:endParaRPr sz="2100">
              <a:latin typeface="Lucida Sans Unicode"/>
              <a:cs typeface="Lucida Sans Unicode"/>
            </a:endParaRPr>
          </a:p>
          <a:p>
            <a:pPr marL="38100" marR="30480" indent="10795">
              <a:lnSpc>
                <a:spcPct val="128099"/>
              </a:lnSpc>
              <a:spcBef>
                <a:spcPts val="1500"/>
              </a:spcBef>
            </a:pPr>
            <a:r>
              <a:rPr sz="2100" i="1" spc="-105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250" spc="-157" baseline="-20370" dirty="0">
                <a:solidFill>
                  <a:srgbClr val="40587C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100" spc="-280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100" spc="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100" i="1" spc="5" dirty="0">
                <a:solidFill>
                  <a:srgbClr val="40587C"/>
                </a:solidFill>
                <a:latin typeface="Times New Roman"/>
                <a:cs typeface="Times New Roman"/>
              </a:rPr>
              <a:t>a </a:t>
            </a:r>
            <a:r>
              <a:rPr sz="21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lot of </a:t>
            </a:r>
            <a:r>
              <a:rPr sz="2100" i="1" spc="25" dirty="0">
                <a:solidFill>
                  <a:srgbClr val="40587C"/>
                </a:solidFill>
                <a:latin typeface="Times New Roman"/>
                <a:cs typeface="Times New Roman"/>
              </a:rPr>
              <a:t>powder</a:t>
            </a:r>
            <a:r>
              <a:rPr sz="21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)  </a:t>
            </a: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18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1</a:t>
            </a:r>
            <a:endParaRPr sz="2100">
              <a:latin typeface="Lucida Sans Unicode"/>
              <a:cs typeface="Lucida Sans Unicode"/>
            </a:endParaRPr>
          </a:p>
          <a:p>
            <a:pPr marL="69850">
              <a:lnSpc>
                <a:spcPct val="100000"/>
              </a:lnSpc>
              <a:spcBef>
                <a:spcPts val="2045"/>
              </a:spcBef>
            </a:pPr>
            <a:r>
              <a:rPr sz="2200" i="1" spc="-120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325" spc="-179" baseline="-19713" dirty="0">
                <a:solidFill>
                  <a:srgbClr val="40587C"/>
                </a:solidFill>
                <a:latin typeface="Lucida Sans Unicode"/>
                <a:cs typeface="Lucida Sans Unicode"/>
              </a:rPr>
              <a:t>3 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0 </a:t>
            </a:r>
            <a:r>
              <a:rPr sz="22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200" i="1" spc="25" dirty="0">
                <a:solidFill>
                  <a:srgbClr val="40587C"/>
                </a:solidFill>
                <a:latin typeface="Times New Roman"/>
                <a:cs typeface="Times New Roman"/>
              </a:rPr>
              <a:t>driving</a:t>
            </a:r>
            <a:r>
              <a:rPr sz="2200" i="1" spc="-335" dirty="0">
                <a:solidFill>
                  <a:srgbClr val="40587C"/>
                </a:solidFill>
                <a:latin typeface="Times New Roman"/>
                <a:cs typeface="Times New Roman"/>
              </a:rPr>
              <a:t> </a:t>
            </a:r>
            <a:r>
              <a:rPr sz="2200" i="1" spc="30" dirty="0">
                <a:solidFill>
                  <a:srgbClr val="40587C"/>
                </a:solidFill>
                <a:latin typeface="Times New Roman"/>
                <a:cs typeface="Times New Roman"/>
              </a:rPr>
              <a:t>sucks</a:t>
            </a:r>
            <a:r>
              <a:rPr sz="2200" spc="30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42545">
              <a:lnSpc>
                <a:spcPct val="100000"/>
              </a:lnSpc>
              <a:spcBef>
                <a:spcPts val="515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3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18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5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4106" y="5998526"/>
            <a:ext cx="857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solidFill>
                  <a:srgbClr val="0096FF"/>
                </a:solidFill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1886" y="5537363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077" baseline="-28935" dirty="0">
                <a:solidFill>
                  <a:srgbClr val="0096FF"/>
                </a:solidFill>
                <a:latin typeface="Arial"/>
                <a:cs typeface="Arial"/>
              </a:rPr>
              <a:t>∑</a:t>
            </a:r>
            <a:r>
              <a:rPr sz="3600" spc="-195" baseline="-2893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96FF"/>
                </a:solidFill>
                <a:latin typeface="Times New Roman"/>
                <a:cs typeface="Times New Roman"/>
              </a:rPr>
              <a:t>w</a:t>
            </a:r>
            <a:r>
              <a:rPr sz="2550" i="1" spc="-7" baseline="-19607" dirty="0">
                <a:solidFill>
                  <a:srgbClr val="0096FF"/>
                </a:solidFill>
                <a:latin typeface="Times New Roman"/>
                <a:cs typeface="Times New Roman"/>
              </a:rPr>
              <a:t>j</a:t>
            </a:r>
            <a:r>
              <a:rPr sz="2400" i="1" spc="-5" dirty="0">
                <a:solidFill>
                  <a:srgbClr val="0096FF"/>
                </a:solidFill>
                <a:latin typeface="Times New Roman"/>
                <a:cs typeface="Times New Roman"/>
              </a:rPr>
              <a:t>x</a:t>
            </a:r>
            <a:r>
              <a:rPr sz="2550" i="1" spc="-7" baseline="-19607" dirty="0">
                <a:solidFill>
                  <a:srgbClr val="0096FF"/>
                </a:solidFill>
                <a:latin typeface="Times New Roman"/>
                <a:cs typeface="Times New Roman"/>
              </a:rPr>
              <a:t>j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3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1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0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4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Simplified </a:t>
            </a:r>
            <a:r>
              <a:rPr spc="-5" dirty="0"/>
              <a:t>(binary) artificial </a:t>
            </a:r>
            <a:r>
              <a:rPr spc="-25" dirty="0"/>
              <a:t>neuron; </a:t>
            </a:r>
            <a:r>
              <a:rPr i="1" spc="45" dirty="0">
                <a:solidFill>
                  <a:srgbClr val="00B050"/>
                </a:solidFill>
                <a:latin typeface="Calibri"/>
                <a:cs typeface="Calibri"/>
              </a:rPr>
              <a:t>add</a:t>
            </a:r>
            <a:r>
              <a:rPr i="1" spc="-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i="1" spc="-30" dirty="0">
                <a:solidFill>
                  <a:srgbClr val="00B050"/>
                </a:solidFill>
                <a:latin typeface="Calibri"/>
                <a:cs typeface="Calibri"/>
              </a:rPr>
              <a:t>weights</a:t>
            </a:r>
          </a:p>
          <a:p>
            <a:pPr marL="1854200">
              <a:lnSpc>
                <a:spcPct val="100000"/>
              </a:lnSpc>
              <a:spcBef>
                <a:spcPts val="2830"/>
              </a:spcBef>
            </a:pPr>
            <a:r>
              <a:rPr sz="2800" spc="-20" dirty="0">
                <a:solidFill>
                  <a:srgbClr val="287EFF"/>
                </a:solidFill>
              </a:rPr>
              <a:t>Persona:</a:t>
            </a:r>
            <a:r>
              <a:rPr sz="2800" spc="-80" dirty="0">
                <a:solidFill>
                  <a:srgbClr val="287EFF"/>
                </a:solidFill>
              </a:rPr>
              <a:t> </a:t>
            </a:r>
            <a:r>
              <a:rPr sz="2800" spc="-50" dirty="0">
                <a:solidFill>
                  <a:srgbClr val="287EFF"/>
                </a:solidFill>
              </a:rPr>
              <a:t>Après-ski’er</a:t>
            </a:r>
            <a:endParaRPr sz="2800"/>
          </a:p>
          <a:p>
            <a:pPr marL="7123430">
              <a:lnSpc>
                <a:spcPct val="100000"/>
              </a:lnSpc>
              <a:spcBef>
                <a:spcPts val="1775"/>
              </a:spcBef>
            </a:pPr>
            <a:r>
              <a:rPr sz="24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4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400" i="1" spc="2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4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400" i="1" spc="29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4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38379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60" dirty="0">
                <a:solidFill>
                  <a:srgbClr val="505050"/>
                </a:solidFill>
              </a:rPr>
              <a:t>P</a:t>
            </a:r>
            <a:r>
              <a:rPr sz="4550" spc="-155" dirty="0">
                <a:solidFill>
                  <a:srgbClr val="505050"/>
                </a:solidFill>
              </a:rPr>
              <a:t>e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0" dirty="0">
                <a:solidFill>
                  <a:srgbClr val="505050"/>
                </a:solidFill>
              </a:rPr>
              <a:t>c</a:t>
            </a:r>
            <a:r>
              <a:rPr sz="4550" spc="-260" dirty="0">
                <a:solidFill>
                  <a:srgbClr val="505050"/>
                </a:solidFill>
              </a:rPr>
              <a:t>e</a:t>
            </a:r>
            <a:r>
              <a:rPr sz="4550" spc="-155" dirty="0">
                <a:solidFill>
                  <a:srgbClr val="505050"/>
                </a:solidFill>
              </a:rPr>
              <a:t>p</a:t>
            </a:r>
            <a:r>
              <a:rPr sz="4550" spc="-300" dirty="0">
                <a:solidFill>
                  <a:srgbClr val="505050"/>
                </a:solidFill>
              </a:rPr>
              <a:t>t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5" dirty="0">
                <a:solidFill>
                  <a:srgbClr val="505050"/>
                </a:solidFill>
              </a:rPr>
              <a:t>o</a:t>
            </a:r>
            <a:r>
              <a:rPr sz="4550" spc="35" dirty="0">
                <a:solidFill>
                  <a:srgbClr val="505050"/>
                </a:solidFill>
              </a:rPr>
              <a:t>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584561" y="292747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1924" y="3060970"/>
            <a:ext cx="52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400" i="1" spc="10" dirty="0">
                <a:solidFill>
                  <a:srgbClr val="00BA63"/>
                </a:solidFill>
                <a:latin typeface="Arial"/>
                <a:cs typeface="Arial"/>
              </a:rPr>
              <a:t> </a:t>
            </a:r>
            <a:r>
              <a:rPr sz="2400" i="1" spc="-48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435" y="3225562"/>
            <a:ext cx="3987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7495" algn="l"/>
              </a:tabLst>
            </a:pPr>
            <a:r>
              <a:rPr sz="1700" spc="-225" dirty="0">
                <a:solidFill>
                  <a:srgbClr val="00BA63"/>
                </a:solidFill>
                <a:latin typeface="Lucida Sans Unicode"/>
                <a:cs typeface="Lucida Sans Unicode"/>
              </a:rPr>
              <a:t>1	</a:t>
            </a:r>
            <a:r>
              <a:rPr sz="1700" spc="-225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715" y="40963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100" y="537235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6715" y="3943975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4715" y="3583915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7377" y="4047947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1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0415" y="4971039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7346" y="4934346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9" y="0"/>
                </a:moveTo>
                <a:lnTo>
                  <a:pt x="0" y="3642"/>
                </a:lnTo>
                <a:lnTo>
                  <a:pt x="34630" y="65615"/>
                </a:lnTo>
                <a:lnTo>
                  <a:pt x="7928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7005" y="4524121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2771" y="448862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7205" y="4524121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5722" y="448862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1965" y="2837361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63402" y="4206698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642" y="3044548"/>
            <a:ext cx="65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BA63"/>
                </a:solidFill>
                <a:latin typeface="Lucida Sans Unicode"/>
                <a:cs typeface="Lucida Sans Unicode"/>
              </a:rPr>
              <a:t>2 </a:t>
            </a:r>
            <a:r>
              <a:rPr sz="2400" i="1" spc="-480" dirty="0">
                <a:solidFill>
                  <a:srgbClr val="0085CC"/>
                </a:solidFill>
                <a:latin typeface="Arial"/>
                <a:cs typeface="Arial"/>
              </a:rPr>
              <a:t>𝑥</a:t>
            </a:r>
            <a:r>
              <a:rPr sz="2400" i="1" spc="-375" dirty="0">
                <a:solidFill>
                  <a:srgbClr val="0085CC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438" y="4310558"/>
            <a:ext cx="65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BA63"/>
                </a:solidFill>
                <a:latin typeface="Lucida Sans Unicode"/>
                <a:cs typeface="Lucida Sans Unicode"/>
              </a:rPr>
              <a:t>6 </a:t>
            </a:r>
            <a:r>
              <a:rPr sz="2400" i="1" spc="-480" dirty="0">
                <a:solidFill>
                  <a:srgbClr val="0085CC"/>
                </a:solidFill>
                <a:latin typeface="Arial"/>
                <a:cs typeface="Arial"/>
              </a:rPr>
              <a:t>𝑥</a:t>
            </a:r>
            <a:r>
              <a:rPr sz="2400" i="1" spc="-375" dirty="0">
                <a:solidFill>
                  <a:srgbClr val="0085CC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836" y="5693069"/>
            <a:ext cx="65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BA63"/>
                </a:solidFill>
                <a:latin typeface="Lucida Sans Unicode"/>
                <a:cs typeface="Lucida Sans Unicode"/>
              </a:rPr>
              <a:t>1 </a:t>
            </a:r>
            <a:r>
              <a:rPr sz="2400" i="1" spc="-480" dirty="0">
                <a:solidFill>
                  <a:srgbClr val="0085CC"/>
                </a:solidFill>
                <a:latin typeface="Arial"/>
                <a:cs typeface="Arial"/>
              </a:rPr>
              <a:t>𝑥</a:t>
            </a:r>
            <a:r>
              <a:rPr sz="2400" i="1" spc="-375" dirty="0">
                <a:solidFill>
                  <a:srgbClr val="0085CC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7267" y="3169402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𝑡</a:t>
            </a:r>
            <a:r>
              <a:rPr sz="2400" i="1" spc="-615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𝑟𝑒𝑠</a:t>
            </a:r>
            <a:r>
              <a:rPr sz="2400" i="1" spc="-615" dirty="0">
                <a:solidFill>
                  <a:srgbClr val="FFA400"/>
                </a:solidFill>
                <a:latin typeface="Times New Roman"/>
                <a:cs typeface="Times New Roman"/>
              </a:rPr>
              <a:t>h</a:t>
            </a:r>
            <a:r>
              <a:rPr sz="2400" i="1" spc="-615" dirty="0">
                <a:solidFill>
                  <a:srgbClr val="FFA400"/>
                </a:solidFill>
                <a:latin typeface="Arial"/>
                <a:cs typeface="Arial"/>
              </a:rPr>
              <a:t>𝑜𝑙𝑑 </a:t>
            </a:r>
            <a:r>
              <a:rPr sz="2400" spc="-265" dirty="0">
                <a:solidFill>
                  <a:srgbClr val="FFA400"/>
                </a:solidFill>
                <a:latin typeface="Lucida Sans Unicode"/>
                <a:cs typeface="Lucida Sans Unicode"/>
              </a:rPr>
              <a:t>=</a:t>
            </a:r>
            <a:r>
              <a:rPr sz="2400" spc="-140" dirty="0">
                <a:solidFill>
                  <a:srgbClr val="FFA400"/>
                </a:solidFill>
                <a:latin typeface="Lucida Sans Unicode"/>
                <a:cs typeface="Lucida Sans Unicode"/>
              </a:rPr>
              <a:t> </a:t>
            </a:r>
            <a:r>
              <a:rPr sz="2400" spc="-320" dirty="0">
                <a:solidFill>
                  <a:srgbClr val="FFA400"/>
                </a:solidFill>
                <a:latin typeface="Lucida Sans Unicode"/>
                <a:cs typeface="Lucida Sans Unicode"/>
              </a:rPr>
              <a:t>5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1577" y="4159457"/>
            <a:ext cx="808355" cy="9023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400" i="1" spc="-915" dirty="0">
                <a:solidFill>
                  <a:srgbClr val="636363"/>
                </a:solidFill>
                <a:latin typeface="Arial"/>
                <a:cs typeface="Arial"/>
              </a:rPr>
              <a:t>𝑜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r>
              <a:rPr sz="2400" i="1" spc="-800" dirty="0">
                <a:solidFill>
                  <a:srgbClr val="636363"/>
                </a:solidFill>
                <a:latin typeface="Arial"/>
                <a:cs typeface="Arial"/>
              </a:rPr>
              <a:t>𝑝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endParaRPr sz="2400">
              <a:latin typeface="Arial"/>
              <a:cs typeface="Arial"/>
            </a:endParaRPr>
          </a:p>
          <a:p>
            <a:pPr marR="33020" algn="ctr">
              <a:lnSpc>
                <a:spcPct val="100000"/>
              </a:lnSpc>
              <a:spcBef>
                <a:spcPts val="570"/>
              </a:spcBef>
            </a:pPr>
            <a:r>
              <a:rPr sz="2400" spc="-320" dirty="0">
                <a:solidFill>
                  <a:srgbClr val="8448B0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5022" y="4238517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390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2</a:t>
            </a:r>
            <a:r>
              <a:rPr sz="2400" i="1" spc="-26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390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7060" y="5504330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390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3</a:t>
            </a:r>
            <a:r>
              <a:rPr sz="2400" i="1" spc="-26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390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23110" y="3423136"/>
            <a:ext cx="2598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" algn="l"/>
              </a:tabLst>
            </a:pPr>
            <a:r>
              <a:rPr sz="2200" i="1" dirty="0">
                <a:solidFill>
                  <a:srgbClr val="40587C"/>
                </a:solidFill>
                <a:latin typeface="Times New Roman"/>
                <a:cs typeface="Times New Roman"/>
              </a:rPr>
              <a:t>x	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good</a:t>
            </a:r>
            <a:r>
              <a:rPr sz="2200" i="1" spc="-120" dirty="0">
                <a:solidFill>
                  <a:srgbClr val="40587C"/>
                </a:solidFill>
                <a:latin typeface="Times New Roman"/>
                <a:cs typeface="Times New Roman"/>
              </a:rPr>
              <a:t> 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weather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0306" y="3559477"/>
            <a:ext cx="2785745" cy="2605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25"/>
              </a:spcBef>
            </a:pPr>
            <a:r>
              <a:rPr sz="1550" spc="-200" dirty="0">
                <a:solidFill>
                  <a:srgbClr val="40587C"/>
                </a:solidFill>
                <a:latin typeface="Lucida Sans Unicode"/>
                <a:cs typeface="Lucida Sans Unicode"/>
              </a:rPr>
              <a:t>1</a:t>
            </a:r>
            <a:endParaRPr sz="155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1 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270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2</a:t>
            </a:r>
            <a:endParaRPr sz="2100">
              <a:latin typeface="Lucida Sans Unicode"/>
              <a:cs typeface="Lucida Sans Unicode"/>
            </a:endParaRPr>
          </a:p>
          <a:p>
            <a:pPr marL="38100" marR="30480" indent="10795">
              <a:lnSpc>
                <a:spcPct val="128800"/>
              </a:lnSpc>
              <a:spcBef>
                <a:spcPts val="1480"/>
              </a:spcBef>
            </a:pPr>
            <a:r>
              <a:rPr sz="2100" i="1" spc="-105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250" spc="-157" baseline="-20370" dirty="0">
                <a:solidFill>
                  <a:srgbClr val="40587C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100" spc="-280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100" spc="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100" i="1" spc="5" dirty="0">
                <a:solidFill>
                  <a:srgbClr val="40587C"/>
                </a:solidFill>
                <a:latin typeface="Times New Roman"/>
                <a:cs typeface="Times New Roman"/>
              </a:rPr>
              <a:t>a </a:t>
            </a:r>
            <a:r>
              <a:rPr sz="21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lot of </a:t>
            </a:r>
            <a:r>
              <a:rPr sz="2100" i="1" spc="25" dirty="0">
                <a:solidFill>
                  <a:srgbClr val="40587C"/>
                </a:solidFill>
                <a:latin typeface="Times New Roman"/>
                <a:cs typeface="Times New Roman"/>
              </a:rPr>
              <a:t>powder</a:t>
            </a:r>
            <a:r>
              <a:rPr sz="21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)  </a:t>
            </a: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18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6</a:t>
            </a:r>
            <a:endParaRPr sz="2100">
              <a:latin typeface="Lucida Sans Unicode"/>
              <a:cs typeface="Lucida Sans Unicode"/>
            </a:endParaRPr>
          </a:p>
          <a:p>
            <a:pPr marL="69850">
              <a:lnSpc>
                <a:spcPct val="100000"/>
              </a:lnSpc>
              <a:spcBef>
                <a:spcPts val="2030"/>
              </a:spcBef>
            </a:pPr>
            <a:r>
              <a:rPr sz="2200" i="1" spc="-120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325" spc="-179" baseline="-19713" dirty="0">
                <a:solidFill>
                  <a:srgbClr val="40587C"/>
                </a:solidFill>
                <a:latin typeface="Lucida Sans Unicode"/>
                <a:cs typeface="Lucida Sans Unicode"/>
              </a:rPr>
              <a:t>3 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0 </a:t>
            </a:r>
            <a:r>
              <a:rPr sz="22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200" i="1" spc="25" dirty="0">
                <a:solidFill>
                  <a:srgbClr val="40587C"/>
                </a:solidFill>
                <a:latin typeface="Times New Roman"/>
                <a:cs typeface="Times New Roman"/>
              </a:rPr>
              <a:t>driving</a:t>
            </a:r>
            <a:r>
              <a:rPr sz="2200" i="1" spc="-335" dirty="0">
                <a:solidFill>
                  <a:srgbClr val="40587C"/>
                </a:solidFill>
                <a:latin typeface="Times New Roman"/>
                <a:cs typeface="Times New Roman"/>
              </a:rPr>
              <a:t> </a:t>
            </a:r>
            <a:r>
              <a:rPr sz="2200" i="1" spc="30" dirty="0">
                <a:solidFill>
                  <a:srgbClr val="40587C"/>
                </a:solidFill>
                <a:latin typeface="Times New Roman"/>
                <a:cs typeface="Times New Roman"/>
              </a:rPr>
              <a:t>sucks</a:t>
            </a:r>
            <a:r>
              <a:rPr sz="2200" spc="30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42545">
              <a:lnSpc>
                <a:spcPct val="100000"/>
              </a:lnSpc>
              <a:spcBef>
                <a:spcPts val="490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3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18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1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4106" y="5998526"/>
            <a:ext cx="857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solidFill>
                  <a:srgbClr val="0096FF"/>
                </a:solidFill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1886" y="5537363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077" baseline="-28935" dirty="0">
                <a:solidFill>
                  <a:srgbClr val="0096FF"/>
                </a:solidFill>
                <a:latin typeface="Arial"/>
                <a:cs typeface="Arial"/>
              </a:rPr>
              <a:t>∑</a:t>
            </a:r>
            <a:r>
              <a:rPr sz="3600" spc="-195" baseline="-2893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96FF"/>
                </a:solidFill>
                <a:latin typeface="Times New Roman"/>
                <a:cs typeface="Times New Roman"/>
              </a:rPr>
              <a:t>w</a:t>
            </a:r>
            <a:r>
              <a:rPr sz="2550" i="1" spc="-7" baseline="-19607" dirty="0">
                <a:solidFill>
                  <a:srgbClr val="0096FF"/>
                </a:solidFill>
                <a:latin typeface="Times New Roman"/>
                <a:cs typeface="Times New Roman"/>
              </a:rPr>
              <a:t>j</a:t>
            </a:r>
            <a:r>
              <a:rPr sz="2400" i="1" spc="-5" dirty="0">
                <a:solidFill>
                  <a:srgbClr val="0096FF"/>
                </a:solidFill>
                <a:latin typeface="Times New Roman"/>
                <a:cs typeface="Times New Roman"/>
              </a:rPr>
              <a:t>x</a:t>
            </a:r>
            <a:r>
              <a:rPr sz="2550" i="1" spc="-7" baseline="-19607" dirty="0">
                <a:solidFill>
                  <a:srgbClr val="0096FF"/>
                </a:solidFill>
                <a:latin typeface="Times New Roman"/>
                <a:cs typeface="Times New Roman"/>
              </a:rPr>
              <a:t>j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2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6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0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8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Simplified </a:t>
            </a:r>
            <a:r>
              <a:rPr spc="-5" dirty="0"/>
              <a:t>(binary) artificial </a:t>
            </a:r>
            <a:r>
              <a:rPr spc="-25" dirty="0"/>
              <a:t>neuron; </a:t>
            </a:r>
            <a:r>
              <a:rPr i="1" spc="45" dirty="0">
                <a:solidFill>
                  <a:srgbClr val="00B050"/>
                </a:solidFill>
                <a:latin typeface="Calibri"/>
                <a:cs typeface="Calibri"/>
              </a:rPr>
              <a:t>add</a:t>
            </a:r>
            <a:r>
              <a:rPr i="1" spc="-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i="1" spc="-30" dirty="0">
                <a:solidFill>
                  <a:srgbClr val="00B050"/>
                </a:solidFill>
                <a:latin typeface="Calibri"/>
                <a:cs typeface="Calibri"/>
              </a:rPr>
              <a:t>weights</a:t>
            </a:r>
          </a:p>
          <a:p>
            <a:pPr marL="1854200">
              <a:lnSpc>
                <a:spcPct val="100000"/>
              </a:lnSpc>
              <a:spcBef>
                <a:spcPts val="2830"/>
              </a:spcBef>
            </a:pPr>
            <a:r>
              <a:rPr sz="2800" spc="-20" dirty="0">
                <a:solidFill>
                  <a:srgbClr val="287EFF"/>
                </a:solidFill>
              </a:rPr>
              <a:t>Persona:</a:t>
            </a:r>
            <a:r>
              <a:rPr sz="2800" spc="-80" dirty="0">
                <a:solidFill>
                  <a:srgbClr val="287EFF"/>
                </a:solidFill>
              </a:rPr>
              <a:t> </a:t>
            </a:r>
            <a:r>
              <a:rPr sz="2800" spc="-5" dirty="0">
                <a:solidFill>
                  <a:srgbClr val="287EFF"/>
                </a:solidFill>
              </a:rPr>
              <a:t>Shredder</a:t>
            </a:r>
            <a:endParaRPr sz="2800"/>
          </a:p>
          <a:p>
            <a:pPr marL="7123430">
              <a:lnSpc>
                <a:spcPct val="100000"/>
              </a:lnSpc>
              <a:spcBef>
                <a:spcPts val="1775"/>
              </a:spcBef>
            </a:pPr>
            <a:r>
              <a:rPr sz="24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4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400" i="1" spc="2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4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400" i="1" spc="29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4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3472179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70" dirty="0">
                <a:solidFill>
                  <a:srgbClr val="505050"/>
                </a:solidFill>
              </a:rPr>
              <a:t>Introducing</a:t>
            </a:r>
            <a:r>
              <a:rPr sz="4550" spc="-560" dirty="0">
                <a:solidFill>
                  <a:srgbClr val="505050"/>
                </a:solidFill>
              </a:rPr>
              <a:t> </a:t>
            </a:r>
            <a:r>
              <a:rPr sz="4550" spc="-125" dirty="0">
                <a:solidFill>
                  <a:srgbClr val="505050"/>
                </a:solidFill>
              </a:rPr>
              <a:t>Bias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68300" y="1337183"/>
            <a:ext cx="6842759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-20" dirty="0">
                <a:solidFill>
                  <a:srgbClr val="353535"/>
                </a:solidFill>
                <a:latin typeface="Calibri"/>
                <a:cs typeface="Calibri"/>
              </a:rPr>
              <a:t>Perceptron </a:t>
            </a:r>
            <a:r>
              <a:rPr sz="2850" spc="15" dirty="0">
                <a:solidFill>
                  <a:srgbClr val="353535"/>
                </a:solidFill>
                <a:latin typeface="Calibri"/>
                <a:cs typeface="Calibri"/>
              </a:rPr>
              <a:t>needs </a:t>
            </a:r>
            <a:r>
              <a:rPr sz="2850" spc="-35" dirty="0">
                <a:solidFill>
                  <a:srgbClr val="353535"/>
                </a:solidFill>
                <a:latin typeface="Calibri"/>
                <a:cs typeface="Calibri"/>
              </a:rPr>
              <a:t>to </a:t>
            </a:r>
            <a:r>
              <a:rPr sz="2850" spc="-30" dirty="0">
                <a:solidFill>
                  <a:srgbClr val="353535"/>
                </a:solidFill>
                <a:latin typeface="Calibri"/>
                <a:cs typeface="Calibri"/>
              </a:rPr>
              <a:t>take </a:t>
            </a:r>
            <a:r>
              <a:rPr sz="2850" spc="-10" dirty="0">
                <a:solidFill>
                  <a:srgbClr val="353535"/>
                </a:solidFill>
                <a:latin typeface="Calibri"/>
                <a:cs typeface="Calibri"/>
              </a:rPr>
              <a:t>into </a:t>
            </a:r>
            <a:r>
              <a:rPr sz="2850" spc="15" dirty="0">
                <a:solidFill>
                  <a:srgbClr val="353535"/>
                </a:solidFill>
                <a:latin typeface="Calibri"/>
                <a:cs typeface="Calibri"/>
              </a:rPr>
              <a:t>account </a:t>
            </a:r>
            <a:r>
              <a:rPr sz="2850" spc="-25" dirty="0">
                <a:solidFill>
                  <a:srgbClr val="353535"/>
                </a:solidFill>
                <a:latin typeface="Calibri"/>
                <a:cs typeface="Calibri"/>
              </a:rPr>
              <a:t>the</a:t>
            </a:r>
            <a:r>
              <a:rPr sz="2850" spc="-46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353535"/>
                </a:solidFill>
                <a:latin typeface="Calibri"/>
                <a:cs typeface="Calibri"/>
              </a:rPr>
              <a:t>bias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6702" y="2918061"/>
            <a:ext cx="110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smtClean="0">
                <a:solidFill>
                  <a:srgbClr val="636363"/>
                </a:solidFill>
                <a:latin typeface="Lucida Sans Unicode"/>
                <a:cs typeface="Lucida Sans Unicode"/>
              </a:rPr>
              <a:t>=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7974" y="3095759"/>
            <a:ext cx="30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70" dirty="0">
                <a:solidFill>
                  <a:srgbClr val="636363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0323" y="2685651"/>
            <a:ext cx="1955800" cy="8293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443865" algn="l"/>
                <a:tab pos="1496060" algn="l"/>
              </a:tabLst>
            </a:pPr>
            <a:r>
              <a:rPr sz="2400" spc="-240" dirty="0">
                <a:solidFill>
                  <a:srgbClr val="636363"/>
                </a:solidFill>
                <a:latin typeface="Lucida Sans Unicode"/>
                <a:cs typeface="Lucida Sans Unicode"/>
              </a:rPr>
              <a:t>0,	</a:t>
            </a:r>
            <a:r>
              <a:rPr sz="2400" i="1" spc="-210" dirty="0">
                <a:solidFill>
                  <a:srgbClr val="636363"/>
                </a:solidFill>
                <a:latin typeface="Arial"/>
                <a:cs typeface="Arial"/>
              </a:rPr>
              <a:t>𝑤𝑥</a:t>
            </a:r>
            <a:r>
              <a:rPr sz="2400" i="1" spc="-135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636363"/>
                </a:solidFill>
                <a:latin typeface="Lucida Sans Unicode"/>
                <a:cs typeface="Lucida Sans Unicode"/>
              </a:rPr>
              <a:t>+</a:t>
            </a:r>
            <a:r>
              <a:rPr sz="2400" spc="-229" dirty="0">
                <a:solidFill>
                  <a:srgbClr val="636363"/>
                </a:solidFill>
                <a:latin typeface="Lucida Sans Unicode"/>
                <a:cs typeface="Lucida Sans Unicode"/>
              </a:rPr>
              <a:t> </a:t>
            </a:r>
            <a:r>
              <a:rPr sz="2400" i="1" spc="-675" dirty="0">
                <a:solidFill>
                  <a:srgbClr val="FF2600"/>
                </a:solidFill>
                <a:latin typeface="Arial"/>
                <a:cs typeface="Arial"/>
              </a:rPr>
              <a:t>𝑏	</a:t>
            </a:r>
            <a:r>
              <a:rPr sz="2400" spc="-265" dirty="0">
                <a:solidFill>
                  <a:srgbClr val="636363"/>
                </a:solidFill>
                <a:latin typeface="Lucida Sans Unicode"/>
                <a:cs typeface="Lucida Sans Unicode"/>
              </a:rPr>
              <a:t>≤</a:t>
            </a:r>
            <a:r>
              <a:rPr sz="2400" spc="-190" dirty="0">
                <a:solidFill>
                  <a:srgbClr val="636363"/>
                </a:solidFill>
                <a:latin typeface="Lucida Sans Unicode"/>
                <a:cs typeface="Lucida Sans Unicode"/>
              </a:rPr>
              <a:t> </a:t>
            </a:r>
            <a:r>
              <a:rPr sz="2400" spc="-320" dirty="0">
                <a:solidFill>
                  <a:srgbClr val="636363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443865" algn="l"/>
                <a:tab pos="1496060" algn="l"/>
              </a:tabLst>
            </a:pPr>
            <a:r>
              <a:rPr sz="2400" spc="-240" dirty="0">
                <a:solidFill>
                  <a:srgbClr val="636363"/>
                </a:solidFill>
                <a:latin typeface="Lucida Sans Unicode"/>
                <a:cs typeface="Lucida Sans Unicode"/>
              </a:rPr>
              <a:t>1,	</a:t>
            </a:r>
            <a:r>
              <a:rPr sz="2400" i="1" spc="-210" dirty="0">
                <a:solidFill>
                  <a:srgbClr val="636363"/>
                </a:solidFill>
                <a:latin typeface="Arial"/>
                <a:cs typeface="Arial"/>
              </a:rPr>
              <a:t>𝑤𝑥</a:t>
            </a:r>
            <a:r>
              <a:rPr sz="2400" i="1" spc="-135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636363"/>
                </a:solidFill>
                <a:latin typeface="Lucida Sans Unicode"/>
                <a:cs typeface="Lucida Sans Unicode"/>
              </a:rPr>
              <a:t>+</a:t>
            </a:r>
            <a:r>
              <a:rPr sz="2400" spc="-229" dirty="0">
                <a:solidFill>
                  <a:srgbClr val="636363"/>
                </a:solidFill>
                <a:latin typeface="Lucida Sans Unicode"/>
                <a:cs typeface="Lucida Sans Unicode"/>
              </a:rPr>
              <a:t> </a:t>
            </a:r>
            <a:r>
              <a:rPr sz="2400" i="1" spc="-675" dirty="0">
                <a:solidFill>
                  <a:srgbClr val="FF2600"/>
                </a:solidFill>
                <a:latin typeface="Arial"/>
                <a:cs typeface="Arial"/>
              </a:rPr>
              <a:t>𝑏	</a:t>
            </a:r>
            <a:r>
              <a:rPr sz="2400" spc="-265" dirty="0">
                <a:solidFill>
                  <a:srgbClr val="636363"/>
                </a:solidFill>
                <a:latin typeface="Lucida Sans Unicode"/>
                <a:cs typeface="Lucida Sans Unicode"/>
              </a:rPr>
              <a:t>&gt;</a:t>
            </a:r>
            <a:r>
              <a:rPr sz="2400" spc="-190" dirty="0">
                <a:solidFill>
                  <a:srgbClr val="636363"/>
                </a:solidFill>
                <a:latin typeface="Lucida Sans Unicode"/>
                <a:cs typeface="Lucida Sans Unicode"/>
              </a:rPr>
              <a:t> </a:t>
            </a:r>
            <a:r>
              <a:rPr sz="2400" spc="-320" dirty="0">
                <a:solidFill>
                  <a:srgbClr val="636363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6480" y="4761341"/>
            <a:ext cx="7388556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0700" y="4127500"/>
            <a:ext cx="6850380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505050"/>
                </a:solidFill>
                <a:latin typeface="Calibri"/>
                <a:cs typeface="Calibri"/>
              </a:rPr>
              <a:t>where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505050"/>
                </a:solidFill>
                <a:latin typeface="Calibri"/>
                <a:cs typeface="Calibri"/>
              </a:rPr>
              <a:t>b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50505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05050"/>
                </a:solidFill>
                <a:latin typeface="Calibri"/>
                <a:cs typeface="Calibri"/>
              </a:rPr>
              <a:t>how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05050"/>
                </a:solidFill>
                <a:latin typeface="Calibri"/>
                <a:cs typeface="Calibri"/>
              </a:rPr>
              <a:t>easy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505050"/>
                </a:solidFill>
                <a:latin typeface="Calibri"/>
                <a:cs typeface="Calibri"/>
              </a:rPr>
              <a:t>it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50505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05050"/>
                </a:solidFill>
                <a:latin typeface="Calibri"/>
                <a:cs typeface="Calibri"/>
              </a:rPr>
              <a:t>get</a:t>
            </a:r>
            <a:r>
              <a:rPr sz="2400" spc="-6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05050"/>
                </a:solidFill>
                <a:latin typeface="Calibri"/>
                <a:cs typeface="Calibri"/>
              </a:rPr>
              <a:t>perceptron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505050"/>
                </a:solidFill>
                <a:latin typeface="Calibri"/>
                <a:cs typeface="Calibri"/>
              </a:rPr>
              <a:t>fire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1117600" marR="5080" indent="-1104900">
              <a:lnSpc>
                <a:spcPct val="118100"/>
              </a:lnSpc>
              <a:spcBef>
                <a:spcPts val="5"/>
              </a:spcBef>
            </a:pP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e.g.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Shredder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strong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bias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Whistler 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while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Après-Ski’er 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bias 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400" spc="-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strong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350901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90" dirty="0">
                <a:solidFill>
                  <a:srgbClr val="505050"/>
                </a:solidFill>
              </a:rPr>
              <a:t>Sigmoid</a:t>
            </a:r>
            <a:r>
              <a:rPr sz="4550" spc="-540" dirty="0">
                <a:solidFill>
                  <a:srgbClr val="505050"/>
                </a:solidFill>
              </a:rPr>
              <a:t> </a:t>
            </a:r>
            <a:r>
              <a:rPr sz="4550" spc="-229" dirty="0">
                <a:solidFill>
                  <a:srgbClr val="505050"/>
                </a:solidFill>
              </a:rPr>
              <a:t>Neuron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044148" y="241048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303" y="357938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689" y="4855357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6304" y="3426984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4304" y="3066924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965" y="3530955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0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004" y="4454047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6936" y="4417354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8" y="0"/>
                </a:moveTo>
                <a:lnTo>
                  <a:pt x="0" y="3641"/>
                </a:lnTo>
                <a:lnTo>
                  <a:pt x="34629" y="65615"/>
                </a:lnTo>
                <a:lnTo>
                  <a:pt x="7928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6593" y="400712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2359" y="3971632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793" y="4007129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5311" y="3971632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53470" y="3723653"/>
            <a:ext cx="80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15" dirty="0">
                <a:solidFill>
                  <a:srgbClr val="636363"/>
                </a:solidFill>
                <a:latin typeface="Arial"/>
                <a:cs typeface="Arial"/>
              </a:rPr>
              <a:t>𝑜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r>
              <a:rPr sz="2400" i="1" spc="-800" dirty="0">
                <a:solidFill>
                  <a:srgbClr val="636363"/>
                </a:solidFill>
                <a:latin typeface="Arial"/>
                <a:cs typeface="Arial"/>
              </a:rPr>
              <a:t>𝑝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3335" y="3681062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869" y="3709985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9907" y="4984443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1879" y="4335287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187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7227" y="3478385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187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900" y="1337183"/>
            <a:ext cx="5288915" cy="1932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850" spc="30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850" spc="-15" dirty="0">
                <a:solidFill>
                  <a:srgbClr val="353535"/>
                </a:solidFill>
                <a:latin typeface="Calibri"/>
                <a:cs typeface="Calibri"/>
              </a:rPr>
              <a:t>more </a:t>
            </a:r>
            <a:r>
              <a:rPr sz="2850" spc="35" dirty="0">
                <a:solidFill>
                  <a:srgbClr val="353535"/>
                </a:solidFill>
                <a:latin typeface="Calibri"/>
                <a:cs typeface="Calibri"/>
              </a:rPr>
              <a:t>common </a:t>
            </a:r>
            <a:r>
              <a:rPr sz="2850" spc="-5" dirty="0">
                <a:solidFill>
                  <a:srgbClr val="353535"/>
                </a:solidFill>
                <a:latin typeface="Calibri"/>
                <a:cs typeface="Calibri"/>
              </a:rPr>
              <a:t>artificial</a:t>
            </a:r>
            <a:r>
              <a:rPr sz="2850" spc="-3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353535"/>
                </a:solidFill>
                <a:latin typeface="Calibri"/>
                <a:cs typeface="Calibri"/>
              </a:rPr>
              <a:t>neuron</a:t>
            </a:r>
            <a:endParaRPr sz="2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250">
              <a:latin typeface="Times New Roman"/>
              <a:cs typeface="Times New Roman"/>
            </a:endParaRPr>
          </a:p>
          <a:p>
            <a:pPr marR="3026410" algn="ctr">
              <a:lnSpc>
                <a:spcPts val="2765"/>
              </a:lnSpc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2550" baseline="-19607">
              <a:latin typeface="Lucida Sans Unicode"/>
              <a:cs typeface="Lucida Sans Unicode"/>
            </a:endParaRPr>
          </a:p>
          <a:p>
            <a:pPr marR="1175385" algn="ctr">
              <a:lnSpc>
                <a:spcPts val="2765"/>
              </a:lnSpc>
            </a:pPr>
            <a:r>
              <a:rPr sz="2400" i="1" spc="-125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187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1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18237" y="2477367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54800" y="5067300"/>
            <a:ext cx="4752975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80808"/>
                </a:solidFill>
                <a:latin typeface="Calibri"/>
                <a:cs typeface="Calibri"/>
              </a:rPr>
              <a:t>Instead </a:t>
            </a:r>
            <a:r>
              <a:rPr sz="2400" spc="-45" dirty="0">
                <a:solidFill>
                  <a:srgbClr val="080808"/>
                </a:solidFill>
                <a:latin typeface="Calibri"/>
                <a:cs typeface="Calibri"/>
              </a:rPr>
              <a:t>of </a:t>
            </a:r>
            <a:r>
              <a:rPr sz="2400" spc="-70" dirty="0">
                <a:solidFill>
                  <a:srgbClr val="080808"/>
                </a:solidFill>
                <a:latin typeface="Calibri"/>
                <a:cs typeface="Calibri"/>
              </a:rPr>
              <a:t>[0, 1], </a:t>
            </a:r>
            <a:r>
              <a:rPr sz="2400" spc="-15" dirty="0">
                <a:solidFill>
                  <a:srgbClr val="080808"/>
                </a:solidFill>
                <a:latin typeface="Calibri"/>
                <a:cs typeface="Calibri"/>
              </a:rPr>
              <a:t>now</a:t>
            </a:r>
            <a:r>
              <a:rPr sz="2400" spc="-13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080808"/>
                </a:solidFill>
                <a:latin typeface="Calibri"/>
                <a:cs typeface="Calibri"/>
              </a:rPr>
              <a:t>(0…1)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400" spc="-95" dirty="0">
                <a:solidFill>
                  <a:srgbClr val="080808"/>
                </a:solidFill>
                <a:latin typeface="Calibri"/>
                <a:cs typeface="Calibri"/>
              </a:rPr>
              <a:t>Where </a:t>
            </a:r>
            <a:r>
              <a:rPr sz="2400" spc="-5" dirty="0">
                <a:solidFill>
                  <a:srgbClr val="080808"/>
                </a:solidFill>
                <a:latin typeface="Calibri"/>
                <a:cs typeface="Calibri"/>
              </a:rPr>
              <a:t>output </a:t>
            </a:r>
            <a:r>
              <a:rPr sz="2400" spc="15" dirty="0">
                <a:solidFill>
                  <a:srgbClr val="080808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80808"/>
                </a:solidFill>
                <a:latin typeface="Calibri"/>
                <a:cs typeface="Calibri"/>
              </a:rPr>
              <a:t>defined </a:t>
            </a:r>
            <a:r>
              <a:rPr sz="2400" dirty="0">
                <a:solidFill>
                  <a:srgbClr val="080808"/>
                </a:solidFill>
                <a:latin typeface="Calibri"/>
                <a:cs typeface="Calibri"/>
              </a:rPr>
              <a:t>by </a:t>
            </a:r>
            <a:r>
              <a:rPr sz="4050" i="1" spc="-67" baseline="2057" dirty="0">
                <a:solidFill>
                  <a:srgbClr val="505050"/>
                </a:solidFill>
                <a:latin typeface="Arial"/>
                <a:cs typeface="Arial"/>
              </a:rPr>
              <a:t>σ</a:t>
            </a:r>
            <a:r>
              <a:rPr sz="4050" spc="-67" baseline="2057" dirty="0">
                <a:solidFill>
                  <a:srgbClr val="505050"/>
                </a:solidFill>
                <a:latin typeface="Lucida Sans Unicode"/>
                <a:cs typeface="Lucida Sans Unicode"/>
              </a:rPr>
              <a:t>(</a:t>
            </a:r>
            <a:r>
              <a:rPr sz="4050" i="1" spc="-67" baseline="2057" dirty="0">
                <a:solidFill>
                  <a:srgbClr val="505050"/>
                </a:solidFill>
                <a:latin typeface="Times New Roman"/>
                <a:cs typeface="Times New Roman"/>
              </a:rPr>
              <a:t>wx </a:t>
            </a:r>
            <a:r>
              <a:rPr sz="4050" spc="-450" baseline="2057" dirty="0">
                <a:solidFill>
                  <a:srgbClr val="505050"/>
                </a:solidFill>
                <a:latin typeface="Lucida Sans Unicode"/>
                <a:cs typeface="Lucida Sans Unicode"/>
              </a:rPr>
              <a:t>+</a:t>
            </a:r>
            <a:r>
              <a:rPr sz="4050" spc="-660" baseline="2057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4050" i="1" spc="15" baseline="2057" dirty="0">
                <a:solidFill>
                  <a:srgbClr val="505050"/>
                </a:solidFill>
                <a:latin typeface="Times New Roman"/>
                <a:cs typeface="Times New Roman"/>
              </a:rPr>
              <a:t>b</a:t>
            </a:r>
            <a:r>
              <a:rPr sz="4050" spc="15" baseline="2057" dirty="0">
                <a:solidFill>
                  <a:srgbClr val="505050"/>
                </a:solidFill>
                <a:latin typeface="Lucida Sans Unicode"/>
                <a:cs typeface="Lucida Sans Unicode"/>
              </a:rPr>
              <a:t>)</a:t>
            </a:r>
            <a:endParaRPr sz="4050" baseline="2057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1344" y="4461554"/>
            <a:ext cx="1376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45" dirty="0">
                <a:solidFill>
                  <a:srgbClr val="0096FF"/>
                </a:solidFill>
                <a:latin typeface="Arial"/>
                <a:cs typeface="Arial"/>
              </a:rPr>
              <a:t>σ</a:t>
            </a:r>
            <a:r>
              <a:rPr sz="2700" spc="-45" dirty="0">
                <a:solidFill>
                  <a:srgbClr val="0096FF"/>
                </a:solidFill>
                <a:latin typeface="Lucida Sans Unicode"/>
                <a:cs typeface="Lucida Sans Unicode"/>
              </a:rPr>
              <a:t>(</a:t>
            </a:r>
            <a:r>
              <a:rPr sz="2700" i="1" spc="-45" dirty="0">
                <a:solidFill>
                  <a:srgbClr val="0096FF"/>
                </a:solidFill>
                <a:latin typeface="Times New Roman"/>
                <a:cs typeface="Times New Roman"/>
              </a:rPr>
              <a:t>wx </a:t>
            </a:r>
            <a:r>
              <a:rPr sz="2700" spc="-300" dirty="0">
                <a:solidFill>
                  <a:srgbClr val="0096FF"/>
                </a:solidFill>
                <a:latin typeface="Lucida Sans Unicode"/>
                <a:cs typeface="Lucida Sans Unicode"/>
              </a:rPr>
              <a:t>+</a:t>
            </a:r>
            <a:r>
              <a:rPr sz="2700" spc="-365" dirty="0">
                <a:solidFill>
                  <a:srgbClr val="0096FF"/>
                </a:solidFill>
                <a:latin typeface="Lucida Sans Unicode"/>
                <a:cs typeface="Lucida Sans Unicode"/>
              </a:rPr>
              <a:t> </a:t>
            </a:r>
            <a:r>
              <a:rPr sz="2700" i="1" spc="10" dirty="0">
                <a:solidFill>
                  <a:srgbClr val="0096FF"/>
                </a:solidFill>
                <a:latin typeface="Times New Roman"/>
                <a:cs typeface="Times New Roman"/>
              </a:rPr>
              <a:t>b</a:t>
            </a:r>
            <a:r>
              <a:rPr sz="2700" spc="10" dirty="0">
                <a:solidFill>
                  <a:srgbClr val="0096FF"/>
                </a:solidFill>
                <a:latin typeface="Lucida Sans Unicode"/>
                <a:cs typeface="Lucida Sans Unicode"/>
              </a:rPr>
              <a:t>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74912" y="1432582"/>
            <a:ext cx="49530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6215" y="5166897"/>
            <a:ext cx="345440" cy="377190"/>
          </a:xfrm>
          <a:custGeom>
            <a:avLst/>
            <a:gdLst/>
            <a:ahLst/>
            <a:cxnLst/>
            <a:rect l="l" t="t" r="r" b="b"/>
            <a:pathLst>
              <a:path w="345440" h="377189">
                <a:moveTo>
                  <a:pt x="0" y="0"/>
                </a:moveTo>
                <a:lnTo>
                  <a:pt x="345121" y="0"/>
                </a:lnTo>
                <a:lnTo>
                  <a:pt x="345121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solidFill>
            <a:srgbClr val="73FA79">
              <a:alpha val="39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1748" y="5158600"/>
            <a:ext cx="345440" cy="377190"/>
          </a:xfrm>
          <a:custGeom>
            <a:avLst/>
            <a:gdLst/>
            <a:ahLst/>
            <a:cxnLst/>
            <a:rect l="l" t="t" r="r" b="b"/>
            <a:pathLst>
              <a:path w="345439" h="377189">
                <a:moveTo>
                  <a:pt x="0" y="0"/>
                </a:moveTo>
                <a:lnTo>
                  <a:pt x="345121" y="0"/>
                </a:lnTo>
                <a:lnTo>
                  <a:pt x="345121" y="376666"/>
                </a:lnTo>
                <a:lnTo>
                  <a:pt x="0" y="376666"/>
                </a:lnTo>
                <a:lnTo>
                  <a:pt x="0" y="0"/>
                </a:lnTo>
                <a:close/>
              </a:path>
            </a:pathLst>
          </a:custGeom>
          <a:solidFill>
            <a:srgbClr val="73FA79">
              <a:alpha val="39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4581" y="5158600"/>
            <a:ext cx="345440" cy="377190"/>
          </a:xfrm>
          <a:custGeom>
            <a:avLst/>
            <a:gdLst/>
            <a:ahLst/>
            <a:cxnLst/>
            <a:rect l="l" t="t" r="r" b="b"/>
            <a:pathLst>
              <a:path w="345439" h="377189">
                <a:moveTo>
                  <a:pt x="0" y="0"/>
                </a:moveTo>
                <a:lnTo>
                  <a:pt x="345122" y="0"/>
                </a:lnTo>
                <a:lnTo>
                  <a:pt x="345122" y="376666"/>
                </a:lnTo>
                <a:lnTo>
                  <a:pt x="0" y="376666"/>
                </a:lnTo>
                <a:lnTo>
                  <a:pt x="0" y="0"/>
                </a:lnTo>
                <a:close/>
              </a:path>
            </a:pathLst>
          </a:custGeom>
          <a:solidFill>
            <a:srgbClr val="73FA79">
              <a:alpha val="39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350901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90" dirty="0">
                <a:solidFill>
                  <a:srgbClr val="505050"/>
                </a:solidFill>
              </a:rPr>
              <a:t>Sigmoid</a:t>
            </a:r>
            <a:r>
              <a:rPr sz="4550" spc="-540" dirty="0">
                <a:solidFill>
                  <a:srgbClr val="505050"/>
                </a:solidFill>
              </a:rPr>
              <a:t> </a:t>
            </a:r>
            <a:r>
              <a:rPr sz="4550" spc="-229" dirty="0">
                <a:solidFill>
                  <a:srgbClr val="505050"/>
                </a:solidFill>
              </a:rPr>
              <a:t>Neuron</a:t>
            </a:r>
            <a:endParaRPr sz="4550"/>
          </a:p>
        </p:txBody>
      </p:sp>
      <p:sp>
        <p:nvSpPr>
          <p:cNvPr id="6" name="object 6"/>
          <p:cNvSpPr/>
          <p:nvPr/>
        </p:nvSpPr>
        <p:spPr>
          <a:xfrm>
            <a:off x="1044148" y="241048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9371" y="2541083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303" y="357938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689" y="4855357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86304" y="3426984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4304" y="3066924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965" y="3530955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0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0004" y="4454047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6936" y="4417354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8" y="0"/>
                </a:moveTo>
                <a:lnTo>
                  <a:pt x="0" y="3641"/>
                </a:lnTo>
                <a:lnTo>
                  <a:pt x="34629" y="65615"/>
                </a:lnTo>
                <a:lnTo>
                  <a:pt x="7928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6593" y="400712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2359" y="3971632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6793" y="4007129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5311" y="3971632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56548" y="3723653"/>
            <a:ext cx="80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15" dirty="0">
                <a:solidFill>
                  <a:srgbClr val="636363"/>
                </a:solidFill>
                <a:latin typeface="Arial"/>
                <a:cs typeface="Arial"/>
              </a:rPr>
              <a:t>𝑜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r>
              <a:rPr sz="2400" i="1" spc="-800" dirty="0">
                <a:solidFill>
                  <a:srgbClr val="636363"/>
                </a:solidFill>
                <a:latin typeface="Arial"/>
                <a:cs typeface="Arial"/>
              </a:rPr>
              <a:t>𝑝</a:t>
            </a:r>
            <a:r>
              <a:rPr sz="2400" i="1" spc="-865" dirty="0">
                <a:solidFill>
                  <a:srgbClr val="636363"/>
                </a:solidFill>
                <a:latin typeface="Arial"/>
                <a:cs typeface="Arial"/>
              </a:rPr>
              <a:t>𝑢</a:t>
            </a:r>
            <a:r>
              <a:rPr sz="2400" i="1" spc="-1400" dirty="0">
                <a:solidFill>
                  <a:srgbClr val="636363"/>
                </a:solidFill>
                <a:latin typeface="Arial"/>
                <a:cs typeface="Arial"/>
              </a:rPr>
              <a:t>𝑡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3335" y="3689705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869" y="3718630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9907" y="4984443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6521" y="3517369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187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4000" y="2878147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187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1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300" y="1337183"/>
            <a:ext cx="273621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-10" dirty="0">
                <a:solidFill>
                  <a:srgbClr val="287EFF"/>
                </a:solidFill>
                <a:latin typeface="Calibri"/>
                <a:cs typeface="Calibri"/>
              </a:rPr>
              <a:t>Persona:</a:t>
            </a:r>
            <a:r>
              <a:rPr sz="2850" spc="-120" dirty="0">
                <a:solidFill>
                  <a:srgbClr val="287EFF"/>
                </a:solidFill>
                <a:latin typeface="Calibri"/>
                <a:cs typeface="Calibri"/>
              </a:rPr>
              <a:t> </a:t>
            </a:r>
            <a:r>
              <a:rPr sz="2850" spc="5" dirty="0">
                <a:solidFill>
                  <a:srgbClr val="287EFF"/>
                </a:solidFill>
                <a:latin typeface="Calibri"/>
                <a:cs typeface="Calibri"/>
              </a:rPr>
              <a:t>Shredder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92050" y="2539131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00643" y="5236432"/>
            <a:ext cx="25698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245" algn="l"/>
              </a:tabLst>
            </a:pPr>
            <a:r>
              <a:rPr sz="2200" i="1" dirty="0">
                <a:solidFill>
                  <a:srgbClr val="40587C"/>
                </a:solidFill>
                <a:latin typeface="Times New Roman"/>
                <a:cs typeface="Times New Roman"/>
              </a:rPr>
              <a:t>x	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0 </a:t>
            </a:r>
            <a:r>
              <a:rPr sz="22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200" i="1" spc="25" dirty="0">
                <a:solidFill>
                  <a:srgbClr val="40587C"/>
                </a:solidFill>
                <a:latin typeface="Times New Roman"/>
                <a:cs typeface="Times New Roman"/>
              </a:rPr>
              <a:t>driving</a:t>
            </a:r>
            <a:r>
              <a:rPr sz="2200" i="1" spc="-215" dirty="0">
                <a:solidFill>
                  <a:srgbClr val="40587C"/>
                </a:solidFill>
                <a:latin typeface="Times New Roman"/>
                <a:cs typeface="Times New Roman"/>
              </a:rPr>
              <a:t> </a:t>
            </a:r>
            <a:r>
              <a:rPr sz="2200" i="1" spc="30" dirty="0">
                <a:solidFill>
                  <a:srgbClr val="40587C"/>
                </a:solidFill>
                <a:latin typeface="Times New Roman"/>
                <a:cs typeface="Times New Roman"/>
              </a:rPr>
              <a:t>sucks</a:t>
            </a:r>
            <a:r>
              <a:rPr sz="2200" spc="30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8358" y="5362091"/>
            <a:ext cx="1003935" cy="6426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10"/>
              </a:spcBef>
            </a:pPr>
            <a:r>
              <a:rPr sz="1550" spc="-200" dirty="0">
                <a:solidFill>
                  <a:srgbClr val="40587C"/>
                </a:solidFill>
                <a:latin typeface="Lucida Sans Unicode"/>
                <a:cs typeface="Lucida Sans Unicode"/>
              </a:rPr>
              <a:t>3</a:t>
            </a:r>
            <a:endParaRPr sz="155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3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24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0.1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4710" y="5129385"/>
            <a:ext cx="3434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400" i="1" spc="-160" dirty="0">
                <a:solidFill>
                  <a:srgbClr val="0096FF"/>
                </a:solidFill>
                <a:latin typeface="Arial"/>
                <a:cs typeface="Arial"/>
              </a:rPr>
              <a:t>σ</a:t>
            </a:r>
            <a:r>
              <a:rPr sz="2400" spc="-160" dirty="0">
                <a:solidFill>
                  <a:srgbClr val="0096FF"/>
                </a:solidFill>
                <a:latin typeface="Lucida Sans Unicode"/>
                <a:cs typeface="Lucida Sans Unicode"/>
              </a:rPr>
              <a:t>(1</a:t>
            </a:r>
            <a:r>
              <a:rPr sz="2400" i="1" spc="-160" dirty="0">
                <a:solidFill>
                  <a:srgbClr val="0096FF"/>
                </a:solidFill>
                <a:latin typeface="Times New Roman"/>
                <a:cs typeface="Times New Roman"/>
              </a:rPr>
              <a:t>x</a:t>
            </a:r>
            <a:r>
              <a:rPr sz="2400" spc="-160" dirty="0">
                <a:solidFill>
                  <a:srgbClr val="0096FF"/>
                </a:solidFill>
                <a:latin typeface="Lucida Sans Unicode"/>
                <a:cs typeface="Lucida Sans Unicode"/>
              </a:rPr>
              <a:t>0.3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 </a:t>
            </a:r>
            <a:r>
              <a:rPr sz="2400" spc="-200" dirty="0">
                <a:solidFill>
                  <a:srgbClr val="0096FF"/>
                </a:solidFill>
                <a:latin typeface="Lucida Sans Unicode"/>
                <a:cs typeface="Lucida Sans Unicode"/>
              </a:rPr>
              <a:t>1</a:t>
            </a:r>
            <a:r>
              <a:rPr sz="2400" i="1" spc="-200" dirty="0">
                <a:solidFill>
                  <a:srgbClr val="0096FF"/>
                </a:solidFill>
                <a:latin typeface="Times New Roman"/>
                <a:cs typeface="Times New Roman"/>
              </a:rPr>
              <a:t>x</a:t>
            </a:r>
            <a:r>
              <a:rPr sz="2400" spc="-200" dirty="0">
                <a:solidFill>
                  <a:srgbClr val="0096FF"/>
                </a:solidFill>
                <a:latin typeface="Lucida Sans Unicode"/>
                <a:cs typeface="Lucida Sans Unicode"/>
              </a:rPr>
              <a:t>0.6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</a:t>
            </a:r>
            <a:r>
              <a:rPr sz="2400" spc="-165" dirty="0">
                <a:solidFill>
                  <a:srgbClr val="0096FF"/>
                </a:solidFill>
                <a:latin typeface="Lucida Sans Unicode"/>
                <a:cs typeface="Lucida Sans Unicode"/>
              </a:rPr>
              <a:t> 0</a:t>
            </a:r>
            <a:r>
              <a:rPr sz="2400" i="1" spc="-165" dirty="0">
                <a:solidFill>
                  <a:srgbClr val="0096FF"/>
                </a:solidFill>
                <a:latin typeface="Times New Roman"/>
                <a:cs typeface="Times New Roman"/>
              </a:rPr>
              <a:t>x</a:t>
            </a:r>
            <a:r>
              <a:rPr sz="2400" spc="-165" dirty="0">
                <a:solidFill>
                  <a:srgbClr val="0096FF"/>
                </a:solidFill>
                <a:latin typeface="Lucida Sans Unicode"/>
                <a:cs typeface="Lucida Sans Unicode"/>
              </a:rPr>
              <a:t>0.1)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6253" y="5466858"/>
            <a:ext cx="1111885" cy="10541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500" spc="-275" dirty="0">
                <a:solidFill>
                  <a:srgbClr val="0096FF"/>
                </a:solidFill>
                <a:latin typeface="Lucida Sans Unicode"/>
                <a:cs typeface="Lucida Sans Unicode"/>
              </a:rPr>
              <a:t>=</a:t>
            </a:r>
            <a:r>
              <a:rPr sz="2500" spc="-190" dirty="0">
                <a:solidFill>
                  <a:srgbClr val="0096FF"/>
                </a:solidFill>
                <a:latin typeface="Lucida Sans Unicode"/>
                <a:cs typeface="Lucida Sans Unicode"/>
              </a:rPr>
              <a:t> </a:t>
            </a:r>
            <a:r>
              <a:rPr sz="2500" i="1" spc="-160" dirty="0">
                <a:solidFill>
                  <a:srgbClr val="0096FF"/>
                </a:solidFill>
                <a:latin typeface="Arial"/>
                <a:cs typeface="Arial"/>
              </a:rPr>
              <a:t>σ</a:t>
            </a:r>
            <a:r>
              <a:rPr sz="2500" spc="-160" dirty="0">
                <a:solidFill>
                  <a:srgbClr val="0096FF"/>
                </a:solidFill>
                <a:latin typeface="Lucida Sans Unicode"/>
                <a:cs typeface="Lucida Sans Unicode"/>
              </a:rPr>
              <a:t>(0.9)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300" spc="-254" dirty="0">
                <a:solidFill>
                  <a:srgbClr val="0096FF"/>
                </a:solidFill>
                <a:latin typeface="Lucida Sans Unicode"/>
                <a:cs typeface="Lucida Sans Unicode"/>
              </a:rPr>
              <a:t>=</a:t>
            </a:r>
            <a:r>
              <a:rPr sz="2300" spc="-185" dirty="0">
                <a:solidFill>
                  <a:srgbClr val="0096FF"/>
                </a:solidFill>
                <a:latin typeface="Lucida Sans Unicode"/>
                <a:cs typeface="Lucida Sans Unicode"/>
              </a:rPr>
              <a:t> </a:t>
            </a:r>
            <a:r>
              <a:rPr sz="2300" spc="-280" dirty="0">
                <a:solidFill>
                  <a:srgbClr val="0096FF"/>
                </a:solidFill>
                <a:latin typeface="Lucida Sans Unicode"/>
                <a:cs typeface="Lucida Sans Unicode"/>
              </a:rPr>
              <a:t>0.7109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7150" y="4585961"/>
            <a:ext cx="37693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14195" algn="l"/>
              </a:tabLst>
            </a:pPr>
            <a:r>
              <a:rPr sz="3600" i="1" spc="-187" baseline="5787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187" baseline="62091" dirty="0">
                <a:solidFill>
                  <a:srgbClr val="00BA63"/>
                </a:solidFill>
                <a:latin typeface="Lucida Sans Unicode"/>
                <a:cs typeface="Lucida Sans Unicode"/>
              </a:rPr>
              <a:t>3	</a:t>
            </a:r>
            <a:r>
              <a:rPr sz="2700" spc="55" dirty="0">
                <a:solidFill>
                  <a:srgbClr val="0096FF"/>
                </a:solidFill>
                <a:latin typeface="Lucida Sans Unicode"/>
                <a:cs typeface="Lucida Sans Unicode"/>
              </a:rPr>
              <a:t>? </a:t>
            </a:r>
            <a:r>
              <a:rPr sz="2700" spc="-300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700" i="1" spc="-45" dirty="0">
                <a:solidFill>
                  <a:srgbClr val="0096FF"/>
                </a:solidFill>
                <a:latin typeface="Arial"/>
                <a:cs typeface="Arial"/>
              </a:rPr>
              <a:t>σ</a:t>
            </a:r>
            <a:r>
              <a:rPr sz="2700" spc="-45" dirty="0">
                <a:solidFill>
                  <a:srgbClr val="0096FF"/>
                </a:solidFill>
                <a:latin typeface="Lucida Sans Unicode"/>
                <a:cs typeface="Lucida Sans Unicode"/>
              </a:rPr>
              <a:t>(</a:t>
            </a:r>
            <a:r>
              <a:rPr sz="2700" i="1" spc="-45" dirty="0">
                <a:solidFill>
                  <a:srgbClr val="0096FF"/>
                </a:solidFill>
                <a:latin typeface="Times New Roman"/>
                <a:cs typeface="Times New Roman"/>
              </a:rPr>
              <a:t>wx </a:t>
            </a:r>
            <a:r>
              <a:rPr sz="2700" spc="-300" dirty="0">
                <a:solidFill>
                  <a:srgbClr val="0096FF"/>
                </a:solidFill>
                <a:latin typeface="Lucida Sans Unicode"/>
                <a:cs typeface="Lucida Sans Unicode"/>
              </a:rPr>
              <a:t>+</a:t>
            </a:r>
            <a:r>
              <a:rPr sz="27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 </a:t>
            </a:r>
            <a:r>
              <a:rPr sz="2700" i="1" spc="10" dirty="0">
                <a:solidFill>
                  <a:srgbClr val="0096FF"/>
                </a:solidFill>
                <a:latin typeface="Times New Roman"/>
                <a:cs typeface="Times New Roman"/>
              </a:rPr>
              <a:t>b</a:t>
            </a:r>
            <a:r>
              <a:rPr sz="2700" spc="10" dirty="0">
                <a:solidFill>
                  <a:srgbClr val="0096FF"/>
                </a:solidFill>
                <a:latin typeface="Lucida Sans Unicode"/>
                <a:cs typeface="Lucida Sans Unicode"/>
              </a:rPr>
              <a:t>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43270" y="2504858"/>
            <a:ext cx="4040504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4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400" i="1" spc="2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4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400" i="1" spc="29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4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400">
              <a:latin typeface="Lucida Sans Unicode"/>
              <a:cs typeface="Lucida Sans Unicode"/>
            </a:endParaRPr>
          </a:p>
          <a:p>
            <a:pPr marL="55244">
              <a:lnSpc>
                <a:spcPct val="100000"/>
              </a:lnSpc>
              <a:spcBef>
                <a:spcPts val="1989"/>
              </a:spcBef>
            </a:pPr>
            <a:r>
              <a:rPr sz="2200" i="1" spc="-140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325" spc="-209" baseline="-19713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good</a:t>
            </a:r>
            <a:r>
              <a:rPr sz="2200" i="1" spc="-175" dirty="0">
                <a:solidFill>
                  <a:srgbClr val="40587C"/>
                </a:solidFill>
                <a:latin typeface="Times New Roman"/>
                <a:cs typeface="Times New Roman"/>
              </a:rPr>
              <a:t> 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weather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1 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260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0.3</a:t>
            </a:r>
            <a:endParaRPr sz="2100">
              <a:latin typeface="Lucida Sans Unicode"/>
              <a:cs typeface="Lucida Sans Unicode"/>
            </a:endParaRPr>
          </a:p>
          <a:p>
            <a:pPr marL="38100" marR="1285240" indent="10795">
              <a:lnSpc>
                <a:spcPct val="124800"/>
              </a:lnSpc>
              <a:spcBef>
                <a:spcPts val="1985"/>
              </a:spcBef>
            </a:pPr>
            <a:r>
              <a:rPr sz="2100" i="1" spc="-105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250" spc="-157" baseline="-20370" dirty="0">
                <a:solidFill>
                  <a:srgbClr val="40587C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100" spc="-280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100" spc="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100" i="1" spc="5" dirty="0">
                <a:solidFill>
                  <a:srgbClr val="40587C"/>
                </a:solidFill>
                <a:latin typeface="Times New Roman"/>
                <a:cs typeface="Times New Roman"/>
              </a:rPr>
              <a:t>a </a:t>
            </a:r>
            <a:r>
              <a:rPr sz="21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lot of </a:t>
            </a:r>
            <a:r>
              <a:rPr sz="2100" i="1" spc="25" dirty="0">
                <a:solidFill>
                  <a:srgbClr val="40587C"/>
                </a:solidFill>
                <a:latin typeface="Times New Roman"/>
                <a:cs typeface="Times New Roman"/>
              </a:rPr>
              <a:t>powder</a:t>
            </a:r>
            <a:r>
              <a:rPr sz="21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)  </a:t>
            </a: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18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0.6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4551" y="24531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764" y="374343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1181" y="53207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553529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45" dirty="0">
                <a:solidFill>
                  <a:srgbClr val="505050"/>
                </a:solidFill>
              </a:rPr>
              <a:t>Simplified</a:t>
            </a:r>
            <a:r>
              <a:rPr sz="4550" spc="-860" dirty="0">
                <a:solidFill>
                  <a:srgbClr val="505050"/>
                </a:solidFill>
              </a:rPr>
              <a:t> </a:t>
            </a:r>
            <a:r>
              <a:rPr sz="4550" spc="-185" dirty="0">
                <a:solidFill>
                  <a:srgbClr val="505050"/>
                </a:solidFill>
              </a:rPr>
              <a:t>Two-Layer </a:t>
            </a:r>
            <a:r>
              <a:rPr sz="4550" spc="-300" dirty="0">
                <a:solidFill>
                  <a:srgbClr val="505050"/>
                </a:solidFill>
              </a:rPr>
              <a:t>ANN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216255" y="265275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6255" y="415090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7247" y="2164311"/>
            <a:ext cx="1069340" cy="796925"/>
          </a:xfrm>
          <a:custGeom>
            <a:avLst/>
            <a:gdLst/>
            <a:ahLst/>
            <a:cxnLst/>
            <a:rect l="l" t="t" r="r" b="b"/>
            <a:pathLst>
              <a:path w="1069339" h="796925">
                <a:moveTo>
                  <a:pt x="0" y="796662"/>
                </a:moveTo>
                <a:lnTo>
                  <a:pt x="1061236" y="5692"/>
                </a:lnTo>
                <a:lnTo>
                  <a:pt x="106887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8301" y="2119355"/>
            <a:ext cx="78740" cy="71120"/>
          </a:xfrm>
          <a:custGeom>
            <a:avLst/>
            <a:gdLst/>
            <a:ahLst/>
            <a:cxnLst/>
            <a:rect l="l" t="t" r="r" b="b"/>
            <a:pathLst>
              <a:path w="78739" h="71119">
                <a:moveTo>
                  <a:pt x="78135" y="0"/>
                </a:moveTo>
                <a:lnTo>
                  <a:pt x="0" y="13964"/>
                </a:lnTo>
                <a:lnTo>
                  <a:pt x="42425" y="70886"/>
                </a:lnTo>
                <a:lnTo>
                  <a:pt x="781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2144" y="4205694"/>
            <a:ext cx="1165225" cy="1238250"/>
          </a:xfrm>
          <a:custGeom>
            <a:avLst/>
            <a:gdLst/>
            <a:ahLst/>
            <a:cxnLst/>
            <a:rect l="l" t="t" r="r" b="b"/>
            <a:pathLst>
              <a:path w="1165225" h="1238250">
                <a:moveTo>
                  <a:pt x="0" y="1238203"/>
                </a:moveTo>
                <a:lnTo>
                  <a:pt x="1158262" y="6937"/>
                </a:lnTo>
                <a:lnTo>
                  <a:pt x="1164789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3979" y="4150902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496" y="0"/>
                </a:moveTo>
                <a:lnTo>
                  <a:pt x="0" y="27387"/>
                </a:lnTo>
                <a:lnTo>
                  <a:pt x="51708" y="76031"/>
                </a:lnTo>
                <a:lnTo>
                  <a:pt x="74496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6720" y="3784263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5237" y="3748766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6437" y="143986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6437" y="334616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6437" y="525246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8476" y="334616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3818" y="3262355"/>
            <a:ext cx="999490" cy="353060"/>
          </a:xfrm>
          <a:custGeom>
            <a:avLst/>
            <a:gdLst/>
            <a:ahLst/>
            <a:cxnLst/>
            <a:rect l="l" t="t" r="r" b="b"/>
            <a:pathLst>
              <a:path w="999489" h="353060">
                <a:moveTo>
                  <a:pt x="0" y="0"/>
                </a:moveTo>
                <a:lnTo>
                  <a:pt x="989918" y="349869"/>
                </a:lnTo>
                <a:lnTo>
                  <a:pt x="998899" y="353043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4880" y="3583343"/>
            <a:ext cx="79375" cy="67310"/>
          </a:xfrm>
          <a:custGeom>
            <a:avLst/>
            <a:gdLst/>
            <a:ahLst/>
            <a:cxnLst/>
            <a:rect l="l" t="t" r="r" b="b"/>
            <a:pathLst>
              <a:path w="79375" h="67310">
                <a:moveTo>
                  <a:pt x="23657" y="0"/>
                </a:moveTo>
                <a:lnTo>
                  <a:pt x="0" y="66935"/>
                </a:lnTo>
                <a:lnTo>
                  <a:pt x="78764" y="57124"/>
                </a:lnTo>
                <a:lnTo>
                  <a:pt x="2365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1036" y="3490955"/>
            <a:ext cx="1193165" cy="1917700"/>
          </a:xfrm>
          <a:custGeom>
            <a:avLst/>
            <a:gdLst/>
            <a:ahLst/>
            <a:cxnLst/>
            <a:rect l="l" t="t" r="r" b="b"/>
            <a:pathLst>
              <a:path w="1193164" h="1917700">
                <a:moveTo>
                  <a:pt x="0" y="0"/>
                </a:moveTo>
                <a:lnTo>
                  <a:pt x="1187837" y="1909238"/>
                </a:lnTo>
                <a:lnTo>
                  <a:pt x="1192869" y="1917326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6003" y="5393126"/>
            <a:ext cx="67945" cy="79375"/>
          </a:xfrm>
          <a:custGeom>
            <a:avLst/>
            <a:gdLst/>
            <a:ahLst/>
            <a:cxnLst/>
            <a:rect l="l" t="t" r="r" b="b"/>
            <a:pathLst>
              <a:path w="67944" h="79375">
                <a:moveTo>
                  <a:pt x="60278" y="0"/>
                </a:moveTo>
                <a:lnTo>
                  <a:pt x="0" y="37501"/>
                </a:lnTo>
                <a:lnTo>
                  <a:pt x="67641" y="79029"/>
                </a:lnTo>
                <a:lnTo>
                  <a:pt x="6027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4473" y="2198709"/>
            <a:ext cx="1200785" cy="1200150"/>
          </a:xfrm>
          <a:custGeom>
            <a:avLst/>
            <a:gdLst/>
            <a:ahLst/>
            <a:cxnLst/>
            <a:rect l="l" t="t" r="r" b="b"/>
            <a:pathLst>
              <a:path w="1200785" h="1200150">
                <a:moveTo>
                  <a:pt x="0" y="0"/>
                </a:moveTo>
                <a:lnTo>
                  <a:pt x="1194043" y="1192805"/>
                </a:lnTo>
                <a:lnTo>
                  <a:pt x="1200782" y="1199537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3164" y="3376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50173" y="0"/>
                </a:moveTo>
                <a:lnTo>
                  <a:pt x="0" y="50224"/>
                </a:lnTo>
                <a:lnTo>
                  <a:pt x="75312" y="75285"/>
                </a:lnTo>
                <a:lnTo>
                  <a:pt x="50173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4999" y="2340610"/>
            <a:ext cx="1245870" cy="1864995"/>
          </a:xfrm>
          <a:custGeom>
            <a:avLst/>
            <a:gdLst/>
            <a:ahLst/>
            <a:cxnLst/>
            <a:rect l="l" t="t" r="r" b="b"/>
            <a:pathLst>
              <a:path w="1245870" h="1864995">
                <a:moveTo>
                  <a:pt x="0" y="1864462"/>
                </a:moveTo>
                <a:lnTo>
                  <a:pt x="1240446" y="7919"/>
                </a:lnTo>
                <a:lnTo>
                  <a:pt x="1245738" y="0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3574" y="2278062"/>
            <a:ext cx="69215" cy="79375"/>
          </a:xfrm>
          <a:custGeom>
            <a:avLst/>
            <a:gdLst/>
            <a:ahLst/>
            <a:cxnLst/>
            <a:rect l="l" t="t" r="r" b="b"/>
            <a:pathLst>
              <a:path w="69214" h="79375">
                <a:moveTo>
                  <a:pt x="68954" y="0"/>
                </a:moveTo>
                <a:lnTo>
                  <a:pt x="0" y="39309"/>
                </a:lnTo>
                <a:lnTo>
                  <a:pt x="59029" y="78748"/>
                </a:lnTo>
                <a:lnTo>
                  <a:pt x="6895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2641" y="4035555"/>
            <a:ext cx="998855" cy="387350"/>
          </a:xfrm>
          <a:custGeom>
            <a:avLst/>
            <a:gdLst/>
            <a:ahLst/>
            <a:cxnLst/>
            <a:rect l="l" t="t" r="r" b="b"/>
            <a:pathLst>
              <a:path w="998855" h="387350">
                <a:moveTo>
                  <a:pt x="0" y="386978"/>
                </a:moveTo>
                <a:lnTo>
                  <a:pt x="989488" y="3442"/>
                </a:lnTo>
                <a:lnTo>
                  <a:pt x="998369" y="0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2128" y="4000929"/>
            <a:ext cx="79375" cy="66675"/>
          </a:xfrm>
          <a:custGeom>
            <a:avLst/>
            <a:gdLst/>
            <a:ahLst/>
            <a:cxnLst/>
            <a:rect l="l" t="t" r="r" b="b"/>
            <a:pathLst>
              <a:path w="79375" h="66675">
                <a:moveTo>
                  <a:pt x="0" y="0"/>
                </a:moveTo>
                <a:lnTo>
                  <a:pt x="25657" y="66193"/>
                </a:lnTo>
                <a:lnTo>
                  <a:pt x="79023" y="743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4570" y="4735055"/>
            <a:ext cx="958215" cy="885825"/>
          </a:xfrm>
          <a:custGeom>
            <a:avLst/>
            <a:gdLst/>
            <a:ahLst/>
            <a:cxnLst/>
            <a:rect l="l" t="t" r="r" b="b"/>
            <a:pathLst>
              <a:path w="958214" h="885825">
                <a:moveTo>
                  <a:pt x="0" y="0"/>
                </a:moveTo>
                <a:lnTo>
                  <a:pt x="950595" y="878971"/>
                </a:lnTo>
                <a:lnTo>
                  <a:pt x="957588" y="885438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31168" y="5597305"/>
            <a:ext cx="76835" cy="74295"/>
          </a:xfrm>
          <a:custGeom>
            <a:avLst/>
            <a:gdLst/>
            <a:ahLst/>
            <a:cxnLst/>
            <a:rect l="l" t="t" r="r" b="b"/>
            <a:pathLst>
              <a:path w="76835" h="74295">
                <a:moveTo>
                  <a:pt x="48197" y="0"/>
                </a:moveTo>
                <a:lnTo>
                  <a:pt x="0" y="52124"/>
                </a:lnTo>
                <a:lnTo>
                  <a:pt x="76224" y="74259"/>
                </a:lnTo>
                <a:lnTo>
                  <a:pt x="48197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2953" y="1287462"/>
            <a:ext cx="1368425" cy="4953000"/>
          </a:xfrm>
          <a:custGeom>
            <a:avLst/>
            <a:gdLst/>
            <a:ahLst/>
            <a:cxnLst/>
            <a:rect l="l" t="t" r="r" b="b"/>
            <a:pathLst>
              <a:path w="1368425" h="4953000">
                <a:moveTo>
                  <a:pt x="228051" y="0"/>
                </a:moveTo>
                <a:lnTo>
                  <a:pt x="1140227" y="0"/>
                </a:lnTo>
                <a:lnTo>
                  <a:pt x="1186188" y="4633"/>
                </a:lnTo>
                <a:lnTo>
                  <a:pt x="1228995" y="17921"/>
                </a:lnTo>
                <a:lnTo>
                  <a:pt x="1267733" y="38947"/>
                </a:lnTo>
                <a:lnTo>
                  <a:pt x="1301484" y="66794"/>
                </a:lnTo>
                <a:lnTo>
                  <a:pt x="1329331" y="100545"/>
                </a:lnTo>
                <a:lnTo>
                  <a:pt x="1350357" y="139283"/>
                </a:lnTo>
                <a:lnTo>
                  <a:pt x="1363645" y="182090"/>
                </a:lnTo>
                <a:lnTo>
                  <a:pt x="1368278" y="228051"/>
                </a:lnTo>
                <a:lnTo>
                  <a:pt x="1368278" y="4724948"/>
                </a:lnTo>
                <a:lnTo>
                  <a:pt x="1363645" y="4770909"/>
                </a:lnTo>
                <a:lnTo>
                  <a:pt x="1350357" y="4813716"/>
                </a:lnTo>
                <a:lnTo>
                  <a:pt x="1329331" y="4852454"/>
                </a:lnTo>
                <a:lnTo>
                  <a:pt x="1301484" y="4886205"/>
                </a:lnTo>
                <a:lnTo>
                  <a:pt x="1267733" y="4914052"/>
                </a:lnTo>
                <a:lnTo>
                  <a:pt x="1228995" y="4935078"/>
                </a:lnTo>
                <a:lnTo>
                  <a:pt x="1186188" y="4948366"/>
                </a:lnTo>
                <a:lnTo>
                  <a:pt x="1140227" y="4953000"/>
                </a:lnTo>
                <a:lnTo>
                  <a:pt x="228051" y="4953000"/>
                </a:lnTo>
                <a:lnTo>
                  <a:pt x="182090" y="4948366"/>
                </a:lnTo>
                <a:lnTo>
                  <a:pt x="139283" y="4935078"/>
                </a:lnTo>
                <a:lnTo>
                  <a:pt x="100545" y="4914052"/>
                </a:lnTo>
                <a:lnTo>
                  <a:pt x="66794" y="4886205"/>
                </a:lnTo>
                <a:lnTo>
                  <a:pt x="38947" y="4852454"/>
                </a:lnTo>
                <a:lnTo>
                  <a:pt x="17921" y="4813716"/>
                </a:lnTo>
                <a:lnTo>
                  <a:pt x="4633" y="4770909"/>
                </a:lnTo>
                <a:lnTo>
                  <a:pt x="0" y="4724948"/>
                </a:lnTo>
                <a:lnTo>
                  <a:pt x="0" y="228051"/>
                </a:lnTo>
                <a:lnTo>
                  <a:pt x="4633" y="182090"/>
                </a:lnTo>
                <a:lnTo>
                  <a:pt x="17921" y="139283"/>
                </a:lnTo>
                <a:lnTo>
                  <a:pt x="38947" y="100545"/>
                </a:lnTo>
                <a:lnTo>
                  <a:pt x="66794" y="66794"/>
                </a:lnTo>
                <a:lnTo>
                  <a:pt x="100545" y="38947"/>
                </a:lnTo>
                <a:lnTo>
                  <a:pt x="139283" y="17921"/>
                </a:lnTo>
                <a:lnTo>
                  <a:pt x="182090" y="4633"/>
                </a:lnTo>
                <a:lnTo>
                  <a:pt x="228051" y="0"/>
                </a:lnTo>
                <a:close/>
              </a:path>
            </a:pathLst>
          </a:custGeom>
          <a:ln w="28575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99037" y="1287462"/>
            <a:ext cx="1368425" cy="4953000"/>
          </a:xfrm>
          <a:custGeom>
            <a:avLst/>
            <a:gdLst/>
            <a:ahLst/>
            <a:cxnLst/>
            <a:rect l="l" t="t" r="r" b="b"/>
            <a:pathLst>
              <a:path w="1368425" h="4953000">
                <a:moveTo>
                  <a:pt x="228051" y="0"/>
                </a:moveTo>
                <a:lnTo>
                  <a:pt x="1140227" y="0"/>
                </a:lnTo>
                <a:lnTo>
                  <a:pt x="1186188" y="4633"/>
                </a:lnTo>
                <a:lnTo>
                  <a:pt x="1228995" y="17921"/>
                </a:lnTo>
                <a:lnTo>
                  <a:pt x="1267733" y="38947"/>
                </a:lnTo>
                <a:lnTo>
                  <a:pt x="1301484" y="66794"/>
                </a:lnTo>
                <a:lnTo>
                  <a:pt x="1329331" y="100545"/>
                </a:lnTo>
                <a:lnTo>
                  <a:pt x="1350357" y="139283"/>
                </a:lnTo>
                <a:lnTo>
                  <a:pt x="1363645" y="182090"/>
                </a:lnTo>
                <a:lnTo>
                  <a:pt x="1368278" y="228051"/>
                </a:lnTo>
                <a:lnTo>
                  <a:pt x="1368278" y="4724948"/>
                </a:lnTo>
                <a:lnTo>
                  <a:pt x="1363645" y="4770909"/>
                </a:lnTo>
                <a:lnTo>
                  <a:pt x="1350357" y="4813716"/>
                </a:lnTo>
                <a:lnTo>
                  <a:pt x="1329331" y="4852454"/>
                </a:lnTo>
                <a:lnTo>
                  <a:pt x="1301484" y="4886205"/>
                </a:lnTo>
                <a:lnTo>
                  <a:pt x="1267733" y="4914052"/>
                </a:lnTo>
                <a:lnTo>
                  <a:pt x="1228995" y="4935078"/>
                </a:lnTo>
                <a:lnTo>
                  <a:pt x="1186188" y="4948366"/>
                </a:lnTo>
                <a:lnTo>
                  <a:pt x="1140227" y="4953000"/>
                </a:lnTo>
                <a:lnTo>
                  <a:pt x="228051" y="4953000"/>
                </a:lnTo>
                <a:lnTo>
                  <a:pt x="182090" y="4948366"/>
                </a:lnTo>
                <a:lnTo>
                  <a:pt x="139283" y="4935078"/>
                </a:lnTo>
                <a:lnTo>
                  <a:pt x="100545" y="4914052"/>
                </a:lnTo>
                <a:lnTo>
                  <a:pt x="66794" y="4886205"/>
                </a:lnTo>
                <a:lnTo>
                  <a:pt x="38947" y="4852454"/>
                </a:lnTo>
                <a:lnTo>
                  <a:pt x="17921" y="4813716"/>
                </a:lnTo>
                <a:lnTo>
                  <a:pt x="4633" y="4770909"/>
                </a:lnTo>
                <a:lnTo>
                  <a:pt x="0" y="4724948"/>
                </a:lnTo>
                <a:lnTo>
                  <a:pt x="0" y="228051"/>
                </a:lnTo>
                <a:lnTo>
                  <a:pt x="4633" y="182090"/>
                </a:lnTo>
                <a:lnTo>
                  <a:pt x="17921" y="139283"/>
                </a:lnTo>
                <a:lnTo>
                  <a:pt x="38947" y="100545"/>
                </a:lnTo>
                <a:lnTo>
                  <a:pt x="66794" y="66794"/>
                </a:lnTo>
                <a:lnTo>
                  <a:pt x="100545" y="38947"/>
                </a:lnTo>
                <a:lnTo>
                  <a:pt x="139283" y="17921"/>
                </a:lnTo>
                <a:lnTo>
                  <a:pt x="182090" y="4633"/>
                </a:lnTo>
                <a:lnTo>
                  <a:pt x="228051" y="0"/>
                </a:lnTo>
                <a:close/>
              </a:path>
            </a:pathLst>
          </a:custGeom>
          <a:ln w="28575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6054" y="1287462"/>
            <a:ext cx="1368425" cy="4953000"/>
          </a:xfrm>
          <a:custGeom>
            <a:avLst/>
            <a:gdLst/>
            <a:ahLst/>
            <a:cxnLst/>
            <a:rect l="l" t="t" r="r" b="b"/>
            <a:pathLst>
              <a:path w="1368425" h="4953000">
                <a:moveTo>
                  <a:pt x="228051" y="0"/>
                </a:moveTo>
                <a:lnTo>
                  <a:pt x="1140227" y="0"/>
                </a:lnTo>
                <a:lnTo>
                  <a:pt x="1186188" y="4633"/>
                </a:lnTo>
                <a:lnTo>
                  <a:pt x="1228995" y="17921"/>
                </a:lnTo>
                <a:lnTo>
                  <a:pt x="1267733" y="38947"/>
                </a:lnTo>
                <a:lnTo>
                  <a:pt x="1301484" y="66794"/>
                </a:lnTo>
                <a:lnTo>
                  <a:pt x="1329331" y="100545"/>
                </a:lnTo>
                <a:lnTo>
                  <a:pt x="1350357" y="139283"/>
                </a:lnTo>
                <a:lnTo>
                  <a:pt x="1363645" y="182090"/>
                </a:lnTo>
                <a:lnTo>
                  <a:pt x="1368278" y="228051"/>
                </a:lnTo>
                <a:lnTo>
                  <a:pt x="1368278" y="4724948"/>
                </a:lnTo>
                <a:lnTo>
                  <a:pt x="1363645" y="4770909"/>
                </a:lnTo>
                <a:lnTo>
                  <a:pt x="1350357" y="4813716"/>
                </a:lnTo>
                <a:lnTo>
                  <a:pt x="1329331" y="4852454"/>
                </a:lnTo>
                <a:lnTo>
                  <a:pt x="1301484" y="4886205"/>
                </a:lnTo>
                <a:lnTo>
                  <a:pt x="1267733" y="4914052"/>
                </a:lnTo>
                <a:lnTo>
                  <a:pt x="1228995" y="4935078"/>
                </a:lnTo>
                <a:lnTo>
                  <a:pt x="1186188" y="4948366"/>
                </a:lnTo>
                <a:lnTo>
                  <a:pt x="1140227" y="4953000"/>
                </a:lnTo>
                <a:lnTo>
                  <a:pt x="228051" y="4953000"/>
                </a:lnTo>
                <a:lnTo>
                  <a:pt x="182090" y="4948366"/>
                </a:lnTo>
                <a:lnTo>
                  <a:pt x="139283" y="4935078"/>
                </a:lnTo>
                <a:lnTo>
                  <a:pt x="100545" y="4914052"/>
                </a:lnTo>
                <a:lnTo>
                  <a:pt x="66794" y="4886205"/>
                </a:lnTo>
                <a:lnTo>
                  <a:pt x="38947" y="4852454"/>
                </a:lnTo>
                <a:lnTo>
                  <a:pt x="17921" y="4813716"/>
                </a:lnTo>
                <a:lnTo>
                  <a:pt x="4633" y="4770909"/>
                </a:lnTo>
                <a:lnTo>
                  <a:pt x="0" y="4724948"/>
                </a:lnTo>
                <a:lnTo>
                  <a:pt x="0" y="228051"/>
                </a:lnTo>
                <a:lnTo>
                  <a:pt x="4633" y="182090"/>
                </a:lnTo>
                <a:lnTo>
                  <a:pt x="17921" y="139283"/>
                </a:lnTo>
                <a:lnTo>
                  <a:pt x="38947" y="100545"/>
                </a:lnTo>
                <a:lnTo>
                  <a:pt x="66794" y="66794"/>
                </a:lnTo>
                <a:lnTo>
                  <a:pt x="100545" y="38947"/>
                </a:lnTo>
                <a:lnTo>
                  <a:pt x="139283" y="17921"/>
                </a:lnTo>
                <a:lnTo>
                  <a:pt x="182090" y="4633"/>
                </a:lnTo>
                <a:lnTo>
                  <a:pt x="228051" y="0"/>
                </a:lnTo>
                <a:close/>
              </a:path>
            </a:pathLst>
          </a:custGeom>
          <a:ln w="28575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93800" y="6350000"/>
            <a:ext cx="68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05050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2300" y="6362700"/>
            <a:ext cx="9315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505050"/>
                </a:solidFill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19700" y="6388100"/>
            <a:ext cx="902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505050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33642" y="2400561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87826" y="1845552"/>
            <a:ext cx="4075429" cy="3345179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635"/>
              </a:spcBef>
            </a:pPr>
            <a:r>
              <a:rPr sz="24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4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400" i="1" spc="2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4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400" i="1" spc="29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4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400">
              <a:latin typeface="Lucida Sans Unicode"/>
              <a:cs typeface="Lucida Sans Unicode"/>
            </a:endParaRPr>
          </a:p>
          <a:p>
            <a:pPr marL="73025" marR="1962150" indent="-6350">
              <a:lnSpc>
                <a:spcPct val="127499"/>
              </a:lnSpc>
              <a:spcBef>
                <a:spcPts val="680"/>
              </a:spcBef>
            </a:pPr>
            <a:r>
              <a:rPr sz="2200" i="1" spc="-140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325" spc="-209" baseline="-19713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200" spc="-3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200" i="1" spc="20" dirty="0">
                <a:solidFill>
                  <a:srgbClr val="505050"/>
                </a:solidFill>
                <a:latin typeface="Times New Roman"/>
                <a:cs typeface="Times New Roman"/>
              </a:rPr>
              <a:t>Apres </a:t>
            </a:r>
            <a:r>
              <a:rPr sz="2200" i="1" spc="-20" dirty="0">
                <a:solidFill>
                  <a:srgbClr val="505050"/>
                </a:solidFill>
                <a:latin typeface="Times New Roman"/>
                <a:cs typeface="Times New Roman"/>
              </a:rPr>
              <a:t>Ski</a:t>
            </a:r>
            <a:r>
              <a:rPr sz="2200" spc="-20" dirty="0">
                <a:solidFill>
                  <a:srgbClr val="505050"/>
                </a:solidFill>
                <a:latin typeface="Lucida Sans Unicode"/>
                <a:cs typeface="Lucida Sans Unicode"/>
              </a:rPr>
              <a:t>′</a:t>
            </a:r>
            <a:r>
              <a:rPr sz="2200" i="1" spc="-20" dirty="0">
                <a:solidFill>
                  <a:srgbClr val="505050"/>
                </a:solidFill>
                <a:latin typeface="Times New Roman"/>
                <a:cs typeface="Times New Roman"/>
              </a:rPr>
              <a:t>er  </a:t>
            </a:r>
            <a:r>
              <a:rPr sz="2200" i="1" spc="-10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325" spc="-157" baseline="-19713" dirty="0">
                <a:solidFill>
                  <a:srgbClr val="505050"/>
                </a:solidFill>
                <a:latin typeface="Lucida Sans Unicode"/>
                <a:cs typeface="Lucida Sans Unicode"/>
              </a:rPr>
              <a:t>2 </a:t>
            </a:r>
            <a:r>
              <a:rPr sz="2200" spc="-30" dirty="0">
                <a:solidFill>
                  <a:srgbClr val="505050"/>
                </a:solidFill>
                <a:latin typeface="Lucida Sans Unicode"/>
                <a:cs typeface="Lucida Sans Unicode"/>
              </a:rPr>
              <a:t>→</a:t>
            </a:r>
            <a:r>
              <a:rPr sz="2200" spc="-270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200" i="1" spc="25" dirty="0">
                <a:solidFill>
                  <a:srgbClr val="505050"/>
                </a:solidFill>
                <a:latin typeface="Times New Roman"/>
                <a:cs typeface="Times New Roman"/>
              </a:rPr>
              <a:t>Shredder</a:t>
            </a:r>
            <a:endParaRPr sz="2200">
              <a:latin typeface="Times New Roman"/>
              <a:cs typeface="Times New Roman"/>
            </a:endParaRPr>
          </a:p>
          <a:p>
            <a:pPr marL="50800" marR="2444750" indent="9525" algn="just">
              <a:lnSpc>
                <a:spcPct val="146500"/>
              </a:lnSpc>
              <a:spcBef>
                <a:spcPts val="2700"/>
              </a:spcBef>
            </a:pPr>
            <a:r>
              <a:rPr sz="2200" i="1" spc="-140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325" spc="-209" baseline="-19713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200" spc="-3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2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weather  </a:t>
            </a:r>
            <a:r>
              <a:rPr sz="2200" i="1" spc="-100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325" spc="-150" baseline="-19713" dirty="0">
                <a:solidFill>
                  <a:srgbClr val="505050"/>
                </a:solidFill>
                <a:latin typeface="Lucida Sans Unicode"/>
                <a:cs typeface="Lucida Sans Unicode"/>
              </a:rPr>
              <a:t>2 </a:t>
            </a:r>
            <a:r>
              <a:rPr sz="2200" spc="-3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200" i="1" spc="25" dirty="0">
                <a:solidFill>
                  <a:srgbClr val="505050"/>
                </a:solidFill>
                <a:latin typeface="Times New Roman"/>
                <a:cs typeface="Times New Roman"/>
              </a:rPr>
              <a:t>powder  </a:t>
            </a:r>
            <a:r>
              <a:rPr sz="2200" i="1" spc="-110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325" spc="-165" baseline="-19713" dirty="0">
                <a:solidFill>
                  <a:srgbClr val="505050"/>
                </a:solidFill>
                <a:latin typeface="Lucida Sans Unicode"/>
                <a:cs typeface="Lucida Sans Unicode"/>
              </a:rPr>
              <a:t>3 </a:t>
            </a:r>
            <a:r>
              <a:rPr sz="2200" spc="-30" dirty="0">
                <a:solidFill>
                  <a:srgbClr val="505050"/>
                </a:solidFill>
                <a:latin typeface="Lucida Sans Unicode"/>
                <a:cs typeface="Lucida Sans Unicode"/>
              </a:rPr>
              <a:t>→</a:t>
            </a:r>
            <a:r>
              <a:rPr sz="2200" spc="-29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200" i="1" spc="30" dirty="0">
                <a:solidFill>
                  <a:srgbClr val="505050"/>
                </a:solidFill>
                <a:latin typeface="Times New Roman"/>
                <a:cs typeface="Times New Roman"/>
              </a:rPr>
              <a:t>driving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3393" y="2860462"/>
            <a:ext cx="433705" cy="1852930"/>
          </a:xfrm>
          <a:custGeom>
            <a:avLst/>
            <a:gdLst/>
            <a:ahLst/>
            <a:cxnLst/>
            <a:rect l="l" t="t" r="r" b="b"/>
            <a:pathLst>
              <a:path w="433704" h="1852929">
                <a:moveTo>
                  <a:pt x="0" y="0"/>
                </a:moveTo>
                <a:lnTo>
                  <a:pt x="433236" y="0"/>
                </a:lnTo>
                <a:lnTo>
                  <a:pt x="433236" y="1852811"/>
                </a:lnTo>
                <a:lnTo>
                  <a:pt x="0" y="1852811"/>
                </a:lnTo>
                <a:lnTo>
                  <a:pt x="0" y="0"/>
                </a:lnTo>
                <a:close/>
              </a:path>
            </a:pathLst>
          </a:custGeom>
          <a:solidFill>
            <a:srgbClr val="A7A7A7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3393" y="2860462"/>
            <a:ext cx="433705" cy="1852930"/>
          </a:xfrm>
          <a:custGeom>
            <a:avLst/>
            <a:gdLst/>
            <a:ahLst/>
            <a:cxnLst/>
            <a:rect l="l" t="t" r="r" b="b"/>
            <a:pathLst>
              <a:path w="433704" h="1852929">
                <a:moveTo>
                  <a:pt x="0" y="0"/>
                </a:moveTo>
                <a:lnTo>
                  <a:pt x="433235" y="0"/>
                </a:lnTo>
                <a:lnTo>
                  <a:pt x="433235" y="1852810"/>
                </a:lnTo>
                <a:lnTo>
                  <a:pt x="0" y="185281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6993" y="2855253"/>
            <a:ext cx="575310" cy="1852930"/>
          </a:xfrm>
          <a:custGeom>
            <a:avLst/>
            <a:gdLst/>
            <a:ahLst/>
            <a:cxnLst/>
            <a:rect l="l" t="t" r="r" b="b"/>
            <a:pathLst>
              <a:path w="575309" h="1852929">
                <a:moveTo>
                  <a:pt x="0" y="0"/>
                </a:moveTo>
                <a:lnTo>
                  <a:pt x="575218" y="0"/>
                </a:lnTo>
                <a:lnTo>
                  <a:pt x="575218" y="1852810"/>
                </a:lnTo>
                <a:lnTo>
                  <a:pt x="0" y="1852810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6993" y="2855253"/>
            <a:ext cx="575310" cy="1852930"/>
          </a:xfrm>
          <a:custGeom>
            <a:avLst/>
            <a:gdLst/>
            <a:ahLst/>
            <a:cxnLst/>
            <a:rect l="l" t="t" r="r" b="b"/>
            <a:pathLst>
              <a:path w="575309" h="1852929">
                <a:moveTo>
                  <a:pt x="0" y="0"/>
                </a:moveTo>
                <a:lnTo>
                  <a:pt x="575217" y="0"/>
                </a:lnTo>
                <a:lnTo>
                  <a:pt x="575217" y="1852810"/>
                </a:lnTo>
                <a:lnTo>
                  <a:pt x="0" y="185281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3326" y="2855253"/>
            <a:ext cx="433705" cy="1852930"/>
          </a:xfrm>
          <a:custGeom>
            <a:avLst/>
            <a:gdLst/>
            <a:ahLst/>
            <a:cxnLst/>
            <a:rect l="l" t="t" r="r" b="b"/>
            <a:pathLst>
              <a:path w="433704" h="1852929">
                <a:moveTo>
                  <a:pt x="0" y="0"/>
                </a:moveTo>
                <a:lnTo>
                  <a:pt x="433236" y="0"/>
                </a:lnTo>
                <a:lnTo>
                  <a:pt x="433236" y="1852810"/>
                </a:lnTo>
                <a:lnTo>
                  <a:pt x="0" y="1852810"/>
                </a:lnTo>
                <a:lnTo>
                  <a:pt x="0" y="0"/>
                </a:lnTo>
                <a:close/>
              </a:path>
            </a:pathLst>
          </a:custGeom>
          <a:solidFill>
            <a:srgbClr val="00F90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3326" y="2855253"/>
            <a:ext cx="433705" cy="1852930"/>
          </a:xfrm>
          <a:custGeom>
            <a:avLst/>
            <a:gdLst/>
            <a:ahLst/>
            <a:cxnLst/>
            <a:rect l="l" t="t" r="r" b="b"/>
            <a:pathLst>
              <a:path w="433704" h="1852929">
                <a:moveTo>
                  <a:pt x="0" y="0"/>
                </a:moveTo>
                <a:lnTo>
                  <a:pt x="433235" y="0"/>
                </a:lnTo>
                <a:lnTo>
                  <a:pt x="433235" y="1852810"/>
                </a:lnTo>
                <a:lnTo>
                  <a:pt x="0" y="185281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69326" y="2860462"/>
            <a:ext cx="172720" cy="1852930"/>
          </a:xfrm>
          <a:custGeom>
            <a:avLst/>
            <a:gdLst/>
            <a:ahLst/>
            <a:cxnLst/>
            <a:rect l="l" t="t" r="r" b="b"/>
            <a:pathLst>
              <a:path w="172720" h="1852929">
                <a:moveTo>
                  <a:pt x="0" y="0"/>
                </a:moveTo>
                <a:lnTo>
                  <a:pt x="172476" y="0"/>
                </a:lnTo>
                <a:lnTo>
                  <a:pt x="172476" y="1852811"/>
                </a:lnTo>
                <a:lnTo>
                  <a:pt x="0" y="1852811"/>
                </a:lnTo>
                <a:lnTo>
                  <a:pt x="0" y="0"/>
                </a:lnTo>
                <a:close/>
              </a:path>
            </a:pathLst>
          </a:custGeom>
          <a:solidFill>
            <a:srgbClr val="0096FF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9326" y="2860462"/>
            <a:ext cx="172720" cy="1852930"/>
          </a:xfrm>
          <a:custGeom>
            <a:avLst/>
            <a:gdLst/>
            <a:ahLst/>
            <a:cxnLst/>
            <a:rect l="l" t="t" r="r" b="b"/>
            <a:pathLst>
              <a:path w="172720" h="1852929">
                <a:moveTo>
                  <a:pt x="0" y="0"/>
                </a:moveTo>
                <a:lnTo>
                  <a:pt x="172476" y="0"/>
                </a:lnTo>
                <a:lnTo>
                  <a:pt x="172476" y="1852810"/>
                </a:lnTo>
                <a:lnTo>
                  <a:pt x="0" y="185281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553529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45" dirty="0">
                <a:solidFill>
                  <a:srgbClr val="505050"/>
                </a:solidFill>
              </a:rPr>
              <a:t>Simplified</a:t>
            </a:r>
            <a:r>
              <a:rPr sz="4550" spc="-860" dirty="0">
                <a:solidFill>
                  <a:srgbClr val="505050"/>
                </a:solidFill>
              </a:rPr>
              <a:t> </a:t>
            </a:r>
            <a:r>
              <a:rPr sz="4550" spc="-185" dirty="0">
                <a:solidFill>
                  <a:srgbClr val="505050"/>
                </a:solidFill>
              </a:rPr>
              <a:t>Two-Layer </a:t>
            </a:r>
            <a:r>
              <a:rPr sz="4550" spc="-300" dirty="0">
                <a:solidFill>
                  <a:srgbClr val="505050"/>
                </a:solidFill>
              </a:rPr>
              <a:t>ANN</a:t>
            </a:r>
            <a:endParaRPr sz="4550"/>
          </a:p>
        </p:txBody>
      </p:sp>
      <p:sp>
        <p:nvSpPr>
          <p:cNvPr id="11" name="object 11"/>
          <p:cNvSpPr/>
          <p:nvPr/>
        </p:nvSpPr>
        <p:spPr>
          <a:xfrm>
            <a:off x="1216255" y="265275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6255" y="415090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7247" y="2164311"/>
            <a:ext cx="1069340" cy="796925"/>
          </a:xfrm>
          <a:custGeom>
            <a:avLst/>
            <a:gdLst/>
            <a:ahLst/>
            <a:cxnLst/>
            <a:rect l="l" t="t" r="r" b="b"/>
            <a:pathLst>
              <a:path w="1069339" h="796925">
                <a:moveTo>
                  <a:pt x="0" y="796662"/>
                </a:moveTo>
                <a:lnTo>
                  <a:pt x="1061236" y="5692"/>
                </a:lnTo>
                <a:lnTo>
                  <a:pt x="106887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8301" y="2119355"/>
            <a:ext cx="78740" cy="71120"/>
          </a:xfrm>
          <a:custGeom>
            <a:avLst/>
            <a:gdLst/>
            <a:ahLst/>
            <a:cxnLst/>
            <a:rect l="l" t="t" r="r" b="b"/>
            <a:pathLst>
              <a:path w="78739" h="71119">
                <a:moveTo>
                  <a:pt x="78135" y="0"/>
                </a:moveTo>
                <a:lnTo>
                  <a:pt x="0" y="13964"/>
                </a:lnTo>
                <a:lnTo>
                  <a:pt x="42425" y="70886"/>
                </a:lnTo>
                <a:lnTo>
                  <a:pt x="781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2144" y="4205694"/>
            <a:ext cx="1165225" cy="1238250"/>
          </a:xfrm>
          <a:custGeom>
            <a:avLst/>
            <a:gdLst/>
            <a:ahLst/>
            <a:cxnLst/>
            <a:rect l="l" t="t" r="r" b="b"/>
            <a:pathLst>
              <a:path w="1165225" h="1238250">
                <a:moveTo>
                  <a:pt x="0" y="1238203"/>
                </a:moveTo>
                <a:lnTo>
                  <a:pt x="1158262" y="6937"/>
                </a:lnTo>
                <a:lnTo>
                  <a:pt x="1164789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3979" y="4150902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496" y="0"/>
                </a:moveTo>
                <a:lnTo>
                  <a:pt x="0" y="27387"/>
                </a:lnTo>
                <a:lnTo>
                  <a:pt x="51708" y="76031"/>
                </a:lnTo>
                <a:lnTo>
                  <a:pt x="744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6720" y="3784263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237" y="3748766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6437" y="143986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6437" y="334616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46437" y="525246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8476" y="334616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3818" y="3262355"/>
            <a:ext cx="999490" cy="353060"/>
          </a:xfrm>
          <a:custGeom>
            <a:avLst/>
            <a:gdLst/>
            <a:ahLst/>
            <a:cxnLst/>
            <a:rect l="l" t="t" r="r" b="b"/>
            <a:pathLst>
              <a:path w="999489" h="353060">
                <a:moveTo>
                  <a:pt x="0" y="0"/>
                </a:moveTo>
                <a:lnTo>
                  <a:pt x="989918" y="349869"/>
                </a:lnTo>
                <a:lnTo>
                  <a:pt x="998899" y="353043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4880" y="3583343"/>
            <a:ext cx="79375" cy="67310"/>
          </a:xfrm>
          <a:custGeom>
            <a:avLst/>
            <a:gdLst/>
            <a:ahLst/>
            <a:cxnLst/>
            <a:rect l="l" t="t" r="r" b="b"/>
            <a:pathLst>
              <a:path w="79375" h="67310">
                <a:moveTo>
                  <a:pt x="23657" y="0"/>
                </a:moveTo>
                <a:lnTo>
                  <a:pt x="0" y="66935"/>
                </a:lnTo>
                <a:lnTo>
                  <a:pt x="78764" y="57124"/>
                </a:lnTo>
                <a:lnTo>
                  <a:pt x="2365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1036" y="3490955"/>
            <a:ext cx="1193165" cy="1917700"/>
          </a:xfrm>
          <a:custGeom>
            <a:avLst/>
            <a:gdLst/>
            <a:ahLst/>
            <a:cxnLst/>
            <a:rect l="l" t="t" r="r" b="b"/>
            <a:pathLst>
              <a:path w="1193164" h="1917700">
                <a:moveTo>
                  <a:pt x="0" y="0"/>
                </a:moveTo>
                <a:lnTo>
                  <a:pt x="1187837" y="1909238"/>
                </a:lnTo>
                <a:lnTo>
                  <a:pt x="1192869" y="1917326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6003" y="5393126"/>
            <a:ext cx="67945" cy="79375"/>
          </a:xfrm>
          <a:custGeom>
            <a:avLst/>
            <a:gdLst/>
            <a:ahLst/>
            <a:cxnLst/>
            <a:rect l="l" t="t" r="r" b="b"/>
            <a:pathLst>
              <a:path w="67944" h="79375">
                <a:moveTo>
                  <a:pt x="60278" y="0"/>
                </a:moveTo>
                <a:lnTo>
                  <a:pt x="0" y="37501"/>
                </a:lnTo>
                <a:lnTo>
                  <a:pt x="67641" y="79029"/>
                </a:lnTo>
                <a:lnTo>
                  <a:pt x="6027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4473" y="2198709"/>
            <a:ext cx="1200785" cy="1200150"/>
          </a:xfrm>
          <a:custGeom>
            <a:avLst/>
            <a:gdLst/>
            <a:ahLst/>
            <a:cxnLst/>
            <a:rect l="l" t="t" r="r" b="b"/>
            <a:pathLst>
              <a:path w="1200785" h="1200150">
                <a:moveTo>
                  <a:pt x="0" y="0"/>
                </a:moveTo>
                <a:lnTo>
                  <a:pt x="1194043" y="1192805"/>
                </a:lnTo>
                <a:lnTo>
                  <a:pt x="1200782" y="1199537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33164" y="3376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50173" y="0"/>
                </a:moveTo>
                <a:lnTo>
                  <a:pt x="0" y="50224"/>
                </a:lnTo>
                <a:lnTo>
                  <a:pt x="75312" y="75285"/>
                </a:lnTo>
                <a:lnTo>
                  <a:pt x="501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999" y="2340610"/>
            <a:ext cx="1245870" cy="1864995"/>
          </a:xfrm>
          <a:custGeom>
            <a:avLst/>
            <a:gdLst/>
            <a:ahLst/>
            <a:cxnLst/>
            <a:rect l="l" t="t" r="r" b="b"/>
            <a:pathLst>
              <a:path w="1245870" h="1864995">
                <a:moveTo>
                  <a:pt x="0" y="1864462"/>
                </a:moveTo>
                <a:lnTo>
                  <a:pt x="1240446" y="7919"/>
                </a:lnTo>
                <a:lnTo>
                  <a:pt x="1245738" y="0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3574" y="2278062"/>
            <a:ext cx="69215" cy="79375"/>
          </a:xfrm>
          <a:custGeom>
            <a:avLst/>
            <a:gdLst/>
            <a:ahLst/>
            <a:cxnLst/>
            <a:rect l="l" t="t" r="r" b="b"/>
            <a:pathLst>
              <a:path w="69214" h="79375">
                <a:moveTo>
                  <a:pt x="68954" y="0"/>
                </a:moveTo>
                <a:lnTo>
                  <a:pt x="0" y="39309"/>
                </a:lnTo>
                <a:lnTo>
                  <a:pt x="59029" y="78748"/>
                </a:lnTo>
                <a:lnTo>
                  <a:pt x="6895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2641" y="4035555"/>
            <a:ext cx="998855" cy="387350"/>
          </a:xfrm>
          <a:custGeom>
            <a:avLst/>
            <a:gdLst/>
            <a:ahLst/>
            <a:cxnLst/>
            <a:rect l="l" t="t" r="r" b="b"/>
            <a:pathLst>
              <a:path w="998855" h="387350">
                <a:moveTo>
                  <a:pt x="0" y="386978"/>
                </a:moveTo>
                <a:lnTo>
                  <a:pt x="989488" y="3442"/>
                </a:lnTo>
                <a:lnTo>
                  <a:pt x="998369" y="0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2128" y="4000929"/>
            <a:ext cx="79375" cy="66675"/>
          </a:xfrm>
          <a:custGeom>
            <a:avLst/>
            <a:gdLst/>
            <a:ahLst/>
            <a:cxnLst/>
            <a:rect l="l" t="t" r="r" b="b"/>
            <a:pathLst>
              <a:path w="79375" h="66675">
                <a:moveTo>
                  <a:pt x="0" y="0"/>
                </a:moveTo>
                <a:lnTo>
                  <a:pt x="25657" y="66193"/>
                </a:lnTo>
                <a:lnTo>
                  <a:pt x="79023" y="743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94570" y="4735055"/>
            <a:ext cx="958215" cy="885825"/>
          </a:xfrm>
          <a:custGeom>
            <a:avLst/>
            <a:gdLst/>
            <a:ahLst/>
            <a:cxnLst/>
            <a:rect l="l" t="t" r="r" b="b"/>
            <a:pathLst>
              <a:path w="958214" h="885825">
                <a:moveTo>
                  <a:pt x="0" y="0"/>
                </a:moveTo>
                <a:lnTo>
                  <a:pt x="950595" y="878971"/>
                </a:lnTo>
                <a:lnTo>
                  <a:pt x="957588" y="885438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31168" y="5597305"/>
            <a:ext cx="76835" cy="74295"/>
          </a:xfrm>
          <a:custGeom>
            <a:avLst/>
            <a:gdLst/>
            <a:ahLst/>
            <a:cxnLst/>
            <a:rect l="l" t="t" r="r" b="b"/>
            <a:pathLst>
              <a:path w="76835" h="74295">
                <a:moveTo>
                  <a:pt x="48197" y="0"/>
                </a:moveTo>
                <a:lnTo>
                  <a:pt x="0" y="52124"/>
                </a:lnTo>
                <a:lnTo>
                  <a:pt x="76224" y="74259"/>
                </a:lnTo>
                <a:lnTo>
                  <a:pt x="48197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45540" y="435537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39579" y="285722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90942" y="2132623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060606"/>
                </a:solidFill>
                <a:latin typeface="Lucida Sans Unicode"/>
                <a:cs typeface="Lucida Sans Unicode"/>
              </a:rPr>
              <a:t>0.8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98715" y="3116519"/>
            <a:ext cx="981075" cy="243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060606"/>
                </a:solidFill>
                <a:latin typeface="Lucida Sans Unicode"/>
                <a:cs typeface="Lucida Sans Unicode"/>
              </a:rPr>
              <a:t>0.2</a:t>
            </a:r>
            <a:endParaRPr sz="2400">
              <a:latin typeface="Lucida Sans Unicode"/>
              <a:cs typeface="Lucida Sans Unicode"/>
            </a:endParaRPr>
          </a:p>
          <a:p>
            <a:pPr marL="207010">
              <a:lnSpc>
                <a:spcPct val="100000"/>
              </a:lnSpc>
              <a:spcBef>
                <a:spcPts val="2215"/>
              </a:spcBef>
            </a:pPr>
            <a:r>
              <a:rPr sz="2400" spc="-265" dirty="0">
                <a:solidFill>
                  <a:srgbClr val="00BA63"/>
                </a:solidFill>
                <a:latin typeface="Lucida Sans Unicode"/>
                <a:cs typeface="Lucida Sans Unicode"/>
              </a:rPr>
              <a:t>0.9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  <a:spcBef>
                <a:spcPts val="5"/>
              </a:spcBef>
            </a:pPr>
            <a:r>
              <a:rPr sz="2400" spc="-265" dirty="0">
                <a:solidFill>
                  <a:srgbClr val="060606"/>
                </a:solidFill>
                <a:latin typeface="Lucida Sans Unicode"/>
                <a:cs typeface="Lucida Sans Unicode"/>
              </a:rPr>
              <a:t>0.7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spc="-265" dirty="0">
                <a:solidFill>
                  <a:srgbClr val="00BA63"/>
                </a:solidFill>
                <a:latin typeface="Lucida Sans Unicode"/>
                <a:cs typeface="Lucida Sans Unicode"/>
              </a:rPr>
              <a:t>0.1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19795" y="1657886"/>
            <a:ext cx="74041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A400"/>
                </a:solidFill>
                <a:latin typeface="Lucida Sans Unicode"/>
                <a:cs typeface="Lucida Sans Unicode"/>
              </a:rPr>
              <a:t>0.8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65" dirty="0">
                <a:solidFill>
                  <a:srgbClr val="00BA63"/>
                </a:solidFill>
                <a:latin typeface="Lucida Sans Unicode"/>
                <a:cs typeface="Lucida Sans Unicode"/>
              </a:rPr>
              <a:t>0.6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91776" y="3569329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A400"/>
                </a:solidFill>
                <a:latin typeface="Lucida Sans Unicode"/>
                <a:cs typeface="Lucida Sans Unicode"/>
              </a:rPr>
              <a:t>0.75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74901" y="5477534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A400"/>
                </a:solidFill>
                <a:latin typeface="Lucida Sans Unicode"/>
                <a:cs typeface="Lucida Sans Unicode"/>
              </a:rPr>
              <a:t>0.69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35733" y="2898573"/>
            <a:ext cx="4153535" cy="16383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 algn="just">
              <a:lnSpc>
                <a:spcPct val="130900"/>
              </a:lnSpc>
              <a:spcBef>
                <a:spcPts val="70"/>
              </a:spcBef>
            </a:pPr>
            <a:r>
              <a:rPr sz="2700" i="1" spc="-170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850" spc="-254" baseline="-20467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700" i="1" spc="-185" dirty="0">
                <a:solidFill>
                  <a:srgbClr val="505050"/>
                </a:solidFill>
                <a:latin typeface="Arial"/>
                <a:cs typeface="Arial"/>
              </a:rPr>
              <a:t>σ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(1</a:t>
            </a:r>
            <a:r>
              <a:rPr sz="2700" i="1" spc="-18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0.8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r>
              <a:rPr sz="2700" i="1" spc="-18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0.6)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700" spc="-315" dirty="0">
                <a:solidFill>
                  <a:srgbClr val="505050"/>
                </a:solidFill>
                <a:latin typeface="Lucida Sans Unicode"/>
                <a:cs typeface="Lucida Sans Unicode"/>
              </a:rPr>
              <a:t>0.80  </a:t>
            </a:r>
            <a:r>
              <a:rPr sz="2700" i="1" spc="-135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850" spc="-202" baseline="-20467" dirty="0">
                <a:solidFill>
                  <a:srgbClr val="505050"/>
                </a:solidFill>
                <a:latin typeface="Lucida Sans Unicode"/>
                <a:cs typeface="Lucida Sans Unicode"/>
              </a:rPr>
              <a:t>2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700" i="1" spc="-185" dirty="0">
                <a:solidFill>
                  <a:srgbClr val="505050"/>
                </a:solidFill>
                <a:latin typeface="Arial"/>
                <a:cs typeface="Arial"/>
              </a:rPr>
              <a:t>σ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(1</a:t>
            </a:r>
            <a:r>
              <a:rPr sz="2700" i="1" spc="-18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0.2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r>
              <a:rPr sz="2700" i="1" spc="-18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0.9)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700" spc="-315" dirty="0">
                <a:solidFill>
                  <a:srgbClr val="505050"/>
                </a:solidFill>
                <a:latin typeface="Lucida Sans Unicode"/>
                <a:cs typeface="Lucida Sans Unicode"/>
              </a:rPr>
              <a:t>0.75  </a:t>
            </a:r>
            <a:r>
              <a:rPr sz="2700" i="1" spc="-150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850" spc="-225" baseline="-20467" dirty="0">
                <a:solidFill>
                  <a:srgbClr val="505050"/>
                </a:solidFill>
                <a:latin typeface="Lucida Sans Unicode"/>
                <a:cs typeface="Lucida Sans Unicode"/>
              </a:rPr>
              <a:t>3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700" i="1" spc="-185" dirty="0">
                <a:solidFill>
                  <a:srgbClr val="505050"/>
                </a:solidFill>
                <a:latin typeface="Arial"/>
                <a:cs typeface="Arial"/>
              </a:rPr>
              <a:t>σ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(1</a:t>
            </a:r>
            <a:r>
              <a:rPr sz="2700" i="1" spc="-18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0.7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r>
              <a:rPr sz="2700" i="1" spc="-18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185" dirty="0">
                <a:solidFill>
                  <a:srgbClr val="505050"/>
                </a:solidFill>
                <a:latin typeface="Lucida Sans Unicode"/>
                <a:cs typeface="Lucida Sans Unicode"/>
              </a:rPr>
              <a:t>0.1)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</a:t>
            </a:r>
            <a:r>
              <a:rPr sz="2700" spc="-63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700" spc="-315" dirty="0">
                <a:solidFill>
                  <a:srgbClr val="505050"/>
                </a:solidFill>
                <a:latin typeface="Lucida Sans Unicode"/>
                <a:cs typeface="Lucida Sans Unicode"/>
              </a:rPr>
              <a:t>0.69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329258" y="2860462"/>
            <a:ext cx="172720" cy="1852930"/>
          </a:xfrm>
          <a:custGeom>
            <a:avLst/>
            <a:gdLst/>
            <a:ahLst/>
            <a:cxnLst/>
            <a:rect l="l" t="t" r="r" b="b"/>
            <a:pathLst>
              <a:path w="172720" h="1852929">
                <a:moveTo>
                  <a:pt x="0" y="0"/>
                </a:moveTo>
                <a:lnTo>
                  <a:pt x="172476" y="0"/>
                </a:lnTo>
                <a:lnTo>
                  <a:pt x="172476" y="1852811"/>
                </a:lnTo>
                <a:lnTo>
                  <a:pt x="0" y="1852811"/>
                </a:lnTo>
                <a:lnTo>
                  <a:pt x="0" y="0"/>
                </a:lnTo>
                <a:close/>
              </a:path>
            </a:pathLst>
          </a:custGeom>
          <a:solidFill>
            <a:srgbClr val="0096FF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29258" y="2860462"/>
            <a:ext cx="172720" cy="1852930"/>
          </a:xfrm>
          <a:custGeom>
            <a:avLst/>
            <a:gdLst/>
            <a:ahLst/>
            <a:cxnLst/>
            <a:rect l="l" t="t" r="r" b="b"/>
            <a:pathLst>
              <a:path w="172720" h="1852929">
                <a:moveTo>
                  <a:pt x="0" y="0"/>
                </a:moveTo>
                <a:lnTo>
                  <a:pt x="172476" y="0"/>
                </a:lnTo>
                <a:lnTo>
                  <a:pt x="172476" y="1852810"/>
                </a:lnTo>
                <a:lnTo>
                  <a:pt x="0" y="185281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1684" y="2571691"/>
            <a:ext cx="617220" cy="665480"/>
          </a:xfrm>
          <a:custGeom>
            <a:avLst/>
            <a:gdLst/>
            <a:ahLst/>
            <a:cxnLst/>
            <a:rect l="l" t="t" r="r" b="b"/>
            <a:pathLst>
              <a:path w="617220" h="665480">
                <a:moveTo>
                  <a:pt x="0" y="0"/>
                </a:moveTo>
                <a:lnTo>
                  <a:pt x="617186" y="0"/>
                </a:lnTo>
                <a:lnTo>
                  <a:pt x="617186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61684" y="2571691"/>
            <a:ext cx="617220" cy="665480"/>
          </a:xfrm>
          <a:custGeom>
            <a:avLst/>
            <a:gdLst/>
            <a:ahLst/>
            <a:cxnLst/>
            <a:rect l="l" t="t" r="r" b="b"/>
            <a:pathLst>
              <a:path w="617220" h="665480">
                <a:moveTo>
                  <a:pt x="0" y="0"/>
                </a:moveTo>
                <a:lnTo>
                  <a:pt x="617187" y="0"/>
                </a:lnTo>
                <a:lnTo>
                  <a:pt x="617187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71245" y="2610063"/>
            <a:ext cx="617220" cy="665480"/>
          </a:xfrm>
          <a:custGeom>
            <a:avLst/>
            <a:gdLst/>
            <a:ahLst/>
            <a:cxnLst/>
            <a:rect l="l" t="t" r="r" b="b"/>
            <a:pathLst>
              <a:path w="617220" h="665479">
                <a:moveTo>
                  <a:pt x="0" y="0"/>
                </a:moveTo>
                <a:lnTo>
                  <a:pt x="617188" y="0"/>
                </a:lnTo>
                <a:lnTo>
                  <a:pt x="617188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1245" y="2610063"/>
            <a:ext cx="617220" cy="665480"/>
          </a:xfrm>
          <a:custGeom>
            <a:avLst/>
            <a:gdLst/>
            <a:ahLst/>
            <a:cxnLst/>
            <a:rect l="l" t="t" r="r" b="b"/>
            <a:pathLst>
              <a:path w="617220" h="665479">
                <a:moveTo>
                  <a:pt x="0" y="0"/>
                </a:moveTo>
                <a:lnTo>
                  <a:pt x="617187" y="0"/>
                </a:lnTo>
                <a:lnTo>
                  <a:pt x="617187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2993" y="2614775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79">
                <a:moveTo>
                  <a:pt x="0" y="0"/>
                </a:moveTo>
                <a:lnTo>
                  <a:pt x="433236" y="0"/>
                </a:lnTo>
                <a:lnTo>
                  <a:pt x="433236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solidFill>
            <a:srgbClr val="BE404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2993" y="2614775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79">
                <a:moveTo>
                  <a:pt x="0" y="0"/>
                </a:moveTo>
                <a:lnTo>
                  <a:pt x="433235" y="0"/>
                </a:lnTo>
                <a:lnTo>
                  <a:pt x="433235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6464" y="2610063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79">
                <a:moveTo>
                  <a:pt x="0" y="0"/>
                </a:moveTo>
                <a:lnTo>
                  <a:pt x="433236" y="0"/>
                </a:lnTo>
                <a:lnTo>
                  <a:pt x="433236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solidFill>
            <a:srgbClr val="BE404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6464" y="2610063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79">
                <a:moveTo>
                  <a:pt x="0" y="0"/>
                </a:moveTo>
                <a:lnTo>
                  <a:pt x="433235" y="0"/>
                </a:lnTo>
                <a:lnTo>
                  <a:pt x="433235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57025" y="2577726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80">
                <a:moveTo>
                  <a:pt x="0" y="0"/>
                </a:moveTo>
                <a:lnTo>
                  <a:pt x="433236" y="0"/>
                </a:lnTo>
                <a:lnTo>
                  <a:pt x="433236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solidFill>
            <a:srgbClr val="BE404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57025" y="2577726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80">
                <a:moveTo>
                  <a:pt x="0" y="0"/>
                </a:moveTo>
                <a:lnTo>
                  <a:pt x="433235" y="0"/>
                </a:lnTo>
                <a:lnTo>
                  <a:pt x="433235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64759" y="2610063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79">
                <a:moveTo>
                  <a:pt x="0" y="0"/>
                </a:moveTo>
                <a:lnTo>
                  <a:pt x="433235" y="0"/>
                </a:lnTo>
                <a:lnTo>
                  <a:pt x="433235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345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4759" y="2610063"/>
            <a:ext cx="433705" cy="665480"/>
          </a:xfrm>
          <a:custGeom>
            <a:avLst/>
            <a:gdLst/>
            <a:ahLst/>
            <a:cxnLst/>
            <a:rect l="l" t="t" r="r" b="b"/>
            <a:pathLst>
              <a:path w="433704" h="665479">
                <a:moveTo>
                  <a:pt x="0" y="0"/>
                </a:moveTo>
                <a:lnTo>
                  <a:pt x="433235" y="0"/>
                </a:lnTo>
                <a:lnTo>
                  <a:pt x="433235" y="664941"/>
                </a:lnTo>
                <a:lnTo>
                  <a:pt x="0" y="66494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0505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553529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45" dirty="0">
                <a:solidFill>
                  <a:srgbClr val="505050"/>
                </a:solidFill>
              </a:rPr>
              <a:t>Simplified</a:t>
            </a:r>
            <a:r>
              <a:rPr sz="4550" spc="-860" dirty="0">
                <a:solidFill>
                  <a:srgbClr val="505050"/>
                </a:solidFill>
              </a:rPr>
              <a:t> </a:t>
            </a:r>
            <a:r>
              <a:rPr sz="4550" spc="-185" dirty="0">
                <a:solidFill>
                  <a:srgbClr val="505050"/>
                </a:solidFill>
              </a:rPr>
              <a:t>Two-Layer </a:t>
            </a:r>
            <a:r>
              <a:rPr sz="4550" spc="-300" dirty="0">
                <a:solidFill>
                  <a:srgbClr val="505050"/>
                </a:solidFill>
              </a:rPr>
              <a:t>ANN</a:t>
            </a:r>
            <a:endParaRPr sz="4550"/>
          </a:p>
        </p:txBody>
      </p:sp>
      <p:sp>
        <p:nvSpPr>
          <p:cNvPr id="15" name="object 15"/>
          <p:cNvSpPr/>
          <p:nvPr/>
        </p:nvSpPr>
        <p:spPr>
          <a:xfrm>
            <a:off x="1216255" y="265275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6255" y="415090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7247" y="2164311"/>
            <a:ext cx="1069340" cy="796925"/>
          </a:xfrm>
          <a:custGeom>
            <a:avLst/>
            <a:gdLst/>
            <a:ahLst/>
            <a:cxnLst/>
            <a:rect l="l" t="t" r="r" b="b"/>
            <a:pathLst>
              <a:path w="1069339" h="796925">
                <a:moveTo>
                  <a:pt x="0" y="796662"/>
                </a:moveTo>
                <a:lnTo>
                  <a:pt x="1061236" y="5692"/>
                </a:lnTo>
                <a:lnTo>
                  <a:pt x="106887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8301" y="2119355"/>
            <a:ext cx="78740" cy="71120"/>
          </a:xfrm>
          <a:custGeom>
            <a:avLst/>
            <a:gdLst/>
            <a:ahLst/>
            <a:cxnLst/>
            <a:rect l="l" t="t" r="r" b="b"/>
            <a:pathLst>
              <a:path w="78739" h="71119">
                <a:moveTo>
                  <a:pt x="78135" y="0"/>
                </a:moveTo>
                <a:lnTo>
                  <a:pt x="0" y="13964"/>
                </a:lnTo>
                <a:lnTo>
                  <a:pt x="42425" y="70886"/>
                </a:lnTo>
                <a:lnTo>
                  <a:pt x="781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2144" y="4205694"/>
            <a:ext cx="1165225" cy="1238250"/>
          </a:xfrm>
          <a:custGeom>
            <a:avLst/>
            <a:gdLst/>
            <a:ahLst/>
            <a:cxnLst/>
            <a:rect l="l" t="t" r="r" b="b"/>
            <a:pathLst>
              <a:path w="1165225" h="1238250">
                <a:moveTo>
                  <a:pt x="0" y="1238203"/>
                </a:moveTo>
                <a:lnTo>
                  <a:pt x="1158262" y="6937"/>
                </a:lnTo>
                <a:lnTo>
                  <a:pt x="1164789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3979" y="4150902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496" y="0"/>
                </a:moveTo>
                <a:lnTo>
                  <a:pt x="0" y="27387"/>
                </a:lnTo>
                <a:lnTo>
                  <a:pt x="51708" y="76031"/>
                </a:lnTo>
                <a:lnTo>
                  <a:pt x="744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5237" y="3748766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46437" y="143986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6437" y="334616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6437" y="525246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8476" y="334616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13818" y="3262355"/>
            <a:ext cx="999490" cy="353060"/>
          </a:xfrm>
          <a:custGeom>
            <a:avLst/>
            <a:gdLst/>
            <a:ahLst/>
            <a:cxnLst/>
            <a:rect l="l" t="t" r="r" b="b"/>
            <a:pathLst>
              <a:path w="999489" h="353060">
                <a:moveTo>
                  <a:pt x="0" y="0"/>
                </a:moveTo>
                <a:lnTo>
                  <a:pt x="989918" y="349869"/>
                </a:lnTo>
                <a:lnTo>
                  <a:pt x="998899" y="353043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4880" y="3583343"/>
            <a:ext cx="79375" cy="67310"/>
          </a:xfrm>
          <a:custGeom>
            <a:avLst/>
            <a:gdLst/>
            <a:ahLst/>
            <a:cxnLst/>
            <a:rect l="l" t="t" r="r" b="b"/>
            <a:pathLst>
              <a:path w="79375" h="67310">
                <a:moveTo>
                  <a:pt x="23657" y="0"/>
                </a:moveTo>
                <a:lnTo>
                  <a:pt x="0" y="66935"/>
                </a:lnTo>
                <a:lnTo>
                  <a:pt x="78764" y="57124"/>
                </a:lnTo>
                <a:lnTo>
                  <a:pt x="2365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51036" y="3490955"/>
            <a:ext cx="1193165" cy="1917700"/>
          </a:xfrm>
          <a:custGeom>
            <a:avLst/>
            <a:gdLst/>
            <a:ahLst/>
            <a:cxnLst/>
            <a:rect l="l" t="t" r="r" b="b"/>
            <a:pathLst>
              <a:path w="1193164" h="1917700">
                <a:moveTo>
                  <a:pt x="0" y="0"/>
                </a:moveTo>
                <a:lnTo>
                  <a:pt x="1187837" y="1909238"/>
                </a:lnTo>
                <a:lnTo>
                  <a:pt x="1192869" y="1917326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6003" y="5393126"/>
            <a:ext cx="67945" cy="79375"/>
          </a:xfrm>
          <a:custGeom>
            <a:avLst/>
            <a:gdLst/>
            <a:ahLst/>
            <a:cxnLst/>
            <a:rect l="l" t="t" r="r" b="b"/>
            <a:pathLst>
              <a:path w="67944" h="79375">
                <a:moveTo>
                  <a:pt x="60278" y="0"/>
                </a:moveTo>
                <a:lnTo>
                  <a:pt x="0" y="37501"/>
                </a:lnTo>
                <a:lnTo>
                  <a:pt x="67641" y="79029"/>
                </a:lnTo>
                <a:lnTo>
                  <a:pt x="6027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54473" y="2198709"/>
            <a:ext cx="1200785" cy="1200150"/>
          </a:xfrm>
          <a:custGeom>
            <a:avLst/>
            <a:gdLst/>
            <a:ahLst/>
            <a:cxnLst/>
            <a:rect l="l" t="t" r="r" b="b"/>
            <a:pathLst>
              <a:path w="1200785" h="1200150">
                <a:moveTo>
                  <a:pt x="0" y="0"/>
                </a:moveTo>
                <a:lnTo>
                  <a:pt x="1194043" y="1192805"/>
                </a:lnTo>
                <a:lnTo>
                  <a:pt x="1200782" y="1199537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3164" y="3376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50173" y="0"/>
                </a:moveTo>
                <a:lnTo>
                  <a:pt x="0" y="50224"/>
                </a:lnTo>
                <a:lnTo>
                  <a:pt x="75312" y="75285"/>
                </a:lnTo>
                <a:lnTo>
                  <a:pt x="501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14999" y="2340610"/>
            <a:ext cx="1245870" cy="1864995"/>
          </a:xfrm>
          <a:custGeom>
            <a:avLst/>
            <a:gdLst/>
            <a:ahLst/>
            <a:cxnLst/>
            <a:rect l="l" t="t" r="r" b="b"/>
            <a:pathLst>
              <a:path w="1245870" h="1864995">
                <a:moveTo>
                  <a:pt x="0" y="1864462"/>
                </a:moveTo>
                <a:lnTo>
                  <a:pt x="1240446" y="7919"/>
                </a:lnTo>
                <a:lnTo>
                  <a:pt x="1245738" y="0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3574" y="2278062"/>
            <a:ext cx="69215" cy="79375"/>
          </a:xfrm>
          <a:custGeom>
            <a:avLst/>
            <a:gdLst/>
            <a:ahLst/>
            <a:cxnLst/>
            <a:rect l="l" t="t" r="r" b="b"/>
            <a:pathLst>
              <a:path w="69214" h="79375">
                <a:moveTo>
                  <a:pt x="68954" y="0"/>
                </a:moveTo>
                <a:lnTo>
                  <a:pt x="0" y="39309"/>
                </a:lnTo>
                <a:lnTo>
                  <a:pt x="59029" y="78748"/>
                </a:lnTo>
                <a:lnTo>
                  <a:pt x="6895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22641" y="4035555"/>
            <a:ext cx="998855" cy="387350"/>
          </a:xfrm>
          <a:custGeom>
            <a:avLst/>
            <a:gdLst/>
            <a:ahLst/>
            <a:cxnLst/>
            <a:rect l="l" t="t" r="r" b="b"/>
            <a:pathLst>
              <a:path w="998855" h="387350">
                <a:moveTo>
                  <a:pt x="0" y="386978"/>
                </a:moveTo>
                <a:lnTo>
                  <a:pt x="989488" y="3442"/>
                </a:lnTo>
                <a:lnTo>
                  <a:pt x="998369" y="0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2128" y="4000929"/>
            <a:ext cx="79375" cy="66675"/>
          </a:xfrm>
          <a:custGeom>
            <a:avLst/>
            <a:gdLst/>
            <a:ahLst/>
            <a:cxnLst/>
            <a:rect l="l" t="t" r="r" b="b"/>
            <a:pathLst>
              <a:path w="79375" h="66675">
                <a:moveTo>
                  <a:pt x="0" y="0"/>
                </a:moveTo>
                <a:lnTo>
                  <a:pt x="25657" y="66193"/>
                </a:lnTo>
                <a:lnTo>
                  <a:pt x="79023" y="743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4570" y="4735055"/>
            <a:ext cx="958215" cy="885825"/>
          </a:xfrm>
          <a:custGeom>
            <a:avLst/>
            <a:gdLst/>
            <a:ahLst/>
            <a:cxnLst/>
            <a:rect l="l" t="t" r="r" b="b"/>
            <a:pathLst>
              <a:path w="958214" h="885825">
                <a:moveTo>
                  <a:pt x="0" y="0"/>
                </a:moveTo>
                <a:lnTo>
                  <a:pt x="950595" y="878971"/>
                </a:lnTo>
                <a:lnTo>
                  <a:pt x="957588" y="885438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31168" y="5597305"/>
            <a:ext cx="76835" cy="74295"/>
          </a:xfrm>
          <a:custGeom>
            <a:avLst/>
            <a:gdLst/>
            <a:ahLst/>
            <a:cxnLst/>
            <a:rect l="l" t="t" r="r" b="b"/>
            <a:pathLst>
              <a:path w="76835" h="74295">
                <a:moveTo>
                  <a:pt x="48197" y="0"/>
                </a:moveTo>
                <a:lnTo>
                  <a:pt x="0" y="52124"/>
                </a:lnTo>
                <a:lnTo>
                  <a:pt x="76224" y="74259"/>
                </a:lnTo>
                <a:lnTo>
                  <a:pt x="48197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45540" y="435537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9579" y="285722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85CC"/>
                </a:solidFill>
                <a:latin typeface="Lucida Sans Unicode"/>
                <a:cs typeface="Lucida Sans Unicode"/>
              </a:rPr>
              <a:t>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90942" y="2132623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060606"/>
                </a:solidFill>
                <a:latin typeface="Lucida Sans Unicode"/>
                <a:cs typeface="Lucida Sans Unicode"/>
              </a:rPr>
              <a:t>0.8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8715" y="3116519"/>
            <a:ext cx="981075" cy="243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060606"/>
                </a:solidFill>
                <a:latin typeface="Lucida Sans Unicode"/>
                <a:cs typeface="Lucida Sans Unicode"/>
              </a:rPr>
              <a:t>0.2</a:t>
            </a:r>
            <a:endParaRPr sz="2400">
              <a:latin typeface="Lucida Sans Unicode"/>
              <a:cs typeface="Lucida Sans Unicode"/>
            </a:endParaRPr>
          </a:p>
          <a:p>
            <a:pPr marL="207010">
              <a:lnSpc>
                <a:spcPct val="100000"/>
              </a:lnSpc>
              <a:spcBef>
                <a:spcPts val="2215"/>
              </a:spcBef>
            </a:pPr>
            <a:r>
              <a:rPr sz="2400" spc="-265" dirty="0">
                <a:solidFill>
                  <a:srgbClr val="00BA63"/>
                </a:solidFill>
                <a:latin typeface="Lucida Sans Unicode"/>
                <a:cs typeface="Lucida Sans Unicode"/>
              </a:rPr>
              <a:t>0.9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  <a:spcBef>
                <a:spcPts val="5"/>
              </a:spcBef>
            </a:pPr>
            <a:r>
              <a:rPr sz="2400" spc="-265" dirty="0">
                <a:solidFill>
                  <a:srgbClr val="060606"/>
                </a:solidFill>
                <a:latin typeface="Lucida Sans Unicode"/>
                <a:cs typeface="Lucida Sans Unicode"/>
              </a:rPr>
              <a:t>0.7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spc="-265" dirty="0">
                <a:solidFill>
                  <a:srgbClr val="00BA63"/>
                </a:solidFill>
                <a:latin typeface="Lucida Sans Unicode"/>
                <a:cs typeface="Lucida Sans Unicode"/>
              </a:rPr>
              <a:t>0.1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19795" y="1657886"/>
            <a:ext cx="74041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A400"/>
                </a:solidFill>
                <a:latin typeface="Lucida Sans Unicode"/>
                <a:cs typeface="Lucida Sans Unicode"/>
              </a:rPr>
              <a:t>0.8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65" dirty="0">
                <a:solidFill>
                  <a:srgbClr val="00BA63"/>
                </a:solidFill>
                <a:latin typeface="Lucida Sans Unicode"/>
                <a:cs typeface="Lucida Sans Unicode"/>
              </a:rPr>
              <a:t>0.6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91776" y="3569329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A400"/>
                </a:solidFill>
                <a:latin typeface="Lucida Sans Unicode"/>
                <a:cs typeface="Lucida Sans Unicode"/>
              </a:rPr>
              <a:t>0.75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74901" y="5477534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A400"/>
                </a:solidFill>
                <a:latin typeface="Lucida Sans Unicode"/>
                <a:cs typeface="Lucida Sans Unicode"/>
              </a:rPr>
              <a:t>0.69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83062" y="2327219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B91800"/>
                </a:solidFill>
                <a:latin typeface="Lucida Sans Unicode"/>
                <a:cs typeface="Lucida Sans Unicode"/>
              </a:rPr>
              <a:t>0.2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44020" y="3383326"/>
            <a:ext cx="1000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670" algn="l"/>
                <a:tab pos="986790" algn="l"/>
              </a:tabLst>
            </a:pPr>
            <a:r>
              <a:rPr sz="2400" u="heavy" dirty="0">
                <a:solidFill>
                  <a:srgbClr val="B918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heavy" spc="-265" dirty="0">
                <a:solidFill>
                  <a:srgbClr val="B91800"/>
                </a:solidFill>
                <a:uFill>
                  <a:solidFill>
                    <a:srgbClr val="C00000"/>
                  </a:solidFill>
                </a:uFill>
                <a:latin typeface="Lucida Sans Unicode"/>
                <a:cs typeface="Lucida Sans Unicode"/>
              </a:rPr>
              <a:t>0.8	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80694" y="4698536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B91800"/>
                </a:solidFill>
                <a:latin typeface="Lucida Sans Unicode"/>
                <a:cs typeface="Lucida Sans Unicode"/>
              </a:rPr>
              <a:t>0.5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53815" y="3569329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011993"/>
                </a:solidFill>
                <a:latin typeface="Lucida Sans Unicode"/>
                <a:cs typeface="Lucida Sans Unicode"/>
              </a:rPr>
              <a:t>0.75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66076" y="2679084"/>
            <a:ext cx="55143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dirty="0">
                <a:solidFill>
                  <a:srgbClr val="505050"/>
                </a:solidFill>
                <a:latin typeface="Times New Roman"/>
                <a:cs typeface="Times New Roman"/>
              </a:rPr>
              <a:t>out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700" i="1" spc="-200" dirty="0">
                <a:solidFill>
                  <a:srgbClr val="505050"/>
                </a:solidFill>
                <a:latin typeface="Arial"/>
                <a:cs typeface="Arial"/>
              </a:rPr>
              <a:t>σ</a:t>
            </a:r>
            <a:r>
              <a:rPr sz="2700" spc="-200" dirty="0">
                <a:solidFill>
                  <a:srgbClr val="505050"/>
                </a:solidFill>
                <a:latin typeface="Lucida Sans Unicode"/>
                <a:cs typeface="Lucida Sans Unicode"/>
              </a:rPr>
              <a:t>(0.2</a:t>
            </a:r>
            <a:r>
              <a:rPr sz="2700" i="1" spc="-200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200" dirty="0">
                <a:solidFill>
                  <a:srgbClr val="505050"/>
                </a:solidFill>
                <a:latin typeface="Lucida Sans Unicode"/>
                <a:cs typeface="Lucida Sans Unicode"/>
              </a:rPr>
              <a:t>0.8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700" spc="-254" dirty="0">
                <a:solidFill>
                  <a:srgbClr val="505050"/>
                </a:solidFill>
                <a:latin typeface="Lucida Sans Unicode"/>
                <a:cs typeface="Lucida Sans Unicode"/>
              </a:rPr>
              <a:t>0.8</a:t>
            </a:r>
            <a:r>
              <a:rPr sz="2700" i="1" spc="-254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254" dirty="0">
                <a:solidFill>
                  <a:srgbClr val="505050"/>
                </a:solidFill>
                <a:latin typeface="Lucida Sans Unicode"/>
                <a:cs typeface="Lucida Sans Unicode"/>
              </a:rPr>
              <a:t>0.75 </a:t>
            </a: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+</a:t>
            </a:r>
            <a:r>
              <a:rPr sz="2700" spc="-480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700" spc="-225" dirty="0">
                <a:solidFill>
                  <a:srgbClr val="505050"/>
                </a:solidFill>
                <a:latin typeface="Lucida Sans Unicode"/>
                <a:cs typeface="Lucida Sans Unicode"/>
              </a:rPr>
              <a:t>0.5</a:t>
            </a:r>
            <a:r>
              <a:rPr sz="2700" i="1" spc="-22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700" spc="-225" dirty="0">
                <a:solidFill>
                  <a:srgbClr val="505050"/>
                </a:solidFill>
                <a:latin typeface="Lucida Sans Unicode"/>
                <a:cs typeface="Lucida Sans Unicode"/>
              </a:rPr>
              <a:t>0.69)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1563" y="3835526"/>
            <a:ext cx="156400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0" dirty="0">
                <a:solidFill>
                  <a:srgbClr val="505050"/>
                </a:solidFill>
                <a:latin typeface="Lucida Sans Unicode"/>
                <a:cs typeface="Lucida Sans Unicode"/>
              </a:rPr>
              <a:t>=</a:t>
            </a:r>
            <a:r>
              <a:rPr sz="2700" spc="-190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700" i="1" spc="-220" dirty="0">
                <a:solidFill>
                  <a:srgbClr val="505050"/>
                </a:solidFill>
                <a:latin typeface="Arial"/>
                <a:cs typeface="Arial"/>
              </a:rPr>
              <a:t>σ</a:t>
            </a:r>
            <a:r>
              <a:rPr sz="2700" spc="-220" dirty="0">
                <a:solidFill>
                  <a:srgbClr val="505050"/>
                </a:solidFill>
                <a:latin typeface="Lucida Sans Unicode"/>
                <a:cs typeface="Lucida Sans Unicode"/>
              </a:rPr>
              <a:t>(1.105)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700" spc="-300" dirty="0">
                <a:solidFill>
                  <a:srgbClr val="011993"/>
                </a:solidFill>
                <a:latin typeface="Lucida Sans Unicode"/>
                <a:cs typeface="Lucida Sans Unicode"/>
              </a:rPr>
              <a:t>=</a:t>
            </a:r>
            <a:r>
              <a:rPr sz="2700" spc="-120" dirty="0">
                <a:solidFill>
                  <a:srgbClr val="011993"/>
                </a:solidFill>
                <a:latin typeface="Lucida Sans Unicode"/>
                <a:cs typeface="Lucida Sans Unicode"/>
              </a:rPr>
              <a:t> </a:t>
            </a:r>
            <a:r>
              <a:rPr sz="2700" spc="-315" dirty="0">
                <a:solidFill>
                  <a:srgbClr val="011993"/>
                </a:solidFill>
                <a:latin typeface="Lucida Sans Unicode"/>
                <a:cs typeface="Lucida Sans Unicode"/>
              </a:rPr>
              <a:t>0.75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0120" y="5037134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4" h="318135">
                <a:moveTo>
                  <a:pt x="183409" y="0"/>
                </a:moveTo>
                <a:lnTo>
                  <a:pt x="134215" y="0"/>
                </a:lnTo>
                <a:lnTo>
                  <a:pt x="86892" y="15061"/>
                </a:lnTo>
                <a:lnTo>
                  <a:pt x="45184" y="45183"/>
                </a:lnTo>
                <a:lnTo>
                  <a:pt x="15061" y="86891"/>
                </a:lnTo>
                <a:lnTo>
                  <a:pt x="0" y="134214"/>
                </a:lnTo>
                <a:lnTo>
                  <a:pt x="0" y="183409"/>
                </a:lnTo>
                <a:lnTo>
                  <a:pt x="15061" y="230731"/>
                </a:lnTo>
                <a:lnTo>
                  <a:pt x="45184" y="272439"/>
                </a:lnTo>
                <a:lnTo>
                  <a:pt x="86892" y="302562"/>
                </a:lnTo>
                <a:lnTo>
                  <a:pt x="134215" y="317623"/>
                </a:lnTo>
                <a:lnTo>
                  <a:pt x="183409" y="317623"/>
                </a:lnTo>
                <a:lnTo>
                  <a:pt x="230732" y="302562"/>
                </a:lnTo>
                <a:lnTo>
                  <a:pt x="272440" y="272439"/>
                </a:lnTo>
                <a:lnTo>
                  <a:pt x="302563" y="230731"/>
                </a:lnTo>
                <a:lnTo>
                  <a:pt x="317624" y="183409"/>
                </a:lnTo>
                <a:lnTo>
                  <a:pt x="317624" y="134214"/>
                </a:lnTo>
                <a:lnTo>
                  <a:pt x="302563" y="86891"/>
                </a:lnTo>
                <a:lnTo>
                  <a:pt x="272440" y="45183"/>
                </a:lnTo>
                <a:lnTo>
                  <a:pt x="230732" y="15061"/>
                </a:lnTo>
                <a:lnTo>
                  <a:pt x="183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80121" y="5037134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4" h="318135">
                <a:moveTo>
                  <a:pt x="272440" y="45183"/>
                </a:moveTo>
                <a:lnTo>
                  <a:pt x="302562" y="86891"/>
                </a:lnTo>
                <a:lnTo>
                  <a:pt x="317624" y="134214"/>
                </a:lnTo>
                <a:lnTo>
                  <a:pt x="317624" y="183409"/>
                </a:lnTo>
                <a:lnTo>
                  <a:pt x="302562" y="230732"/>
                </a:lnTo>
                <a:lnTo>
                  <a:pt x="272440" y="272440"/>
                </a:lnTo>
                <a:lnTo>
                  <a:pt x="230732" y="302562"/>
                </a:lnTo>
                <a:lnTo>
                  <a:pt x="183409" y="317624"/>
                </a:lnTo>
                <a:lnTo>
                  <a:pt x="134214" y="317624"/>
                </a:lnTo>
                <a:lnTo>
                  <a:pt x="86891" y="302562"/>
                </a:lnTo>
                <a:lnTo>
                  <a:pt x="45183" y="272440"/>
                </a:lnTo>
                <a:lnTo>
                  <a:pt x="15061" y="230732"/>
                </a:lnTo>
                <a:lnTo>
                  <a:pt x="0" y="183409"/>
                </a:lnTo>
                <a:lnTo>
                  <a:pt x="0" y="134214"/>
                </a:lnTo>
                <a:lnTo>
                  <a:pt x="15061" y="86891"/>
                </a:lnTo>
                <a:lnTo>
                  <a:pt x="45183" y="45183"/>
                </a:lnTo>
                <a:lnTo>
                  <a:pt x="86891" y="15061"/>
                </a:lnTo>
                <a:lnTo>
                  <a:pt x="134214" y="0"/>
                </a:lnTo>
                <a:lnTo>
                  <a:pt x="183409" y="0"/>
                </a:lnTo>
                <a:lnTo>
                  <a:pt x="230732" y="15061"/>
                </a:lnTo>
                <a:lnTo>
                  <a:pt x="272440" y="45183"/>
                </a:lnTo>
                <a:close/>
              </a:path>
            </a:pathLst>
          </a:custGeom>
          <a:ln w="10795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7667" y="3121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7667" y="3121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4667" y="3248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4667" y="3248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3139" y="341265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8740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696531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70" dirty="0">
                <a:solidFill>
                  <a:srgbClr val="505050"/>
                </a:solidFill>
              </a:rPr>
              <a:t>Convolutional </a:t>
            </a:r>
            <a:r>
              <a:rPr sz="4550" spc="-120" dirty="0">
                <a:solidFill>
                  <a:srgbClr val="505050"/>
                </a:solidFill>
              </a:rPr>
              <a:t>Neural</a:t>
            </a:r>
            <a:r>
              <a:rPr sz="4550" spc="-625" dirty="0">
                <a:solidFill>
                  <a:srgbClr val="505050"/>
                </a:solidFill>
              </a:rPr>
              <a:t> </a:t>
            </a:r>
            <a:r>
              <a:rPr sz="4550" spc="-145" dirty="0">
                <a:solidFill>
                  <a:srgbClr val="505050"/>
                </a:solidFill>
              </a:rPr>
              <a:t>Networks</a:t>
            </a:r>
            <a:endParaRPr sz="4550"/>
          </a:p>
        </p:txBody>
      </p:sp>
      <p:sp>
        <p:nvSpPr>
          <p:cNvPr id="10" name="object 10"/>
          <p:cNvSpPr/>
          <p:nvPr/>
        </p:nvSpPr>
        <p:spPr>
          <a:xfrm>
            <a:off x="2066289" y="321711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6289" y="321711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713" y="3394918"/>
            <a:ext cx="563463" cy="56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713" y="3394918"/>
            <a:ext cx="563880" cy="563880"/>
          </a:xfrm>
          <a:custGeom>
            <a:avLst/>
            <a:gdLst/>
            <a:ahLst/>
            <a:cxnLst/>
            <a:rect l="l" t="t" r="r" b="b"/>
            <a:pathLst>
              <a:path w="563880" h="563879">
                <a:moveTo>
                  <a:pt x="0" y="0"/>
                </a:moveTo>
                <a:lnTo>
                  <a:pt x="563463" y="0"/>
                </a:lnTo>
                <a:lnTo>
                  <a:pt x="563463" y="563463"/>
                </a:lnTo>
                <a:lnTo>
                  <a:pt x="0" y="563463"/>
                </a:lnTo>
                <a:lnTo>
                  <a:pt x="0" y="0"/>
                </a:lnTo>
                <a:close/>
              </a:path>
            </a:pathLst>
          </a:custGeom>
          <a:ln w="10794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1468" y="307366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1468" y="307366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0368" y="317578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40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0368" y="317578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7048" y="328956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7048" y="328956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8328" y="338423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0" y="0"/>
                </a:lnTo>
                <a:lnTo>
                  <a:pt x="714810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40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8328" y="338423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5008" y="3498006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0" y="0"/>
                </a:lnTo>
                <a:lnTo>
                  <a:pt x="714810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5008" y="3498006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24100" y="2273300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28 x</a:t>
            </a:r>
            <a:r>
              <a:rPr sz="1600" spc="-130" dirty="0">
                <a:solidFill>
                  <a:srgbClr val="001A40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28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7800" y="2273300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28 x</a:t>
            </a:r>
            <a:r>
              <a:rPr sz="1600" spc="-130" dirty="0">
                <a:solidFill>
                  <a:srgbClr val="001A40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28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71667" y="3375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1667" y="3375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98667" y="3502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98667" y="3502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5667" y="3629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25667" y="3629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2667" y="3756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52667" y="3756342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487263" y="0"/>
                </a:lnTo>
                <a:lnTo>
                  <a:pt x="487263" y="487263"/>
                </a:lnTo>
                <a:lnTo>
                  <a:pt x="0" y="487263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40400" y="2273300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14 x</a:t>
            </a:r>
            <a:r>
              <a:rPr sz="1600" spc="-130" dirty="0">
                <a:solidFill>
                  <a:srgbClr val="001A40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20900" y="4800600"/>
            <a:ext cx="1036319" cy="5232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77800" marR="5080" indent="-165100">
              <a:lnSpc>
                <a:spcPct val="104200"/>
              </a:lnSpc>
              <a:spcBef>
                <a:spcPts val="20"/>
              </a:spcBef>
            </a:pPr>
            <a:r>
              <a:rPr sz="1600" spc="5" dirty="0">
                <a:solidFill>
                  <a:srgbClr val="001A40"/>
                </a:solidFill>
                <a:latin typeface="Calibri"/>
                <a:cs typeface="Calibri"/>
              </a:rPr>
              <a:t>Convolution  </a:t>
            </a: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32</a:t>
            </a:r>
            <a:r>
              <a:rPr sz="1600" spc="-65" dirty="0">
                <a:solidFill>
                  <a:srgbClr val="001A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001A40"/>
                </a:solidFill>
                <a:latin typeface="Calibri"/>
                <a:cs typeface="Calibri"/>
              </a:rPr>
              <a:t>filters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4600" y="4800600"/>
            <a:ext cx="1036319" cy="5232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77800" marR="5080" indent="-165100">
              <a:lnSpc>
                <a:spcPct val="104200"/>
              </a:lnSpc>
              <a:spcBef>
                <a:spcPts val="20"/>
              </a:spcBef>
            </a:pPr>
            <a:r>
              <a:rPr sz="1600" spc="5" dirty="0">
                <a:solidFill>
                  <a:srgbClr val="001A40"/>
                </a:solidFill>
                <a:latin typeface="Calibri"/>
                <a:cs typeface="Calibri"/>
              </a:rPr>
              <a:t>Convolution  </a:t>
            </a: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64</a:t>
            </a:r>
            <a:r>
              <a:rPr sz="1600" spc="-65" dirty="0">
                <a:solidFill>
                  <a:srgbClr val="001A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001A40"/>
                </a:solidFill>
                <a:latin typeface="Calibri"/>
                <a:cs typeface="Calibri"/>
              </a:rPr>
              <a:t>filters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6400" y="4800600"/>
            <a:ext cx="1108710" cy="5232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14300" marR="5080" indent="-101600">
              <a:lnSpc>
                <a:spcPct val="104200"/>
              </a:lnSpc>
              <a:spcBef>
                <a:spcPts val="20"/>
              </a:spcBef>
            </a:pPr>
            <a:r>
              <a:rPr sz="1600" spc="20" dirty="0">
                <a:solidFill>
                  <a:srgbClr val="001A40"/>
                </a:solidFill>
                <a:latin typeface="Calibri"/>
                <a:cs typeface="Calibri"/>
              </a:rPr>
              <a:t>Subsampling  </a:t>
            </a:r>
            <a:r>
              <a:rPr sz="1600" spc="-5" dirty="0">
                <a:solidFill>
                  <a:srgbClr val="001A40"/>
                </a:solidFill>
                <a:latin typeface="Calibri"/>
                <a:cs typeface="Calibri"/>
              </a:rPr>
              <a:t>Stride</a:t>
            </a:r>
            <a:r>
              <a:rPr sz="1600" spc="-70" dirty="0">
                <a:solidFill>
                  <a:srgbClr val="001A40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001A40"/>
                </a:solidFill>
                <a:latin typeface="Calibri"/>
                <a:cs typeface="Calibri"/>
              </a:rPr>
              <a:t>(2,2)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79892" y="1882037"/>
            <a:ext cx="5625465" cy="4114800"/>
          </a:xfrm>
          <a:custGeom>
            <a:avLst/>
            <a:gdLst/>
            <a:ahLst/>
            <a:cxnLst/>
            <a:rect l="l" t="t" r="r" b="b"/>
            <a:pathLst>
              <a:path w="5625465" h="4114800">
                <a:moveTo>
                  <a:pt x="57227" y="4102100"/>
                </a:moveTo>
                <a:lnTo>
                  <a:pt x="10584" y="4102100"/>
                </a:lnTo>
                <a:lnTo>
                  <a:pt x="5292" y="4114800"/>
                </a:lnTo>
                <a:lnTo>
                  <a:pt x="56051" y="4114800"/>
                </a:lnTo>
                <a:lnTo>
                  <a:pt x="57227" y="4102100"/>
                </a:lnTo>
                <a:close/>
              </a:path>
              <a:path w="5625465" h="4114800">
                <a:moveTo>
                  <a:pt x="120676" y="4102100"/>
                </a:moveTo>
                <a:lnTo>
                  <a:pt x="71744" y="4102100"/>
                </a:lnTo>
                <a:lnTo>
                  <a:pt x="68202" y="4114800"/>
                </a:lnTo>
                <a:lnTo>
                  <a:pt x="108626" y="4114800"/>
                </a:lnTo>
                <a:lnTo>
                  <a:pt x="120676" y="4102100"/>
                </a:lnTo>
                <a:close/>
              </a:path>
              <a:path w="5625465" h="4114800">
                <a:moveTo>
                  <a:pt x="140698" y="4102100"/>
                </a:moveTo>
                <a:lnTo>
                  <a:pt x="135013" y="4102100"/>
                </a:lnTo>
                <a:lnTo>
                  <a:pt x="127290" y="4114800"/>
                </a:lnTo>
                <a:lnTo>
                  <a:pt x="136233" y="4114800"/>
                </a:lnTo>
                <a:lnTo>
                  <a:pt x="140698" y="4102100"/>
                </a:lnTo>
                <a:close/>
              </a:path>
              <a:path w="5625465" h="4114800">
                <a:moveTo>
                  <a:pt x="141935" y="4102100"/>
                </a:moveTo>
                <a:lnTo>
                  <a:pt x="140698" y="4102100"/>
                </a:lnTo>
                <a:lnTo>
                  <a:pt x="136233" y="4114800"/>
                </a:lnTo>
                <a:lnTo>
                  <a:pt x="141019" y="4114800"/>
                </a:lnTo>
                <a:lnTo>
                  <a:pt x="141935" y="4102100"/>
                </a:lnTo>
                <a:close/>
              </a:path>
              <a:path w="5625465" h="4114800">
                <a:moveTo>
                  <a:pt x="155006" y="4102100"/>
                </a:moveTo>
                <a:lnTo>
                  <a:pt x="141935" y="4102100"/>
                </a:lnTo>
                <a:lnTo>
                  <a:pt x="141019" y="4114800"/>
                </a:lnTo>
                <a:lnTo>
                  <a:pt x="152565" y="4114800"/>
                </a:lnTo>
                <a:lnTo>
                  <a:pt x="155006" y="4102100"/>
                </a:lnTo>
                <a:close/>
              </a:path>
              <a:path w="5625465" h="4114800">
                <a:moveTo>
                  <a:pt x="256493" y="4102100"/>
                </a:moveTo>
                <a:lnTo>
                  <a:pt x="155006" y="4102100"/>
                </a:lnTo>
                <a:lnTo>
                  <a:pt x="158315" y="4114800"/>
                </a:lnTo>
                <a:lnTo>
                  <a:pt x="256556" y="4114800"/>
                </a:lnTo>
                <a:lnTo>
                  <a:pt x="256493" y="4102100"/>
                </a:lnTo>
                <a:close/>
              </a:path>
              <a:path w="5625465" h="4114800">
                <a:moveTo>
                  <a:pt x="301804" y="4102100"/>
                </a:moveTo>
                <a:lnTo>
                  <a:pt x="270587" y="4102100"/>
                </a:lnTo>
                <a:lnTo>
                  <a:pt x="269181" y="4114800"/>
                </a:lnTo>
                <a:lnTo>
                  <a:pt x="298503" y="4114800"/>
                </a:lnTo>
                <a:lnTo>
                  <a:pt x="301804" y="4102100"/>
                </a:lnTo>
                <a:close/>
              </a:path>
              <a:path w="5625465" h="4114800">
                <a:moveTo>
                  <a:pt x="331338" y="4102100"/>
                </a:moveTo>
                <a:lnTo>
                  <a:pt x="301804" y="4102100"/>
                </a:lnTo>
                <a:lnTo>
                  <a:pt x="305134" y="4114800"/>
                </a:lnTo>
                <a:lnTo>
                  <a:pt x="322206" y="4114800"/>
                </a:lnTo>
                <a:lnTo>
                  <a:pt x="331338" y="4102100"/>
                </a:lnTo>
                <a:close/>
              </a:path>
              <a:path w="5625465" h="4114800">
                <a:moveTo>
                  <a:pt x="332575" y="4113496"/>
                </a:moveTo>
                <a:lnTo>
                  <a:pt x="331082" y="4114800"/>
                </a:lnTo>
                <a:lnTo>
                  <a:pt x="332054" y="4114800"/>
                </a:lnTo>
                <a:lnTo>
                  <a:pt x="332575" y="4113496"/>
                </a:lnTo>
                <a:close/>
              </a:path>
              <a:path w="5625465" h="4114800">
                <a:moveTo>
                  <a:pt x="366099" y="4102100"/>
                </a:moveTo>
                <a:lnTo>
                  <a:pt x="349299" y="4102100"/>
                </a:lnTo>
                <a:lnTo>
                  <a:pt x="344813" y="4114800"/>
                </a:lnTo>
                <a:lnTo>
                  <a:pt x="367827" y="4114800"/>
                </a:lnTo>
                <a:lnTo>
                  <a:pt x="366099" y="4102100"/>
                </a:lnTo>
                <a:close/>
              </a:path>
              <a:path w="5625465" h="4114800">
                <a:moveTo>
                  <a:pt x="415025" y="4102100"/>
                </a:moveTo>
                <a:lnTo>
                  <a:pt x="371999" y="4102100"/>
                </a:lnTo>
                <a:lnTo>
                  <a:pt x="371812" y="4114800"/>
                </a:lnTo>
                <a:lnTo>
                  <a:pt x="407835" y="4114800"/>
                </a:lnTo>
                <a:lnTo>
                  <a:pt x="412463" y="4108027"/>
                </a:lnTo>
                <a:lnTo>
                  <a:pt x="415025" y="4102100"/>
                </a:lnTo>
                <a:close/>
              </a:path>
              <a:path w="5625465" h="4114800">
                <a:moveTo>
                  <a:pt x="412463" y="4108027"/>
                </a:moveTo>
                <a:lnTo>
                  <a:pt x="407835" y="4114800"/>
                </a:lnTo>
                <a:lnTo>
                  <a:pt x="409535" y="4114800"/>
                </a:lnTo>
                <a:lnTo>
                  <a:pt x="412463" y="4108027"/>
                </a:lnTo>
                <a:close/>
              </a:path>
              <a:path w="5625465" h="4114800">
                <a:moveTo>
                  <a:pt x="429420" y="4102100"/>
                </a:moveTo>
                <a:lnTo>
                  <a:pt x="416514" y="4102100"/>
                </a:lnTo>
                <a:lnTo>
                  <a:pt x="412463" y="4108027"/>
                </a:lnTo>
                <a:lnTo>
                  <a:pt x="409535" y="4114800"/>
                </a:lnTo>
                <a:lnTo>
                  <a:pt x="427875" y="4114800"/>
                </a:lnTo>
                <a:lnTo>
                  <a:pt x="429420" y="4102100"/>
                </a:lnTo>
                <a:close/>
              </a:path>
              <a:path w="5625465" h="4114800">
                <a:moveTo>
                  <a:pt x="456943" y="4102100"/>
                </a:moveTo>
                <a:lnTo>
                  <a:pt x="435792" y="4102100"/>
                </a:lnTo>
                <a:lnTo>
                  <a:pt x="435590" y="4114800"/>
                </a:lnTo>
                <a:lnTo>
                  <a:pt x="444982" y="4114800"/>
                </a:lnTo>
                <a:lnTo>
                  <a:pt x="456943" y="4102100"/>
                </a:lnTo>
                <a:close/>
              </a:path>
              <a:path w="5625465" h="4114800">
                <a:moveTo>
                  <a:pt x="491124" y="4102100"/>
                </a:moveTo>
                <a:lnTo>
                  <a:pt x="460689" y="4102100"/>
                </a:lnTo>
                <a:lnTo>
                  <a:pt x="451355" y="4114800"/>
                </a:lnTo>
                <a:lnTo>
                  <a:pt x="487141" y="4114800"/>
                </a:lnTo>
                <a:lnTo>
                  <a:pt x="491124" y="4102100"/>
                </a:lnTo>
                <a:close/>
              </a:path>
              <a:path w="5625465" h="4114800">
                <a:moveTo>
                  <a:pt x="532791" y="4089400"/>
                </a:moveTo>
                <a:lnTo>
                  <a:pt x="359210" y="4089400"/>
                </a:lnTo>
                <a:lnTo>
                  <a:pt x="355704" y="4102100"/>
                </a:lnTo>
                <a:lnTo>
                  <a:pt x="491124" y="4102100"/>
                </a:lnTo>
                <a:lnTo>
                  <a:pt x="492648" y="4114800"/>
                </a:lnTo>
                <a:lnTo>
                  <a:pt x="520350" y="4114800"/>
                </a:lnTo>
                <a:lnTo>
                  <a:pt x="529132" y="4102100"/>
                </a:lnTo>
                <a:lnTo>
                  <a:pt x="532349" y="4098683"/>
                </a:lnTo>
                <a:lnTo>
                  <a:pt x="532791" y="4089400"/>
                </a:lnTo>
                <a:close/>
              </a:path>
              <a:path w="5625465" h="4114800">
                <a:moveTo>
                  <a:pt x="532349" y="4098683"/>
                </a:moveTo>
                <a:lnTo>
                  <a:pt x="529132" y="4102100"/>
                </a:lnTo>
                <a:lnTo>
                  <a:pt x="520350" y="4114800"/>
                </a:lnTo>
                <a:lnTo>
                  <a:pt x="524071" y="4114800"/>
                </a:lnTo>
                <a:lnTo>
                  <a:pt x="529769" y="4102100"/>
                </a:lnTo>
                <a:lnTo>
                  <a:pt x="532187" y="4102100"/>
                </a:lnTo>
                <a:lnTo>
                  <a:pt x="532349" y="4098683"/>
                </a:lnTo>
                <a:close/>
              </a:path>
              <a:path w="5625465" h="4114800">
                <a:moveTo>
                  <a:pt x="548255" y="4102100"/>
                </a:moveTo>
                <a:lnTo>
                  <a:pt x="529769" y="4102100"/>
                </a:lnTo>
                <a:lnTo>
                  <a:pt x="524071" y="4114800"/>
                </a:lnTo>
                <a:lnTo>
                  <a:pt x="538988" y="4114800"/>
                </a:lnTo>
                <a:lnTo>
                  <a:pt x="548255" y="4102100"/>
                </a:lnTo>
                <a:close/>
              </a:path>
              <a:path w="5625465" h="4114800">
                <a:moveTo>
                  <a:pt x="572193" y="4102100"/>
                </a:moveTo>
                <a:lnTo>
                  <a:pt x="554000" y="4102100"/>
                </a:lnTo>
                <a:lnTo>
                  <a:pt x="545684" y="4114800"/>
                </a:lnTo>
                <a:lnTo>
                  <a:pt x="563288" y="4114800"/>
                </a:lnTo>
                <a:lnTo>
                  <a:pt x="572193" y="4102100"/>
                </a:lnTo>
                <a:close/>
              </a:path>
              <a:path w="5625465" h="4114800">
                <a:moveTo>
                  <a:pt x="632871" y="4102100"/>
                </a:moveTo>
                <a:lnTo>
                  <a:pt x="576212" y="4102100"/>
                </a:lnTo>
                <a:lnTo>
                  <a:pt x="579812" y="4114800"/>
                </a:lnTo>
                <a:lnTo>
                  <a:pt x="632058" y="4114800"/>
                </a:lnTo>
                <a:lnTo>
                  <a:pt x="632871" y="4102100"/>
                </a:lnTo>
                <a:close/>
              </a:path>
              <a:path w="5625465" h="4114800">
                <a:moveTo>
                  <a:pt x="696495" y="4102100"/>
                </a:moveTo>
                <a:lnTo>
                  <a:pt x="646388" y="4102100"/>
                </a:lnTo>
                <a:lnTo>
                  <a:pt x="644485" y="4114800"/>
                </a:lnTo>
                <a:lnTo>
                  <a:pt x="686361" y="4114800"/>
                </a:lnTo>
                <a:lnTo>
                  <a:pt x="696495" y="4102100"/>
                </a:lnTo>
                <a:close/>
              </a:path>
              <a:path w="5625465" h="4114800">
                <a:moveTo>
                  <a:pt x="716363" y="4102100"/>
                </a:moveTo>
                <a:lnTo>
                  <a:pt x="709381" y="4102100"/>
                </a:lnTo>
                <a:lnTo>
                  <a:pt x="703661" y="4114800"/>
                </a:lnTo>
                <a:lnTo>
                  <a:pt x="713018" y="4114800"/>
                </a:lnTo>
                <a:lnTo>
                  <a:pt x="716363" y="4102100"/>
                </a:lnTo>
                <a:close/>
              </a:path>
              <a:path w="5625465" h="4114800">
                <a:moveTo>
                  <a:pt x="717840" y="4102100"/>
                </a:moveTo>
                <a:lnTo>
                  <a:pt x="716363" y="4102100"/>
                </a:lnTo>
                <a:lnTo>
                  <a:pt x="713018" y="4114800"/>
                </a:lnTo>
                <a:lnTo>
                  <a:pt x="718290" y="4114800"/>
                </a:lnTo>
                <a:lnTo>
                  <a:pt x="717840" y="4102100"/>
                </a:lnTo>
                <a:close/>
              </a:path>
              <a:path w="5625465" h="4114800">
                <a:moveTo>
                  <a:pt x="730820" y="4102100"/>
                </a:moveTo>
                <a:lnTo>
                  <a:pt x="717840" y="4102100"/>
                </a:lnTo>
                <a:lnTo>
                  <a:pt x="718290" y="4114800"/>
                </a:lnTo>
                <a:lnTo>
                  <a:pt x="728563" y="4114800"/>
                </a:lnTo>
                <a:lnTo>
                  <a:pt x="730820" y="4102100"/>
                </a:lnTo>
                <a:close/>
              </a:path>
              <a:path w="5625465" h="4114800">
                <a:moveTo>
                  <a:pt x="831540" y="4102100"/>
                </a:moveTo>
                <a:lnTo>
                  <a:pt x="730820" y="4102100"/>
                </a:lnTo>
                <a:lnTo>
                  <a:pt x="734988" y="4114800"/>
                </a:lnTo>
                <a:lnTo>
                  <a:pt x="832554" y="4114800"/>
                </a:lnTo>
                <a:lnTo>
                  <a:pt x="831540" y="4102100"/>
                </a:lnTo>
                <a:close/>
              </a:path>
              <a:path w="5625465" h="4114800">
                <a:moveTo>
                  <a:pt x="877327" y="4102100"/>
                </a:moveTo>
                <a:lnTo>
                  <a:pt x="846448" y="4102100"/>
                </a:lnTo>
                <a:lnTo>
                  <a:pt x="846775" y="4114800"/>
                </a:lnTo>
                <a:lnTo>
                  <a:pt x="875084" y="4114800"/>
                </a:lnTo>
                <a:lnTo>
                  <a:pt x="877327" y="4102100"/>
                </a:lnTo>
                <a:close/>
              </a:path>
              <a:path w="5625465" h="4114800">
                <a:moveTo>
                  <a:pt x="907263" y="4102100"/>
                </a:moveTo>
                <a:lnTo>
                  <a:pt x="877327" y="4102100"/>
                </a:lnTo>
                <a:lnTo>
                  <a:pt x="881608" y="4114800"/>
                </a:lnTo>
                <a:lnTo>
                  <a:pt x="899554" y="4114800"/>
                </a:lnTo>
                <a:lnTo>
                  <a:pt x="907263" y="4102100"/>
                </a:lnTo>
                <a:close/>
              </a:path>
              <a:path w="5625465" h="4114800">
                <a:moveTo>
                  <a:pt x="908604" y="4114179"/>
                </a:moveTo>
                <a:lnTo>
                  <a:pt x="907975" y="4114800"/>
                </a:lnTo>
                <a:lnTo>
                  <a:pt x="908424" y="4114800"/>
                </a:lnTo>
                <a:lnTo>
                  <a:pt x="908604" y="4114179"/>
                </a:lnTo>
                <a:close/>
              </a:path>
              <a:path w="5625465" h="4114800">
                <a:moveTo>
                  <a:pt x="941177" y="4102100"/>
                </a:moveTo>
                <a:lnTo>
                  <a:pt x="924537" y="4102100"/>
                </a:lnTo>
                <a:lnTo>
                  <a:pt x="921315" y="4114800"/>
                </a:lnTo>
                <a:lnTo>
                  <a:pt x="944415" y="4114800"/>
                </a:lnTo>
                <a:lnTo>
                  <a:pt x="941177" y="4102100"/>
                </a:lnTo>
                <a:close/>
              </a:path>
              <a:path w="5625465" h="4114800">
                <a:moveTo>
                  <a:pt x="990627" y="4102100"/>
                </a:moveTo>
                <a:lnTo>
                  <a:pt x="947803" y="4102100"/>
                </a:lnTo>
                <a:lnTo>
                  <a:pt x="947878" y="4114800"/>
                </a:lnTo>
                <a:lnTo>
                  <a:pt x="985264" y="4114800"/>
                </a:lnTo>
                <a:lnTo>
                  <a:pt x="988267" y="4109315"/>
                </a:lnTo>
                <a:lnTo>
                  <a:pt x="990627" y="4102100"/>
                </a:lnTo>
                <a:close/>
              </a:path>
              <a:path w="5625465" h="4114800">
                <a:moveTo>
                  <a:pt x="988267" y="4109315"/>
                </a:moveTo>
                <a:lnTo>
                  <a:pt x="985264" y="4114800"/>
                </a:lnTo>
                <a:lnTo>
                  <a:pt x="986472" y="4114800"/>
                </a:lnTo>
                <a:lnTo>
                  <a:pt x="988267" y="4109315"/>
                </a:lnTo>
                <a:close/>
              </a:path>
              <a:path w="5625465" h="4114800">
                <a:moveTo>
                  <a:pt x="1005065" y="4102100"/>
                </a:moveTo>
                <a:lnTo>
                  <a:pt x="992216" y="4102100"/>
                </a:lnTo>
                <a:lnTo>
                  <a:pt x="988267" y="4109315"/>
                </a:lnTo>
                <a:lnTo>
                  <a:pt x="986472" y="4114800"/>
                </a:lnTo>
                <a:lnTo>
                  <a:pt x="1003824" y="4114800"/>
                </a:lnTo>
                <a:lnTo>
                  <a:pt x="1005065" y="4102100"/>
                </a:lnTo>
                <a:close/>
              </a:path>
              <a:path w="5625465" h="4114800">
                <a:moveTo>
                  <a:pt x="1032224" y="4102100"/>
                </a:moveTo>
                <a:lnTo>
                  <a:pt x="1011539" y="4102100"/>
                </a:lnTo>
                <a:lnTo>
                  <a:pt x="1011541" y="4114800"/>
                </a:lnTo>
                <a:lnTo>
                  <a:pt x="1021817" y="4114800"/>
                </a:lnTo>
                <a:lnTo>
                  <a:pt x="1032224" y="4102100"/>
                </a:lnTo>
                <a:close/>
              </a:path>
              <a:path w="5625465" h="4114800">
                <a:moveTo>
                  <a:pt x="1066609" y="4102100"/>
                </a:moveTo>
                <a:lnTo>
                  <a:pt x="1035972" y="4102100"/>
                </a:lnTo>
                <a:lnTo>
                  <a:pt x="1027638" y="4114800"/>
                </a:lnTo>
                <a:lnTo>
                  <a:pt x="1064193" y="4114800"/>
                </a:lnTo>
                <a:lnTo>
                  <a:pt x="1066609" y="4102100"/>
                </a:lnTo>
                <a:close/>
              </a:path>
              <a:path w="5625465" h="4114800">
                <a:moveTo>
                  <a:pt x="1105590" y="4089400"/>
                </a:moveTo>
                <a:lnTo>
                  <a:pt x="932068" y="4089400"/>
                </a:lnTo>
                <a:lnTo>
                  <a:pt x="929085" y="4102100"/>
                </a:lnTo>
                <a:lnTo>
                  <a:pt x="1066609" y="4102100"/>
                </a:lnTo>
                <a:lnTo>
                  <a:pt x="1068598" y="4114800"/>
                </a:lnTo>
                <a:lnTo>
                  <a:pt x="1097258" y="4114800"/>
                </a:lnTo>
                <a:lnTo>
                  <a:pt x="1103689" y="4102100"/>
                </a:lnTo>
                <a:lnTo>
                  <a:pt x="1106172" y="4098683"/>
                </a:lnTo>
                <a:lnTo>
                  <a:pt x="1106081" y="4095960"/>
                </a:lnTo>
                <a:lnTo>
                  <a:pt x="1105590" y="4089400"/>
                </a:lnTo>
                <a:close/>
              </a:path>
              <a:path w="5625465" h="4114800">
                <a:moveTo>
                  <a:pt x="1106274" y="4098542"/>
                </a:moveTo>
                <a:lnTo>
                  <a:pt x="1103689" y="4102100"/>
                </a:lnTo>
                <a:lnTo>
                  <a:pt x="1097258" y="4114800"/>
                </a:lnTo>
                <a:lnTo>
                  <a:pt x="1100326" y="4114800"/>
                </a:lnTo>
                <a:lnTo>
                  <a:pt x="1105515" y="4102100"/>
                </a:lnTo>
                <a:lnTo>
                  <a:pt x="1106540" y="4102100"/>
                </a:lnTo>
                <a:lnTo>
                  <a:pt x="1106274" y="4098542"/>
                </a:lnTo>
                <a:close/>
              </a:path>
              <a:path w="5625465" h="4114800">
                <a:moveTo>
                  <a:pt x="1123711" y="4102100"/>
                </a:moveTo>
                <a:lnTo>
                  <a:pt x="1105515" y="4102100"/>
                </a:lnTo>
                <a:lnTo>
                  <a:pt x="1100326" y="4114800"/>
                </a:lnTo>
                <a:lnTo>
                  <a:pt x="1117085" y="4114800"/>
                </a:lnTo>
                <a:lnTo>
                  <a:pt x="1123711" y="4102100"/>
                </a:lnTo>
                <a:close/>
              </a:path>
              <a:path w="5625465" h="4114800">
                <a:moveTo>
                  <a:pt x="1147475" y="4102100"/>
                </a:moveTo>
                <a:lnTo>
                  <a:pt x="1129921" y="4102100"/>
                </a:lnTo>
                <a:lnTo>
                  <a:pt x="1123869" y="4114800"/>
                </a:lnTo>
                <a:lnTo>
                  <a:pt x="1139469" y="4114800"/>
                </a:lnTo>
                <a:lnTo>
                  <a:pt x="1147475" y="4102100"/>
                </a:lnTo>
                <a:close/>
              </a:path>
              <a:path w="5625465" h="4114800">
                <a:moveTo>
                  <a:pt x="1208516" y="4102100"/>
                </a:moveTo>
                <a:lnTo>
                  <a:pt x="1152118" y="4102100"/>
                </a:lnTo>
                <a:lnTo>
                  <a:pt x="1156182" y="4114800"/>
                </a:lnTo>
                <a:lnTo>
                  <a:pt x="1208065" y="4114800"/>
                </a:lnTo>
                <a:lnTo>
                  <a:pt x="1208516" y="4102100"/>
                </a:lnTo>
                <a:close/>
              </a:path>
              <a:path w="5625465" h="4114800">
                <a:moveTo>
                  <a:pt x="1272315" y="4102100"/>
                </a:moveTo>
                <a:lnTo>
                  <a:pt x="1221031" y="4102100"/>
                </a:lnTo>
                <a:lnTo>
                  <a:pt x="1220768" y="4114800"/>
                </a:lnTo>
                <a:lnTo>
                  <a:pt x="1264095" y="4114800"/>
                </a:lnTo>
                <a:lnTo>
                  <a:pt x="1272315" y="4102100"/>
                </a:lnTo>
                <a:close/>
              </a:path>
              <a:path w="5625465" h="4114800">
                <a:moveTo>
                  <a:pt x="1292028" y="4102100"/>
                </a:moveTo>
                <a:lnTo>
                  <a:pt x="1283749" y="4102100"/>
                </a:lnTo>
                <a:lnTo>
                  <a:pt x="1280031" y="4114800"/>
                </a:lnTo>
                <a:lnTo>
                  <a:pt x="1289803" y="4114800"/>
                </a:lnTo>
                <a:lnTo>
                  <a:pt x="1292028" y="4102100"/>
                </a:lnTo>
                <a:close/>
              </a:path>
              <a:path w="5625465" h="4114800">
                <a:moveTo>
                  <a:pt x="1293746" y="4102100"/>
                </a:moveTo>
                <a:lnTo>
                  <a:pt x="1292028" y="4102100"/>
                </a:lnTo>
                <a:lnTo>
                  <a:pt x="1289803" y="4114800"/>
                </a:lnTo>
                <a:lnTo>
                  <a:pt x="1295560" y="4114800"/>
                </a:lnTo>
                <a:lnTo>
                  <a:pt x="1293746" y="4102100"/>
                </a:lnTo>
                <a:close/>
              </a:path>
              <a:path w="5625465" h="4114800">
                <a:moveTo>
                  <a:pt x="1306634" y="4102100"/>
                </a:moveTo>
                <a:lnTo>
                  <a:pt x="1293746" y="4102100"/>
                </a:lnTo>
                <a:lnTo>
                  <a:pt x="1295560" y="4114800"/>
                </a:lnTo>
                <a:lnTo>
                  <a:pt x="1304561" y="4114800"/>
                </a:lnTo>
                <a:lnTo>
                  <a:pt x="1306634" y="4102100"/>
                </a:lnTo>
                <a:close/>
              </a:path>
              <a:path w="5625465" h="4114800">
                <a:moveTo>
                  <a:pt x="1406588" y="4102100"/>
                </a:moveTo>
                <a:lnTo>
                  <a:pt x="1306634" y="4102100"/>
                </a:lnTo>
                <a:lnTo>
                  <a:pt x="1311662" y="4114800"/>
                </a:lnTo>
                <a:lnTo>
                  <a:pt x="1408553" y="4114800"/>
                </a:lnTo>
                <a:lnTo>
                  <a:pt x="1406588" y="4102100"/>
                </a:lnTo>
                <a:close/>
              </a:path>
              <a:path w="5625465" h="4114800">
                <a:moveTo>
                  <a:pt x="1452849" y="4102100"/>
                </a:moveTo>
                <a:lnTo>
                  <a:pt x="1422308" y="4102100"/>
                </a:lnTo>
                <a:lnTo>
                  <a:pt x="1424368" y="4114800"/>
                </a:lnTo>
                <a:lnTo>
                  <a:pt x="1451665" y="4114800"/>
                </a:lnTo>
                <a:lnTo>
                  <a:pt x="1452849" y="4102100"/>
                </a:lnTo>
                <a:close/>
              </a:path>
              <a:path w="5625465" h="4114800">
                <a:moveTo>
                  <a:pt x="1483188" y="4102100"/>
                </a:moveTo>
                <a:lnTo>
                  <a:pt x="1452849" y="4102100"/>
                </a:lnTo>
                <a:lnTo>
                  <a:pt x="1458081" y="4114800"/>
                </a:lnTo>
                <a:lnTo>
                  <a:pt x="1476903" y="4114800"/>
                </a:lnTo>
                <a:lnTo>
                  <a:pt x="1483188" y="4102100"/>
                </a:lnTo>
                <a:close/>
              </a:path>
              <a:path w="5625465" h="4114800">
                <a:moveTo>
                  <a:pt x="1496099" y="4102100"/>
                </a:moveTo>
                <a:lnTo>
                  <a:pt x="1487086" y="4102100"/>
                </a:lnTo>
                <a:lnTo>
                  <a:pt x="1484795" y="4114800"/>
                </a:lnTo>
                <a:lnTo>
                  <a:pt x="1496099" y="4102100"/>
                </a:lnTo>
                <a:close/>
              </a:path>
              <a:path w="5625465" h="4114800">
                <a:moveTo>
                  <a:pt x="1516255" y="4102100"/>
                </a:moveTo>
                <a:lnTo>
                  <a:pt x="1499776" y="4102100"/>
                </a:lnTo>
                <a:lnTo>
                  <a:pt x="1497815" y="4114800"/>
                </a:lnTo>
                <a:lnTo>
                  <a:pt x="1521004" y="4114800"/>
                </a:lnTo>
                <a:lnTo>
                  <a:pt x="1516255" y="4102100"/>
                </a:lnTo>
                <a:close/>
              </a:path>
              <a:path w="5625465" h="4114800">
                <a:moveTo>
                  <a:pt x="1566228" y="4102100"/>
                </a:moveTo>
                <a:lnTo>
                  <a:pt x="1523608" y="4102100"/>
                </a:lnTo>
                <a:lnTo>
                  <a:pt x="1523944" y="4114800"/>
                </a:lnTo>
                <a:lnTo>
                  <a:pt x="1562695" y="4114800"/>
                </a:lnTo>
                <a:lnTo>
                  <a:pt x="1564141" y="4111284"/>
                </a:lnTo>
                <a:lnTo>
                  <a:pt x="1564264" y="4110945"/>
                </a:lnTo>
                <a:lnTo>
                  <a:pt x="1566228" y="4102100"/>
                </a:lnTo>
                <a:close/>
              </a:path>
              <a:path w="5625465" h="4114800">
                <a:moveTo>
                  <a:pt x="1564244" y="4111034"/>
                </a:moveTo>
                <a:lnTo>
                  <a:pt x="1562695" y="4114800"/>
                </a:lnTo>
                <a:lnTo>
                  <a:pt x="1563408" y="4114800"/>
                </a:lnTo>
                <a:lnTo>
                  <a:pt x="1564244" y="4111034"/>
                </a:lnTo>
                <a:close/>
              </a:path>
              <a:path w="5625465" h="4114800">
                <a:moveTo>
                  <a:pt x="1580709" y="4102100"/>
                </a:moveTo>
                <a:lnTo>
                  <a:pt x="1567919" y="4102100"/>
                </a:lnTo>
                <a:lnTo>
                  <a:pt x="1564247" y="4111027"/>
                </a:lnTo>
                <a:lnTo>
                  <a:pt x="1563408" y="4114800"/>
                </a:lnTo>
                <a:lnTo>
                  <a:pt x="1579774" y="4114800"/>
                </a:lnTo>
                <a:lnTo>
                  <a:pt x="1580709" y="4102100"/>
                </a:lnTo>
                <a:close/>
              </a:path>
              <a:path w="5625465" h="4114800">
                <a:moveTo>
                  <a:pt x="1607506" y="4102100"/>
                </a:moveTo>
                <a:lnTo>
                  <a:pt x="1587285" y="4102100"/>
                </a:lnTo>
                <a:lnTo>
                  <a:pt x="1587489" y="4114800"/>
                </a:lnTo>
                <a:lnTo>
                  <a:pt x="1598653" y="4114800"/>
                </a:lnTo>
                <a:lnTo>
                  <a:pt x="1607506" y="4102100"/>
                </a:lnTo>
                <a:close/>
              </a:path>
              <a:path w="5625465" h="4114800">
                <a:moveTo>
                  <a:pt x="1642093" y="4102100"/>
                </a:moveTo>
                <a:lnTo>
                  <a:pt x="1611254" y="4102100"/>
                </a:lnTo>
                <a:lnTo>
                  <a:pt x="1603921" y="4114800"/>
                </a:lnTo>
                <a:lnTo>
                  <a:pt x="1641246" y="4114800"/>
                </a:lnTo>
                <a:lnTo>
                  <a:pt x="1642093" y="4102100"/>
                </a:lnTo>
                <a:close/>
              </a:path>
              <a:path w="5625465" h="4114800">
                <a:moveTo>
                  <a:pt x="1678391" y="4089400"/>
                </a:moveTo>
                <a:lnTo>
                  <a:pt x="1504925" y="4089400"/>
                </a:lnTo>
                <a:lnTo>
                  <a:pt x="1502464" y="4102100"/>
                </a:lnTo>
                <a:lnTo>
                  <a:pt x="1642093" y="4102100"/>
                </a:lnTo>
                <a:lnTo>
                  <a:pt x="1644547" y="4114800"/>
                </a:lnTo>
                <a:lnTo>
                  <a:pt x="1671319" y="4114800"/>
                </a:lnTo>
                <a:lnTo>
                  <a:pt x="1678993" y="4102100"/>
                </a:lnTo>
                <a:lnTo>
                  <a:pt x="1679755" y="4096945"/>
                </a:lnTo>
                <a:lnTo>
                  <a:pt x="1679683" y="4095960"/>
                </a:lnTo>
                <a:lnTo>
                  <a:pt x="1678391" y="4089400"/>
                </a:lnTo>
                <a:close/>
              </a:path>
              <a:path w="5625465" h="4114800">
                <a:moveTo>
                  <a:pt x="1679807" y="4096589"/>
                </a:moveTo>
                <a:lnTo>
                  <a:pt x="1678993" y="4102100"/>
                </a:lnTo>
                <a:lnTo>
                  <a:pt x="1671319" y="4114800"/>
                </a:lnTo>
                <a:lnTo>
                  <a:pt x="1676580" y="4114800"/>
                </a:lnTo>
                <a:lnTo>
                  <a:pt x="1681261" y="4102100"/>
                </a:lnTo>
                <a:lnTo>
                  <a:pt x="1680893" y="4102100"/>
                </a:lnTo>
                <a:lnTo>
                  <a:pt x="1679807" y="4096589"/>
                </a:lnTo>
                <a:close/>
              </a:path>
              <a:path w="5625465" h="4114800">
                <a:moveTo>
                  <a:pt x="1690510" y="4102100"/>
                </a:moveTo>
                <a:lnTo>
                  <a:pt x="1681261" y="4102100"/>
                </a:lnTo>
                <a:lnTo>
                  <a:pt x="1676580" y="4114800"/>
                </a:lnTo>
                <a:lnTo>
                  <a:pt x="1688560" y="4114800"/>
                </a:lnTo>
                <a:lnTo>
                  <a:pt x="1690510" y="4102100"/>
                </a:lnTo>
                <a:close/>
              </a:path>
              <a:path w="5625465" h="4114800">
                <a:moveTo>
                  <a:pt x="1789953" y="4102100"/>
                </a:moveTo>
                <a:lnTo>
                  <a:pt x="1690510" y="4102100"/>
                </a:lnTo>
                <a:lnTo>
                  <a:pt x="1696110" y="4114800"/>
                </a:lnTo>
                <a:lnTo>
                  <a:pt x="1792551" y="4114800"/>
                </a:lnTo>
                <a:lnTo>
                  <a:pt x="1789953" y="4102100"/>
                </a:lnTo>
                <a:close/>
              </a:path>
              <a:path w="5625465" h="4114800">
                <a:moveTo>
                  <a:pt x="1836531" y="4102100"/>
                </a:moveTo>
                <a:lnTo>
                  <a:pt x="1806215" y="4102100"/>
                </a:lnTo>
                <a:lnTo>
                  <a:pt x="1809431" y="4114800"/>
                </a:lnTo>
                <a:lnTo>
                  <a:pt x="1836052" y="4114800"/>
                </a:lnTo>
                <a:lnTo>
                  <a:pt x="1836531" y="4102100"/>
                </a:lnTo>
                <a:close/>
              </a:path>
              <a:path w="5625465" h="4114800">
                <a:moveTo>
                  <a:pt x="1867138" y="4102100"/>
                </a:moveTo>
                <a:lnTo>
                  <a:pt x="1836531" y="4102100"/>
                </a:lnTo>
                <a:lnTo>
                  <a:pt x="1842397" y="4114800"/>
                </a:lnTo>
                <a:lnTo>
                  <a:pt x="1861802" y="4114800"/>
                </a:lnTo>
                <a:lnTo>
                  <a:pt x="1867138" y="4102100"/>
                </a:lnTo>
                <a:close/>
              </a:path>
              <a:path w="5625465" h="4114800">
                <a:moveTo>
                  <a:pt x="1879591" y="4102100"/>
                </a:moveTo>
                <a:lnTo>
                  <a:pt x="1870403" y="4102100"/>
                </a:lnTo>
                <a:lnTo>
                  <a:pt x="1869042" y="4114800"/>
                </a:lnTo>
                <a:lnTo>
                  <a:pt x="1869462" y="4114800"/>
                </a:lnTo>
                <a:lnTo>
                  <a:pt x="1879591" y="4102100"/>
                </a:lnTo>
                <a:close/>
              </a:path>
              <a:path w="5625465" h="4114800">
                <a:moveTo>
                  <a:pt x="1899641" y="4102100"/>
                </a:moveTo>
                <a:lnTo>
                  <a:pt x="1883267" y="4102100"/>
                </a:lnTo>
                <a:lnTo>
                  <a:pt x="1882150" y="4114800"/>
                </a:lnTo>
                <a:lnTo>
                  <a:pt x="1905396" y="4114800"/>
                </a:lnTo>
                <a:lnTo>
                  <a:pt x="1899641" y="4102100"/>
                </a:lnTo>
                <a:close/>
              </a:path>
              <a:path w="5625465" h="4114800">
                <a:moveTo>
                  <a:pt x="1949963" y="4102100"/>
                </a:moveTo>
                <a:lnTo>
                  <a:pt x="1907477" y="4102100"/>
                </a:lnTo>
                <a:lnTo>
                  <a:pt x="1907988" y="4114800"/>
                </a:lnTo>
                <a:lnTo>
                  <a:pt x="1947647" y="4114800"/>
                </a:lnTo>
                <a:lnTo>
                  <a:pt x="1948379" y="4112518"/>
                </a:lnTo>
                <a:lnTo>
                  <a:pt x="1949963" y="4102100"/>
                </a:lnTo>
                <a:close/>
              </a:path>
              <a:path w="5625465" h="4114800">
                <a:moveTo>
                  <a:pt x="1948379" y="4112518"/>
                </a:moveTo>
                <a:lnTo>
                  <a:pt x="1947647" y="4114800"/>
                </a:lnTo>
                <a:lnTo>
                  <a:pt x="1948032" y="4114800"/>
                </a:lnTo>
                <a:lnTo>
                  <a:pt x="1948379" y="4112518"/>
                </a:lnTo>
                <a:close/>
              </a:path>
              <a:path w="5625465" h="4114800">
                <a:moveTo>
                  <a:pt x="1964472" y="4102100"/>
                </a:moveTo>
                <a:lnTo>
                  <a:pt x="1951720" y="4102100"/>
                </a:lnTo>
                <a:lnTo>
                  <a:pt x="1948379" y="4112518"/>
                </a:lnTo>
                <a:lnTo>
                  <a:pt x="1948032" y="4114800"/>
                </a:lnTo>
                <a:lnTo>
                  <a:pt x="1963740" y="4114800"/>
                </a:lnTo>
                <a:lnTo>
                  <a:pt x="1964472" y="4102100"/>
                </a:lnTo>
                <a:close/>
              </a:path>
              <a:path w="5625465" h="4114800">
                <a:moveTo>
                  <a:pt x="1991028" y="4102100"/>
                </a:moveTo>
                <a:lnTo>
                  <a:pt x="1971116" y="4102100"/>
                </a:lnTo>
                <a:lnTo>
                  <a:pt x="1971456" y="4114800"/>
                </a:lnTo>
                <a:lnTo>
                  <a:pt x="1983209" y="4114800"/>
                </a:lnTo>
                <a:lnTo>
                  <a:pt x="1991028" y="4102100"/>
                </a:lnTo>
                <a:close/>
              </a:path>
              <a:path w="5625465" h="4114800">
                <a:moveTo>
                  <a:pt x="2025750" y="4102100"/>
                </a:moveTo>
                <a:lnTo>
                  <a:pt x="1994775" y="4102100"/>
                </a:lnTo>
                <a:lnTo>
                  <a:pt x="1988110" y="4114800"/>
                </a:lnTo>
                <a:lnTo>
                  <a:pt x="2025948" y="4114800"/>
                </a:lnTo>
                <a:lnTo>
                  <a:pt x="2025750" y="4102100"/>
                </a:lnTo>
                <a:close/>
              </a:path>
              <a:path w="5625465" h="4114800">
                <a:moveTo>
                  <a:pt x="2060257" y="4089400"/>
                </a:moveTo>
                <a:lnTo>
                  <a:pt x="1886831" y="4089400"/>
                </a:lnTo>
                <a:lnTo>
                  <a:pt x="1884719" y="4102100"/>
                </a:lnTo>
                <a:lnTo>
                  <a:pt x="2025750" y="4102100"/>
                </a:lnTo>
                <a:lnTo>
                  <a:pt x="2028513" y="4114800"/>
                </a:lnTo>
                <a:lnTo>
                  <a:pt x="2056279" y="4114800"/>
                </a:lnTo>
                <a:lnTo>
                  <a:pt x="2061714" y="4102100"/>
                </a:lnTo>
                <a:lnTo>
                  <a:pt x="2062218" y="4096945"/>
                </a:lnTo>
                <a:lnTo>
                  <a:pt x="2062243" y="4096528"/>
                </a:lnTo>
                <a:lnTo>
                  <a:pt x="2060257" y="4089400"/>
                </a:lnTo>
                <a:close/>
              </a:path>
              <a:path w="5625465" h="4114800">
                <a:moveTo>
                  <a:pt x="2062255" y="4096571"/>
                </a:moveTo>
                <a:lnTo>
                  <a:pt x="2061714" y="4102100"/>
                </a:lnTo>
                <a:lnTo>
                  <a:pt x="2056279" y="4114800"/>
                </a:lnTo>
                <a:lnTo>
                  <a:pt x="2060750" y="4114800"/>
                </a:lnTo>
                <a:lnTo>
                  <a:pt x="2065092" y="4102100"/>
                </a:lnTo>
                <a:lnTo>
                  <a:pt x="2063795" y="4102100"/>
                </a:lnTo>
                <a:lnTo>
                  <a:pt x="2062255" y="4096571"/>
                </a:lnTo>
                <a:close/>
              </a:path>
              <a:path w="5625465" h="4114800">
                <a:moveTo>
                  <a:pt x="2074387" y="4102100"/>
                </a:moveTo>
                <a:lnTo>
                  <a:pt x="2065092" y="4102100"/>
                </a:lnTo>
                <a:lnTo>
                  <a:pt x="2060750" y="4114800"/>
                </a:lnTo>
                <a:lnTo>
                  <a:pt x="2072559" y="4114800"/>
                </a:lnTo>
                <a:lnTo>
                  <a:pt x="2074387" y="4102100"/>
                </a:lnTo>
                <a:close/>
              </a:path>
              <a:path w="5625465" h="4114800">
                <a:moveTo>
                  <a:pt x="2173317" y="4102100"/>
                </a:moveTo>
                <a:lnTo>
                  <a:pt x="2074387" y="4102100"/>
                </a:lnTo>
                <a:lnTo>
                  <a:pt x="2080559" y="4114800"/>
                </a:lnTo>
                <a:lnTo>
                  <a:pt x="2176551" y="4114800"/>
                </a:lnTo>
                <a:lnTo>
                  <a:pt x="2173317" y="4102100"/>
                </a:lnTo>
                <a:close/>
              </a:path>
              <a:path w="5625465" h="4114800">
                <a:moveTo>
                  <a:pt x="2220214" y="4102100"/>
                </a:moveTo>
                <a:lnTo>
                  <a:pt x="2190122" y="4102100"/>
                </a:lnTo>
                <a:lnTo>
                  <a:pt x="2194493" y="4114800"/>
                </a:lnTo>
                <a:lnTo>
                  <a:pt x="2220441" y="4114800"/>
                </a:lnTo>
                <a:lnTo>
                  <a:pt x="2220214" y="4102100"/>
                </a:lnTo>
                <a:close/>
              </a:path>
              <a:path w="5625465" h="4114800">
                <a:moveTo>
                  <a:pt x="2251088" y="4102100"/>
                </a:moveTo>
                <a:lnTo>
                  <a:pt x="2220214" y="4102100"/>
                </a:lnTo>
                <a:lnTo>
                  <a:pt x="2226713" y="4114800"/>
                </a:lnTo>
                <a:lnTo>
                  <a:pt x="2246699" y="4114800"/>
                </a:lnTo>
                <a:lnTo>
                  <a:pt x="2251088" y="4102100"/>
                </a:lnTo>
                <a:close/>
              </a:path>
              <a:path w="5625465" h="4114800">
                <a:moveTo>
                  <a:pt x="2263084" y="4102100"/>
                </a:moveTo>
                <a:lnTo>
                  <a:pt x="2253721" y="4102100"/>
                </a:lnTo>
                <a:lnTo>
                  <a:pt x="2253288" y="4114800"/>
                </a:lnTo>
                <a:lnTo>
                  <a:pt x="2254058" y="4114800"/>
                </a:lnTo>
                <a:lnTo>
                  <a:pt x="2263084" y="4102100"/>
                </a:lnTo>
                <a:close/>
              </a:path>
              <a:path w="5625465" h="4114800">
                <a:moveTo>
                  <a:pt x="2283028" y="4102100"/>
                </a:moveTo>
                <a:lnTo>
                  <a:pt x="2266760" y="4102100"/>
                </a:lnTo>
                <a:lnTo>
                  <a:pt x="2266483" y="4114800"/>
                </a:lnTo>
                <a:lnTo>
                  <a:pt x="2289788" y="4114800"/>
                </a:lnTo>
                <a:lnTo>
                  <a:pt x="2283028" y="4102100"/>
                </a:lnTo>
                <a:close/>
              </a:path>
              <a:path w="5625465" h="4114800">
                <a:moveTo>
                  <a:pt x="2333697" y="4102100"/>
                </a:moveTo>
                <a:lnTo>
                  <a:pt x="2291347" y="4102100"/>
                </a:lnTo>
                <a:lnTo>
                  <a:pt x="2292031" y="4114800"/>
                </a:lnTo>
                <a:lnTo>
                  <a:pt x="2332601" y="4114800"/>
                </a:lnTo>
                <a:lnTo>
                  <a:pt x="2332713" y="4114108"/>
                </a:lnTo>
                <a:lnTo>
                  <a:pt x="2333697" y="4102100"/>
                </a:lnTo>
                <a:close/>
              </a:path>
              <a:path w="5625465" h="4114800">
                <a:moveTo>
                  <a:pt x="2332688" y="4114422"/>
                </a:moveTo>
                <a:lnTo>
                  <a:pt x="2332601" y="4114800"/>
                </a:lnTo>
                <a:lnTo>
                  <a:pt x="2332688" y="4114422"/>
                </a:lnTo>
                <a:close/>
              </a:path>
              <a:path w="5625465" h="4114800">
                <a:moveTo>
                  <a:pt x="2348236" y="4102100"/>
                </a:moveTo>
                <a:lnTo>
                  <a:pt x="2335523" y="4102100"/>
                </a:lnTo>
                <a:lnTo>
                  <a:pt x="2332760" y="4114108"/>
                </a:lnTo>
                <a:lnTo>
                  <a:pt x="2332657" y="4114800"/>
                </a:lnTo>
                <a:lnTo>
                  <a:pt x="2347706" y="4114800"/>
                </a:lnTo>
                <a:lnTo>
                  <a:pt x="2348236" y="4102100"/>
                </a:lnTo>
                <a:close/>
              </a:path>
              <a:path w="5625465" h="4114800">
                <a:moveTo>
                  <a:pt x="2374549" y="4102100"/>
                </a:moveTo>
                <a:lnTo>
                  <a:pt x="2354947" y="4102100"/>
                </a:lnTo>
                <a:lnTo>
                  <a:pt x="2355423" y="4114800"/>
                </a:lnTo>
                <a:lnTo>
                  <a:pt x="2367766" y="4114800"/>
                </a:lnTo>
                <a:lnTo>
                  <a:pt x="2374549" y="4102100"/>
                </a:lnTo>
                <a:close/>
              </a:path>
              <a:path w="5625465" h="4114800">
                <a:moveTo>
                  <a:pt x="2409407" y="4102100"/>
                </a:moveTo>
                <a:lnTo>
                  <a:pt x="2378297" y="4102100"/>
                </a:lnTo>
                <a:lnTo>
                  <a:pt x="2372299" y="4114800"/>
                </a:lnTo>
                <a:lnTo>
                  <a:pt x="2410650" y="4114800"/>
                </a:lnTo>
                <a:lnTo>
                  <a:pt x="2409407" y="4102100"/>
                </a:lnTo>
                <a:close/>
              </a:path>
              <a:path w="5625465" h="4114800">
                <a:moveTo>
                  <a:pt x="2442124" y="4089400"/>
                </a:moveTo>
                <a:lnTo>
                  <a:pt x="2268736" y="4089400"/>
                </a:lnTo>
                <a:lnTo>
                  <a:pt x="2266972" y="4102100"/>
                </a:lnTo>
                <a:lnTo>
                  <a:pt x="2409407" y="4102100"/>
                </a:lnTo>
                <a:lnTo>
                  <a:pt x="2412480" y="4114800"/>
                </a:lnTo>
                <a:lnTo>
                  <a:pt x="2441240" y="4114800"/>
                </a:lnTo>
                <a:lnTo>
                  <a:pt x="2444435" y="4102100"/>
                </a:lnTo>
                <a:lnTo>
                  <a:pt x="2444691" y="4096528"/>
                </a:lnTo>
                <a:lnTo>
                  <a:pt x="2442124" y="4089400"/>
                </a:lnTo>
                <a:close/>
              </a:path>
              <a:path w="5625465" h="4114800">
                <a:moveTo>
                  <a:pt x="2444701" y="4096556"/>
                </a:moveTo>
                <a:lnTo>
                  <a:pt x="2444435" y="4102100"/>
                </a:lnTo>
                <a:lnTo>
                  <a:pt x="2441240" y="4114800"/>
                </a:lnTo>
                <a:lnTo>
                  <a:pt x="2444920" y="4114800"/>
                </a:lnTo>
                <a:lnTo>
                  <a:pt x="2448923" y="4102100"/>
                </a:lnTo>
                <a:lnTo>
                  <a:pt x="2446696" y="4102100"/>
                </a:lnTo>
                <a:lnTo>
                  <a:pt x="2444701" y="4096556"/>
                </a:lnTo>
                <a:close/>
              </a:path>
              <a:path w="5625465" h="4114800">
                <a:moveTo>
                  <a:pt x="2458262" y="4102100"/>
                </a:moveTo>
                <a:lnTo>
                  <a:pt x="2448923" y="4102100"/>
                </a:lnTo>
                <a:lnTo>
                  <a:pt x="2444920" y="4114800"/>
                </a:lnTo>
                <a:lnTo>
                  <a:pt x="2456558" y="4114800"/>
                </a:lnTo>
                <a:lnTo>
                  <a:pt x="2458262" y="4102100"/>
                </a:lnTo>
                <a:close/>
              </a:path>
              <a:path w="5625465" h="4114800">
                <a:moveTo>
                  <a:pt x="2556682" y="4102100"/>
                </a:moveTo>
                <a:lnTo>
                  <a:pt x="2458262" y="4102100"/>
                </a:lnTo>
                <a:lnTo>
                  <a:pt x="2465007" y="4114800"/>
                </a:lnTo>
                <a:lnTo>
                  <a:pt x="2560549" y="4114800"/>
                </a:lnTo>
                <a:lnTo>
                  <a:pt x="2556682" y="4102100"/>
                </a:lnTo>
                <a:close/>
              </a:path>
              <a:path w="5625465" h="4114800">
                <a:moveTo>
                  <a:pt x="2603896" y="4102100"/>
                </a:moveTo>
                <a:lnTo>
                  <a:pt x="2574029" y="4102100"/>
                </a:lnTo>
                <a:lnTo>
                  <a:pt x="2579556" y="4114800"/>
                </a:lnTo>
                <a:lnTo>
                  <a:pt x="2604828" y="4114800"/>
                </a:lnTo>
                <a:lnTo>
                  <a:pt x="2603896" y="4102100"/>
                </a:lnTo>
                <a:close/>
              </a:path>
              <a:path w="5625465" h="4114800">
                <a:moveTo>
                  <a:pt x="2635038" y="4102100"/>
                </a:moveTo>
                <a:lnTo>
                  <a:pt x="2603896" y="4102100"/>
                </a:lnTo>
                <a:lnTo>
                  <a:pt x="2611029" y="4114800"/>
                </a:lnTo>
                <a:lnTo>
                  <a:pt x="2631598" y="4114800"/>
                </a:lnTo>
                <a:lnTo>
                  <a:pt x="2635038" y="4102100"/>
                </a:lnTo>
                <a:close/>
              </a:path>
              <a:path w="5625465" h="4114800">
                <a:moveTo>
                  <a:pt x="2646575" y="4102100"/>
                </a:moveTo>
                <a:lnTo>
                  <a:pt x="2637040" y="4102100"/>
                </a:lnTo>
                <a:lnTo>
                  <a:pt x="2637536" y="4114800"/>
                </a:lnTo>
                <a:lnTo>
                  <a:pt x="2638653" y="4114800"/>
                </a:lnTo>
                <a:lnTo>
                  <a:pt x="2646575" y="4102100"/>
                </a:lnTo>
                <a:close/>
              </a:path>
              <a:path w="5625465" h="4114800">
                <a:moveTo>
                  <a:pt x="2666413" y="4102100"/>
                </a:moveTo>
                <a:lnTo>
                  <a:pt x="2650252" y="4102100"/>
                </a:lnTo>
                <a:lnTo>
                  <a:pt x="2650817" y="4114800"/>
                </a:lnTo>
                <a:lnTo>
                  <a:pt x="2674180" y="4114800"/>
                </a:lnTo>
                <a:lnTo>
                  <a:pt x="2666413" y="4102100"/>
                </a:lnTo>
                <a:close/>
              </a:path>
              <a:path w="5625465" h="4114800">
                <a:moveTo>
                  <a:pt x="2717431" y="4102100"/>
                </a:moveTo>
                <a:lnTo>
                  <a:pt x="2675216" y="4102100"/>
                </a:lnTo>
                <a:lnTo>
                  <a:pt x="2676075" y="4114800"/>
                </a:lnTo>
                <a:lnTo>
                  <a:pt x="2717281" y="4114800"/>
                </a:lnTo>
                <a:lnTo>
                  <a:pt x="2717431" y="4102100"/>
                </a:lnTo>
                <a:close/>
              </a:path>
              <a:path w="5625465" h="4114800">
                <a:moveTo>
                  <a:pt x="2731998" y="4102100"/>
                </a:moveTo>
                <a:lnTo>
                  <a:pt x="2719325" y="4102100"/>
                </a:lnTo>
                <a:lnTo>
                  <a:pt x="2717554" y="4114800"/>
                </a:lnTo>
                <a:lnTo>
                  <a:pt x="2731673" y="4114800"/>
                </a:lnTo>
                <a:lnTo>
                  <a:pt x="2731998" y="4102100"/>
                </a:lnTo>
                <a:close/>
              </a:path>
              <a:path w="5625465" h="4114800">
                <a:moveTo>
                  <a:pt x="2758070" y="4102100"/>
                </a:moveTo>
                <a:lnTo>
                  <a:pt x="2738777" y="4102100"/>
                </a:lnTo>
                <a:lnTo>
                  <a:pt x="2739390" y="4114800"/>
                </a:lnTo>
                <a:lnTo>
                  <a:pt x="2752322" y="4114800"/>
                </a:lnTo>
                <a:lnTo>
                  <a:pt x="2758070" y="4102100"/>
                </a:lnTo>
                <a:close/>
              </a:path>
              <a:path w="5625465" h="4114800">
                <a:moveTo>
                  <a:pt x="2793064" y="4102100"/>
                </a:moveTo>
                <a:lnTo>
                  <a:pt x="2761818" y="4102100"/>
                </a:lnTo>
                <a:lnTo>
                  <a:pt x="2756488" y="4114800"/>
                </a:lnTo>
                <a:lnTo>
                  <a:pt x="2795351" y="4114800"/>
                </a:lnTo>
                <a:lnTo>
                  <a:pt x="2793064" y="4102100"/>
                </a:lnTo>
                <a:close/>
              </a:path>
              <a:path w="5625465" h="4114800">
                <a:moveTo>
                  <a:pt x="2823991" y="4089400"/>
                </a:moveTo>
                <a:lnTo>
                  <a:pt x="2650642" y="4089400"/>
                </a:lnTo>
                <a:lnTo>
                  <a:pt x="2649226" y="4102100"/>
                </a:lnTo>
                <a:lnTo>
                  <a:pt x="2793064" y="4102100"/>
                </a:lnTo>
                <a:lnTo>
                  <a:pt x="2796446" y="4114800"/>
                </a:lnTo>
                <a:lnTo>
                  <a:pt x="2826200" y="4114800"/>
                </a:lnTo>
                <a:lnTo>
                  <a:pt x="2827155" y="4102100"/>
                </a:lnTo>
                <a:lnTo>
                  <a:pt x="2827139" y="4096528"/>
                </a:lnTo>
                <a:lnTo>
                  <a:pt x="2823991" y="4089400"/>
                </a:lnTo>
                <a:close/>
              </a:path>
              <a:path w="5625465" h="4114800">
                <a:moveTo>
                  <a:pt x="2827145" y="4096542"/>
                </a:moveTo>
                <a:lnTo>
                  <a:pt x="2827155" y="4102100"/>
                </a:lnTo>
                <a:lnTo>
                  <a:pt x="2826200" y="4114800"/>
                </a:lnTo>
                <a:lnTo>
                  <a:pt x="2829088" y="4114800"/>
                </a:lnTo>
                <a:lnTo>
                  <a:pt x="2832754" y="4102100"/>
                </a:lnTo>
                <a:lnTo>
                  <a:pt x="2829599" y="4102100"/>
                </a:lnTo>
                <a:lnTo>
                  <a:pt x="2827145" y="4096542"/>
                </a:lnTo>
                <a:close/>
              </a:path>
              <a:path w="5625465" h="4114800">
                <a:moveTo>
                  <a:pt x="2842139" y="4102100"/>
                </a:moveTo>
                <a:lnTo>
                  <a:pt x="2832754" y="4102100"/>
                </a:lnTo>
                <a:lnTo>
                  <a:pt x="2829088" y="4114800"/>
                </a:lnTo>
                <a:lnTo>
                  <a:pt x="2840558" y="4114800"/>
                </a:lnTo>
                <a:lnTo>
                  <a:pt x="2842139" y="4102100"/>
                </a:lnTo>
                <a:close/>
              </a:path>
              <a:path w="5625465" h="4114800">
                <a:moveTo>
                  <a:pt x="2940048" y="4102100"/>
                </a:moveTo>
                <a:lnTo>
                  <a:pt x="2842139" y="4102100"/>
                </a:lnTo>
                <a:lnTo>
                  <a:pt x="2849457" y="4114800"/>
                </a:lnTo>
                <a:lnTo>
                  <a:pt x="2944548" y="4114800"/>
                </a:lnTo>
                <a:lnTo>
                  <a:pt x="2940048" y="4102100"/>
                </a:lnTo>
                <a:close/>
              </a:path>
              <a:path w="5625465" h="4114800">
                <a:moveTo>
                  <a:pt x="2987578" y="4102100"/>
                </a:moveTo>
                <a:lnTo>
                  <a:pt x="2957936" y="4102100"/>
                </a:lnTo>
                <a:lnTo>
                  <a:pt x="2964618" y="4114800"/>
                </a:lnTo>
                <a:lnTo>
                  <a:pt x="2989215" y="4114800"/>
                </a:lnTo>
                <a:lnTo>
                  <a:pt x="2987578" y="4102100"/>
                </a:lnTo>
                <a:close/>
              </a:path>
              <a:path w="5625465" h="4114800">
                <a:moveTo>
                  <a:pt x="3018987" y="4102100"/>
                </a:moveTo>
                <a:lnTo>
                  <a:pt x="2987578" y="4102100"/>
                </a:lnTo>
                <a:lnTo>
                  <a:pt x="2995345" y="4114800"/>
                </a:lnTo>
                <a:lnTo>
                  <a:pt x="3016497" y="4114800"/>
                </a:lnTo>
                <a:lnTo>
                  <a:pt x="3018987" y="4102100"/>
                </a:lnTo>
                <a:close/>
              </a:path>
              <a:path w="5625465" h="4114800">
                <a:moveTo>
                  <a:pt x="3030068" y="4102100"/>
                </a:moveTo>
                <a:lnTo>
                  <a:pt x="3020358" y="4102100"/>
                </a:lnTo>
                <a:lnTo>
                  <a:pt x="3021783" y="4114800"/>
                </a:lnTo>
                <a:lnTo>
                  <a:pt x="3023248" y="4114800"/>
                </a:lnTo>
                <a:lnTo>
                  <a:pt x="3030068" y="4102100"/>
                </a:lnTo>
                <a:close/>
              </a:path>
              <a:path w="5625465" h="4114800">
                <a:moveTo>
                  <a:pt x="3049799" y="4102100"/>
                </a:moveTo>
                <a:lnTo>
                  <a:pt x="3033745" y="4102100"/>
                </a:lnTo>
                <a:lnTo>
                  <a:pt x="3035151" y="4114800"/>
                </a:lnTo>
                <a:lnTo>
                  <a:pt x="3058571" y="4114800"/>
                </a:lnTo>
                <a:lnTo>
                  <a:pt x="3049799" y="4102100"/>
                </a:lnTo>
                <a:close/>
              </a:path>
              <a:path w="5625465" h="4114800">
                <a:moveTo>
                  <a:pt x="3101164" y="4102100"/>
                </a:moveTo>
                <a:lnTo>
                  <a:pt x="3059087" y="4102100"/>
                </a:lnTo>
                <a:lnTo>
                  <a:pt x="3060119" y="4114800"/>
                </a:lnTo>
                <a:lnTo>
                  <a:pt x="3101906" y="4114800"/>
                </a:lnTo>
                <a:lnTo>
                  <a:pt x="3101164" y="4102100"/>
                </a:lnTo>
                <a:close/>
              </a:path>
              <a:path w="5625465" h="4114800">
                <a:moveTo>
                  <a:pt x="3115762" y="4102100"/>
                </a:moveTo>
                <a:lnTo>
                  <a:pt x="3103126" y="4102100"/>
                </a:lnTo>
                <a:lnTo>
                  <a:pt x="3102508" y="4114800"/>
                </a:lnTo>
                <a:lnTo>
                  <a:pt x="3115640" y="4114800"/>
                </a:lnTo>
                <a:lnTo>
                  <a:pt x="3115762" y="4102100"/>
                </a:lnTo>
                <a:close/>
              </a:path>
              <a:path w="5625465" h="4114800">
                <a:moveTo>
                  <a:pt x="3141591" y="4102100"/>
                </a:moveTo>
                <a:lnTo>
                  <a:pt x="3122608" y="4102100"/>
                </a:lnTo>
                <a:lnTo>
                  <a:pt x="3123355" y="4114800"/>
                </a:lnTo>
                <a:lnTo>
                  <a:pt x="3136878" y="4114800"/>
                </a:lnTo>
                <a:lnTo>
                  <a:pt x="3141591" y="4102100"/>
                </a:lnTo>
                <a:close/>
              </a:path>
              <a:path w="5625465" h="4114800">
                <a:moveTo>
                  <a:pt x="3176720" y="4102100"/>
                </a:moveTo>
                <a:lnTo>
                  <a:pt x="3145339" y="4102100"/>
                </a:lnTo>
                <a:lnTo>
                  <a:pt x="3140676" y="4114800"/>
                </a:lnTo>
                <a:lnTo>
                  <a:pt x="3180053" y="4114800"/>
                </a:lnTo>
                <a:lnTo>
                  <a:pt x="3176720" y="4102100"/>
                </a:lnTo>
                <a:close/>
              </a:path>
              <a:path w="5625465" h="4114800">
                <a:moveTo>
                  <a:pt x="3205858" y="4089400"/>
                </a:moveTo>
                <a:lnTo>
                  <a:pt x="3032547" y="4089400"/>
                </a:lnTo>
                <a:lnTo>
                  <a:pt x="3031479" y="4102100"/>
                </a:lnTo>
                <a:lnTo>
                  <a:pt x="3176720" y="4102100"/>
                </a:lnTo>
                <a:lnTo>
                  <a:pt x="3180412" y="4114800"/>
                </a:lnTo>
                <a:lnTo>
                  <a:pt x="3211160" y="4114800"/>
                </a:lnTo>
                <a:lnTo>
                  <a:pt x="3209876" y="4102100"/>
                </a:lnTo>
                <a:lnTo>
                  <a:pt x="3209587" y="4096528"/>
                </a:lnTo>
                <a:lnTo>
                  <a:pt x="3205858" y="4089400"/>
                </a:lnTo>
                <a:close/>
              </a:path>
              <a:path w="5625465" h="4114800">
                <a:moveTo>
                  <a:pt x="3209587" y="4096528"/>
                </a:moveTo>
                <a:lnTo>
                  <a:pt x="3209876" y="4102100"/>
                </a:lnTo>
                <a:lnTo>
                  <a:pt x="3211160" y="4114800"/>
                </a:lnTo>
                <a:lnTo>
                  <a:pt x="3213258" y="4114800"/>
                </a:lnTo>
                <a:lnTo>
                  <a:pt x="3216586" y="4102100"/>
                </a:lnTo>
                <a:lnTo>
                  <a:pt x="3212501" y="4102100"/>
                </a:lnTo>
                <a:lnTo>
                  <a:pt x="3209587" y="4096528"/>
                </a:lnTo>
                <a:close/>
              </a:path>
              <a:path w="5625465" h="4114800">
                <a:moveTo>
                  <a:pt x="3226015" y="4102100"/>
                </a:moveTo>
                <a:lnTo>
                  <a:pt x="3216586" y="4102100"/>
                </a:lnTo>
                <a:lnTo>
                  <a:pt x="3213258" y="4114800"/>
                </a:lnTo>
                <a:lnTo>
                  <a:pt x="3224556" y="4114800"/>
                </a:lnTo>
                <a:lnTo>
                  <a:pt x="3226015" y="4102100"/>
                </a:lnTo>
                <a:close/>
              </a:path>
              <a:path w="5625465" h="4114800">
                <a:moveTo>
                  <a:pt x="3323413" y="4102100"/>
                </a:moveTo>
                <a:lnTo>
                  <a:pt x="3226015" y="4102100"/>
                </a:lnTo>
                <a:lnTo>
                  <a:pt x="3233906" y="4114800"/>
                </a:lnTo>
                <a:lnTo>
                  <a:pt x="3328548" y="4114800"/>
                </a:lnTo>
                <a:lnTo>
                  <a:pt x="3323413" y="4102100"/>
                </a:lnTo>
                <a:close/>
              </a:path>
              <a:path w="5625465" h="4114800">
                <a:moveTo>
                  <a:pt x="3371260" y="4102100"/>
                </a:moveTo>
                <a:lnTo>
                  <a:pt x="3341843" y="4102100"/>
                </a:lnTo>
                <a:lnTo>
                  <a:pt x="3349680" y="4114800"/>
                </a:lnTo>
                <a:lnTo>
                  <a:pt x="3373603" y="4114800"/>
                </a:lnTo>
                <a:lnTo>
                  <a:pt x="3371260" y="4102100"/>
                </a:lnTo>
                <a:close/>
              </a:path>
              <a:path w="5625465" h="4114800">
                <a:moveTo>
                  <a:pt x="3400229" y="4089400"/>
                </a:moveTo>
                <a:lnTo>
                  <a:pt x="3364657" y="4089400"/>
                </a:lnTo>
                <a:lnTo>
                  <a:pt x="3363365" y="4102100"/>
                </a:lnTo>
                <a:lnTo>
                  <a:pt x="3371260" y="4102100"/>
                </a:lnTo>
                <a:lnTo>
                  <a:pt x="3379661" y="4114800"/>
                </a:lnTo>
                <a:lnTo>
                  <a:pt x="3401396" y="4114800"/>
                </a:lnTo>
                <a:lnTo>
                  <a:pt x="3402588" y="4104981"/>
                </a:lnTo>
                <a:lnTo>
                  <a:pt x="3401913" y="4102100"/>
                </a:lnTo>
                <a:lnTo>
                  <a:pt x="3400229" y="4089400"/>
                </a:lnTo>
                <a:close/>
              </a:path>
              <a:path w="5625465" h="4114800">
                <a:moveTo>
                  <a:pt x="3425535" y="4102100"/>
                </a:moveTo>
                <a:lnTo>
                  <a:pt x="3402938" y="4102100"/>
                </a:lnTo>
                <a:lnTo>
                  <a:pt x="3402588" y="4104981"/>
                </a:lnTo>
                <a:lnTo>
                  <a:pt x="3404887" y="4114800"/>
                </a:lnTo>
                <a:lnTo>
                  <a:pt x="3429476" y="4114800"/>
                </a:lnTo>
                <a:lnTo>
                  <a:pt x="3425535" y="4102100"/>
                </a:lnTo>
                <a:close/>
              </a:path>
              <a:path w="5625465" h="4114800">
                <a:moveTo>
                  <a:pt x="3448602" y="4102100"/>
                </a:moveTo>
                <a:lnTo>
                  <a:pt x="3433602" y="4102100"/>
                </a:lnTo>
                <a:lnTo>
                  <a:pt x="3436607" y="4114800"/>
                </a:lnTo>
                <a:lnTo>
                  <a:pt x="3444196" y="4114800"/>
                </a:lnTo>
                <a:lnTo>
                  <a:pt x="3448602" y="4102100"/>
                </a:lnTo>
                <a:close/>
              </a:path>
              <a:path w="5625465" h="4114800">
                <a:moveTo>
                  <a:pt x="3511095" y="4102100"/>
                </a:moveTo>
                <a:lnTo>
                  <a:pt x="3455742" y="4102100"/>
                </a:lnTo>
                <a:lnTo>
                  <a:pt x="3461664" y="4114800"/>
                </a:lnTo>
                <a:lnTo>
                  <a:pt x="3512097" y="4114800"/>
                </a:lnTo>
                <a:lnTo>
                  <a:pt x="3511095" y="4102100"/>
                </a:lnTo>
                <a:close/>
              </a:path>
              <a:path w="5625465" h="4114800">
                <a:moveTo>
                  <a:pt x="3575591" y="4102100"/>
                </a:moveTo>
                <a:lnTo>
                  <a:pt x="3519604" y="4102100"/>
                </a:lnTo>
                <a:lnTo>
                  <a:pt x="3525902" y="4114800"/>
                </a:lnTo>
                <a:lnTo>
                  <a:pt x="3575034" y="4114800"/>
                </a:lnTo>
                <a:lnTo>
                  <a:pt x="3575591" y="4102100"/>
                </a:lnTo>
                <a:close/>
              </a:path>
              <a:path w="5625465" h="4114800">
                <a:moveTo>
                  <a:pt x="3591304" y="4089400"/>
                </a:moveTo>
                <a:lnTo>
                  <a:pt x="3544896" y="4089400"/>
                </a:lnTo>
                <a:lnTo>
                  <a:pt x="3542273" y="4102100"/>
                </a:lnTo>
                <a:lnTo>
                  <a:pt x="3581219" y="4102100"/>
                </a:lnTo>
                <a:lnTo>
                  <a:pt x="3585513" y="4114800"/>
                </a:lnTo>
                <a:lnTo>
                  <a:pt x="3596120" y="4114800"/>
                </a:lnTo>
                <a:lnTo>
                  <a:pt x="3592597" y="4102100"/>
                </a:lnTo>
                <a:lnTo>
                  <a:pt x="3591304" y="4089400"/>
                </a:lnTo>
                <a:close/>
              </a:path>
              <a:path w="5625465" h="4114800">
                <a:moveTo>
                  <a:pt x="3609202" y="4089400"/>
                </a:moveTo>
                <a:lnTo>
                  <a:pt x="3591622" y="4089400"/>
                </a:lnTo>
                <a:lnTo>
                  <a:pt x="3592597" y="4102100"/>
                </a:lnTo>
                <a:lnTo>
                  <a:pt x="3596120" y="4114800"/>
                </a:lnTo>
                <a:lnTo>
                  <a:pt x="3604641" y="4114800"/>
                </a:lnTo>
                <a:lnTo>
                  <a:pt x="3597370" y="4102100"/>
                </a:lnTo>
                <a:lnTo>
                  <a:pt x="3618198" y="4102100"/>
                </a:lnTo>
                <a:lnTo>
                  <a:pt x="3609202" y="4089400"/>
                </a:lnTo>
                <a:close/>
              </a:path>
              <a:path w="5625465" h="4114800">
                <a:moveTo>
                  <a:pt x="3609892" y="4102100"/>
                </a:moveTo>
                <a:lnTo>
                  <a:pt x="3597370" y="4102100"/>
                </a:lnTo>
                <a:lnTo>
                  <a:pt x="3604641" y="4114800"/>
                </a:lnTo>
                <a:lnTo>
                  <a:pt x="3608556" y="4114800"/>
                </a:lnTo>
                <a:lnTo>
                  <a:pt x="3609892" y="4102100"/>
                </a:lnTo>
                <a:close/>
              </a:path>
              <a:path w="5625465" h="4114800">
                <a:moveTo>
                  <a:pt x="3712037" y="4102100"/>
                </a:moveTo>
                <a:lnTo>
                  <a:pt x="3609892" y="4102100"/>
                </a:lnTo>
                <a:lnTo>
                  <a:pt x="3618354" y="4114800"/>
                </a:lnTo>
                <a:lnTo>
                  <a:pt x="3716250" y="4114800"/>
                </a:lnTo>
                <a:lnTo>
                  <a:pt x="3712037" y="4102100"/>
                </a:lnTo>
                <a:close/>
              </a:path>
              <a:path w="5625465" h="4114800">
                <a:moveTo>
                  <a:pt x="3754941" y="4102100"/>
                </a:moveTo>
                <a:lnTo>
                  <a:pt x="3725750" y="4102100"/>
                </a:lnTo>
                <a:lnTo>
                  <a:pt x="3734743" y="4114800"/>
                </a:lnTo>
                <a:lnTo>
                  <a:pt x="3757990" y="4114800"/>
                </a:lnTo>
                <a:lnTo>
                  <a:pt x="3754941" y="4102100"/>
                </a:lnTo>
                <a:close/>
              </a:path>
              <a:path w="5625465" h="4114800">
                <a:moveTo>
                  <a:pt x="3786887" y="4102100"/>
                </a:moveTo>
                <a:lnTo>
                  <a:pt x="3754941" y="4102100"/>
                </a:lnTo>
                <a:lnTo>
                  <a:pt x="3763977" y="4114800"/>
                </a:lnTo>
                <a:lnTo>
                  <a:pt x="3786295" y="4114800"/>
                </a:lnTo>
                <a:lnTo>
                  <a:pt x="3786887" y="4102100"/>
                </a:lnTo>
                <a:close/>
              </a:path>
              <a:path w="5625465" h="4114800">
                <a:moveTo>
                  <a:pt x="3797052" y="4102100"/>
                </a:moveTo>
                <a:lnTo>
                  <a:pt x="3786993" y="4102100"/>
                </a:lnTo>
                <a:lnTo>
                  <a:pt x="3790276" y="4114800"/>
                </a:lnTo>
                <a:lnTo>
                  <a:pt x="3792439" y="4114800"/>
                </a:lnTo>
                <a:lnTo>
                  <a:pt x="3797052" y="4102100"/>
                </a:lnTo>
                <a:close/>
              </a:path>
              <a:path w="5625465" h="4114800">
                <a:moveTo>
                  <a:pt x="3816570" y="4102100"/>
                </a:moveTo>
                <a:lnTo>
                  <a:pt x="3800729" y="4102100"/>
                </a:lnTo>
                <a:lnTo>
                  <a:pt x="3803820" y="4114800"/>
                </a:lnTo>
                <a:lnTo>
                  <a:pt x="3827355" y="4114800"/>
                </a:lnTo>
                <a:lnTo>
                  <a:pt x="3816570" y="4102100"/>
                </a:lnTo>
                <a:close/>
              </a:path>
              <a:path w="5625465" h="4114800">
                <a:moveTo>
                  <a:pt x="3868633" y="4102100"/>
                </a:moveTo>
                <a:lnTo>
                  <a:pt x="3826826" y="4102100"/>
                </a:lnTo>
                <a:lnTo>
                  <a:pt x="3828206" y="4114800"/>
                </a:lnTo>
                <a:lnTo>
                  <a:pt x="3871154" y="4114800"/>
                </a:lnTo>
                <a:lnTo>
                  <a:pt x="3868633" y="4102100"/>
                </a:lnTo>
                <a:close/>
              </a:path>
              <a:path w="5625465" h="4114800">
                <a:moveTo>
                  <a:pt x="3883289" y="4102100"/>
                </a:moveTo>
                <a:lnTo>
                  <a:pt x="3870730" y="4102100"/>
                </a:lnTo>
                <a:lnTo>
                  <a:pt x="3872414" y="4114800"/>
                </a:lnTo>
                <a:lnTo>
                  <a:pt x="3883572" y="4114800"/>
                </a:lnTo>
                <a:lnTo>
                  <a:pt x="3883289" y="4102100"/>
                </a:lnTo>
                <a:close/>
              </a:path>
              <a:path w="5625465" h="4114800">
                <a:moveTo>
                  <a:pt x="3908634" y="4102100"/>
                </a:moveTo>
                <a:lnTo>
                  <a:pt x="3890271" y="4102100"/>
                </a:lnTo>
                <a:lnTo>
                  <a:pt x="3891288" y="4114800"/>
                </a:lnTo>
                <a:lnTo>
                  <a:pt x="3905991" y="4114800"/>
                </a:lnTo>
                <a:lnTo>
                  <a:pt x="3908634" y="4102100"/>
                </a:lnTo>
                <a:close/>
              </a:path>
              <a:path w="5625465" h="4114800">
                <a:moveTo>
                  <a:pt x="3944034" y="4102100"/>
                </a:moveTo>
                <a:lnTo>
                  <a:pt x="3912382" y="4102100"/>
                </a:lnTo>
                <a:lnTo>
                  <a:pt x="3909054" y="4114800"/>
                </a:lnTo>
                <a:lnTo>
                  <a:pt x="3948344" y="4114800"/>
                </a:lnTo>
                <a:lnTo>
                  <a:pt x="3944034" y="4102100"/>
                </a:lnTo>
                <a:close/>
              </a:path>
              <a:path w="5625465" h="4114800">
                <a:moveTo>
                  <a:pt x="3944034" y="4102100"/>
                </a:moveTo>
                <a:lnTo>
                  <a:pt x="3948344" y="4114800"/>
                </a:lnTo>
                <a:lnTo>
                  <a:pt x="3949457" y="4114800"/>
                </a:lnTo>
                <a:lnTo>
                  <a:pt x="3944034" y="4102100"/>
                </a:lnTo>
                <a:close/>
              </a:path>
              <a:path w="5625465" h="4114800">
                <a:moveTo>
                  <a:pt x="3969592" y="4089400"/>
                </a:moveTo>
                <a:lnTo>
                  <a:pt x="3796358" y="4089400"/>
                </a:lnTo>
                <a:lnTo>
                  <a:pt x="3795988" y="4102100"/>
                </a:lnTo>
                <a:lnTo>
                  <a:pt x="3944034" y="4102100"/>
                </a:lnTo>
                <a:lnTo>
                  <a:pt x="3949457" y="4114800"/>
                </a:lnTo>
                <a:lnTo>
                  <a:pt x="3978901" y="4114800"/>
                </a:lnTo>
                <a:lnTo>
                  <a:pt x="3980280" y="4111523"/>
                </a:lnTo>
                <a:lnTo>
                  <a:pt x="3980179" y="4110945"/>
                </a:lnTo>
                <a:lnTo>
                  <a:pt x="3976470" y="4102100"/>
                </a:lnTo>
                <a:lnTo>
                  <a:pt x="3974586" y="4096680"/>
                </a:lnTo>
                <a:lnTo>
                  <a:pt x="3969592" y="4089400"/>
                </a:lnTo>
                <a:close/>
              </a:path>
              <a:path w="5625465" h="4114800">
                <a:moveTo>
                  <a:pt x="4000991" y="4102100"/>
                </a:moveTo>
                <a:lnTo>
                  <a:pt x="3984247" y="4102100"/>
                </a:lnTo>
                <a:lnTo>
                  <a:pt x="3980523" y="4110945"/>
                </a:lnTo>
                <a:lnTo>
                  <a:pt x="3980421" y="4111523"/>
                </a:lnTo>
                <a:lnTo>
                  <a:pt x="3981795" y="4114800"/>
                </a:lnTo>
                <a:lnTo>
                  <a:pt x="4007573" y="4114800"/>
                </a:lnTo>
                <a:lnTo>
                  <a:pt x="4000991" y="4102100"/>
                </a:lnTo>
                <a:close/>
              </a:path>
              <a:path w="5625465" h="4114800">
                <a:moveTo>
                  <a:pt x="4023884" y="4102100"/>
                </a:moveTo>
                <a:lnTo>
                  <a:pt x="4009523" y="4102100"/>
                </a:lnTo>
                <a:lnTo>
                  <a:pt x="4014792" y="4114800"/>
                </a:lnTo>
                <a:lnTo>
                  <a:pt x="4020378" y="4114800"/>
                </a:lnTo>
                <a:lnTo>
                  <a:pt x="4023884" y="4102100"/>
                </a:lnTo>
                <a:close/>
              </a:path>
              <a:path w="5625465" h="4114800">
                <a:moveTo>
                  <a:pt x="4086740" y="4102100"/>
                </a:moveTo>
                <a:lnTo>
                  <a:pt x="4031649" y="4102100"/>
                </a:lnTo>
                <a:lnTo>
                  <a:pt x="4038034" y="4114800"/>
                </a:lnTo>
                <a:lnTo>
                  <a:pt x="4088104" y="4114800"/>
                </a:lnTo>
                <a:lnTo>
                  <a:pt x="4086740" y="4102100"/>
                </a:lnTo>
                <a:close/>
              </a:path>
              <a:path w="5625465" h="4114800">
                <a:moveTo>
                  <a:pt x="4151409" y="4102100"/>
                </a:moveTo>
                <a:lnTo>
                  <a:pt x="4094247" y="4102100"/>
                </a:lnTo>
                <a:lnTo>
                  <a:pt x="4102185" y="4114800"/>
                </a:lnTo>
                <a:lnTo>
                  <a:pt x="4152769" y="4114800"/>
                </a:lnTo>
                <a:lnTo>
                  <a:pt x="4151409" y="4102100"/>
                </a:lnTo>
                <a:close/>
              </a:path>
              <a:path w="5625465" h="4114800">
                <a:moveTo>
                  <a:pt x="4170312" y="4102100"/>
                </a:moveTo>
                <a:lnTo>
                  <a:pt x="4155586" y="4102100"/>
                </a:lnTo>
                <a:lnTo>
                  <a:pt x="4161883" y="4114800"/>
                </a:lnTo>
                <a:lnTo>
                  <a:pt x="4174524" y="4114800"/>
                </a:lnTo>
                <a:lnTo>
                  <a:pt x="4170312" y="4102100"/>
                </a:lnTo>
                <a:close/>
              </a:path>
              <a:path w="5625465" h="4114800">
                <a:moveTo>
                  <a:pt x="4173277" y="4102100"/>
                </a:moveTo>
                <a:lnTo>
                  <a:pt x="4170312" y="4102100"/>
                </a:lnTo>
                <a:lnTo>
                  <a:pt x="4174524" y="4114800"/>
                </a:lnTo>
                <a:lnTo>
                  <a:pt x="4177035" y="4114800"/>
                </a:lnTo>
                <a:lnTo>
                  <a:pt x="4178444" y="4109700"/>
                </a:lnTo>
                <a:lnTo>
                  <a:pt x="4173277" y="4102100"/>
                </a:lnTo>
                <a:close/>
              </a:path>
              <a:path w="5625465" h="4114800">
                <a:moveTo>
                  <a:pt x="4178444" y="4109700"/>
                </a:moveTo>
                <a:lnTo>
                  <a:pt x="4177035" y="4114800"/>
                </a:lnTo>
                <a:lnTo>
                  <a:pt x="4181911" y="4114800"/>
                </a:lnTo>
                <a:lnTo>
                  <a:pt x="4178444" y="4109700"/>
                </a:lnTo>
                <a:close/>
              </a:path>
              <a:path w="5625465" h="4114800">
                <a:moveTo>
                  <a:pt x="4199957" y="4102100"/>
                </a:moveTo>
                <a:lnTo>
                  <a:pt x="4184222" y="4102100"/>
                </a:lnTo>
                <a:lnTo>
                  <a:pt x="4188153" y="4114800"/>
                </a:lnTo>
                <a:lnTo>
                  <a:pt x="4211747" y="4114800"/>
                </a:lnTo>
                <a:lnTo>
                  <a:pt x="4199957" y="4102100"/>
                </a:lnTo>
                <a:close/>
              </a:path>
              <a:path w="5625465" h="4114800">
                <a:moveTo>
                  <a:pt x="4252367" y="4102100"/>
                </a:moveTo>
                <a:lnTo>
                  <a:pt x="4210695" y="4102100"/>
                </a:lnTo>
                <a:lnTo>
                  <a:pt x="4212250" y="4114800"/>
                </a:lnTo>
                <a:lnTo>
                  <a:pt x="4255778" y="4114800"/>
                </a:lnTo>
                <a:lnTo>
                  <a:pt x="4252367" y="4102100"/>
                </a:lnTo>
                <a:close/>
              </a:path>
              <a:path w="5625465" h="4114800">
                <a:moveTo>
                  <a:pt x="4267051" y="4102100"/>
                </a:moveTo>
                <a:lnTo>
                  <a:pt x="4254533" y="4102100"/>
                </a:lnTo>
                <a:lnTo>
                  <a:pt x="4257367" y="4114800"/>
                </a:lnTo>
                <a:lnTo>
                  <a:pt x="4267539" y="4114800"/>
                </a:lnTo>
                <a:lnTo>
                  <a:pt x="4267051" y="4102100"/>
                </a:lnTo>
                <a:close/>
              </a:path>
              <a:path w="5625465" h="4114800">
                <a:moveTo>
                  <a:pt x="4292155" y="4102100"/>
                </a:moveTo>
                <a:lnTo>
                  <a:pt x="4274102" y="4102100"/>
                </a:lnTo>
                <a:lnTo>
                  <a:pt x="4275254" y="4114800"/>
                </a:lnTo>
                <a:lnTo>
                  <a:pt x="4290548" y="4114800"/>
                </a:lnTo>
                <a:lnTo>
                  <a:pt x="4292155" y="4102100"/>
                </a:lnTo>
                <a:close/>
              </a:path>
              <a:path w="5625465" h="4114800">
                <a:moveTo>
                  <a:pt x="4327691" y="4102100"/>
                </a:moveTo>
                <a:lnTo>
                  <a:pt x="4295903" y="4102100"/>
                </a:lnTo>
                <a:lnTo>
                  <a:pt x="4293243" y="4114800"/>
                </a:lnTo>
                <a:lnTo>
                  <a:pt x="4332311" y="4114800"/>
                </a:lnTo>
                <a:lnTo>
                  <a:pt x="4327691" y="4102100"/>
                </a:lnTo>
                <a:close/>
              </a:path>
              <a:path w="5625465" h="4114800">
                <a:moveTo>
                  <a:pt x="4327691" y="4102100"/>
                </a:moveTo>
                <a:lnTo>
                  <a:pt x="4332311" y="4114800"/>
                </a:lnTo>
                <a:lnTo>
                  <a:pt x="4334158" y="4114800"/>
                </a:lnTo>
                <a:lnTo>
                  <a:pt x="4327691" y="4102100"/>
                </a:lnTo>
                <a:close/>
              </a:path>
              <a:path w="5625465" h="4114800">
                <a:moveTo>
                  <a:pt x="4351458" y="4089400"/>
                </a:moveTo>
                <a:lnTo>
                  <a:pt x="4178264" y="4089400"/>
                </a:lnTo>
                <a:lnTo>
                  <a:pt x="4178241" y="4102100"/>
                </a:lnTo>
                <a:lnTo>
                  <a:pt x="4327691" y="4102100"/>
                </a:lnTo>
                <a:lnTo>
                  <a:pt x="4334158" y="4114800"/>
                </a:lnTo>
                <a:lnTo>
                  <a:pt x="4363419" y="4114800"/>
                </a:lnTo>
                <a:lnTo>
                  <a:pt x="4364621" y="4111523"/>
                </a:lnTo>
                <a:lnTo>
                  <a:pt x="4359507" y="4102100"/>
                </a:lnTo>
                <a:lnTo>
                  <a:pt x="4356494" y="4095960"/>
                </a:lnTo>
                <a:lnTo>
                  <a:pt x="4351458" y="4089400"/>
                </a:lnTo>
                <a:close/>
              </a:path>
              <a:path w="5625465" h="4114800">
                <a:moveTo>
                  <a:pt x="4384629" y="4102100"/>
                </a:moveTo>
                <a:lnTo>
                  <a:pt x="4368078" y="4102100"/>
                </a:lnTo>
                <a:lnTo>
                  <a:pt x="4364621" y="4111523"/>
                </a:lnTo>
                <a:lnTo>
                  <a:pt x="4366399" y="4114800"/>
                </a:lnTo>
                <a:lnTo>
                  <a:pt x="4392971" y="4114800"/>
                </a:lnTo>
                <a:lnTo>
                  <a:pt x="4384629" y="4102100"/>
                </a:lnTo>
                <a:close/>
              </a:path>
              <a:path w="5625465" h="4114800">
                <a:moveTo>
                  <a:pt x="4407405" y="4102100"/>
                </a:moveTo>
                <a:lnTo>
                  <a:pt x="4393471" y="4102100"/>
                </a:lnTo>
                <a:lnTo>
                  <a:pt x="4400249" y="4114800"/>
                </a:lnTo>
                <a:lnTo>
                  <a:pt x="4404499" y="4114800"/>
                </a:lnTo>
                <a:lnTo>
                  <a:pt x="4407405" y="4102100"/>
                </a:lnTo>
                <a:close/>
              </a:path>
              <a:path w="5625465" h="4114800">
                <a:moveTo>
                  <a:pt x="4470502" y="4102100"/>
                </a:moveTo>
                <a:lnTo>
                  <a:pt x="4415586" y="4102100"/>
                </a:lnTo>
                <a:lnTo>
                  <a:pt x="4422282" y="4114800"/>
                </a:lnTo>
                <a:lnTo>
                  <a:pt x="4472109" y="4114800"/>
                </a:lnTo>
                <a:lnTo>
                  <a:pt x="4470502" y="4102100"/>
                </a:lnTo>
                <a:close/>
              </a:path>
              <a:path w="5625465" h="4114800">
                <a:moveTo>
                  <a:pt x="4535288" y="4102100"/>
                </a:moveTo>
                <a:lnTo>
                  <a:pt x="4477343" y="4102100"/>
                </a:lnTo>
                <a:lnTo>
                  <a:pt x="4486374" y="4114800"/>
                </a:lnTo>
                <a:lnTo>
                  <a:pt x="4537925" y="4114800"/>
                </a:lnTo>
                <a:lnTo>
                  <a:pt x="4535288" y="4102100"/>
                </a:lnTo>
                <a:close/>
              </a:path>
              <a:path w="5625465" h="4114800">
                <a:moveTo>
                  <a:pt x="4546483" y="4089400"/>
                </a:moveTo>
                <a:lnTo>
                  <a:pt x="4498402" y="4089400"/>
                </a:lnTo>
                <a:lnTo>
                  <a:pt x="4497908" y="4102100"/>
                </a:lnTo>
                <a:lnTo>
                  <a:pt x="4538498" y="4102100"/>
                </a:lnTo>
                <a:lnTo>
                  <a:pt x="4546131" y="4114800"/>
                </a:lnTo>
                <a:lnTo>
                  <a:pt x="4558521" y="4114800"/>
                </a:lnTo>
                <a:lnTo>
                  <a:pt x="4549399" y="4102100"/>
                </a:lnTo>
                <a:lnTo>
                  <a:pt x="4546611" y="4089794"/>
                </a:lnTo>
                <a:lnTo>
                  <a:pt x="4546483" y="4089400"/>
                </a:lnTo>
                <a:close/>
              </a:path>
              <a:path w="5625465" h="4114800">
                <a:moveTo>
                  <a:pt x="4546611" y="4089794"/>
                </a:moveTo>
                <a:lnTo>
                  <a:pt x="4549399" y="4102100"/>
                </a:lnTo>
                <a:lnTo>
                  <a:pt x="4558521" y="4114800"/>
                </a:lnTo>
                <a:lnTo>
                  <a:pt x="4566758" y="4114800"/>
                </a:lnTo>
                <a:lnTo>
                  <a:pt x="4557214" y="4102100"/>
                </a:lnTo>
                <a:lnTo>
                  <a:pt x="4550627" y="4102100"/>
                </a:lnTo>
                <a:lnTo>
                  <a:pt x="4546611" y="4089794"/>
                </a:lnTo>
                <a:close/>
              </a:path>
              <a:path w="5625465" h="4114800">
                <a:moveTo>
                  <a:pt x="4569583" y="4102100"/>
                </a:moveTo>
                <a:lnTo>
                  <a:pt x="4557214" y="4102100"/>
                </a:lnTo>
                <a:lnTo>
                  <a:pt x="4566758" y="4114800"/>
                </a:lnTo>
                <a:lnTo>
                  <a:pt x="4568553" y="4114800"/>
                </a:lnTo>
                <a:lnTo>
                  <a:pt x="4569583" y="4102100"/>
                </a:lnTo>
                <a:close/>
              </a:path>
              <a:path w="5625465" h="4114800">
                <a:moveTo>
                  <a:pt x="4671332" y="4102100"/>
                </a:moveTo>
                <a:lnTo>
                  <a:pt x="4569583" y="4102100"/>
                </a:lnTo>
                <a:lnTo>
                  <a:pt x="4579477" y="4114800"/>
                </a:lnTo>
                <a:lnTo>
                  <a:pt x="4676374" y="4114800"/>
                </a:lnTo>
                <a:lnTo>
                  <a:pt x="4671332" y="4102100"/>
                </a:lnTo>
                <a:close/>
              </a:path>
              <a:path w="5625465" h="4114800">
                <a:moveTo>
                  <a:pt x="4714147" y="4102100"/>
                </a:moveTo>
                <a:lnTo>
                  <a:pt x="4685517" y="4102100"/>
                </a:lnTo>
                <a:lnTo>
                  <a:pt x="4697399" y="4114800"/>
                </a:lnTo>
                <a:lnTo>
                  <a:pt x="4718960" y="4114800"/>
                </a:lnTo>
                <a:lnTo>
                  <a:pt x="4714147" y="4102100"/>
                </a:lnTo>
                <a:close/>
              </a:path>
              <a:path w="5625465" h="4114800">
                <a:moveTo>
                  <a:pt x="4745290" y="4102100"/>
                </a:moveTo>
                <a:lnTo>
                  <a:pt x="4714147" y="4102100"/>
                </a:lnTo>
                <a:lnTo>
                  <a:pt x="4724768" y="4114800"/>
                </a:lnTo>
                <a:lnTo>
                  <a:pt x="4748542" y="4114800"/>
                </a:lnTo>
                <a:lnTo>
                  <a:pt x="4747448" y="4106990"/>
                </a:lnTo>
                <a:lnTo>
                  <a:pt x="4745290" y="4102100"/>
                </a:lnTo>
                <a:close/>
              </a:path>
              <a:path w="5625465" h="4114800">
                <a:moveTo>
                  <a:pt x="4755782" y="4102100"/>
                </a:moveTo>
                <a:lnTo>
                  <a:pt x="4746762" y="4102100"/>
                </a:lnTo>
                <a:lnTo>
                  <a:pt x="4747448" y="4106990"/>
                </a:lnTo>
                <a:lnTo>
                  <a:pt x="4750894" y="4114800"/>
                </a:lnTo>
                <a:lnTo>
                  <a:pt x="4753927" y="4114800"/>
                </a:lnTo>
                <a:lnTo>
                  <a:pt x="4755782" y="4102100"/>
                </a:lnTo>
                <a:close/>
              </a:path>
              <a:path w="5625465" h="4114800">
                <a:moveTo>
                  <a:pt x="4775034" y="4102100"/>
                </a:moveTo>
                <a:lnTo>
                  <a:pt x="4759459" y="4102100"/>
                </a:lnTo>
                <a:lnTo>
                  <a:pt x="4764655" y="4114800"/>
                </a:lnTo>
                <a:lnTo>
                  <a:pt x="4788316" y="4114800"/>
                </a:lnTo>
                <a:lnTo>
                  <a:pt x="4775034" y="4102100"/>
                </a:lnTo>
                <a:close/>
              </a:path>
              <a:path w="5625465" h="4114800">
                <a:moveTo>
                  <a:pt x="4788313" y="4114777"/>
                </a:moveTo>
                <a:close/>
              </a:path>
              <a:path w="5625465" h="4114800">
                <a:moveTo>
                  <a:pt x="4827968" y="4102100"/>
                </a:moveTo>
                <a:lnTo>
                  <a:pt x="4786500" y="4102100"/>
                </a:lnTo>
                <a:lnTo>
                  <a:pt x="4788217" y="4114108"/>
                </a:lnTo>
                <a:lnTo>
                  <a:pt x="4788336" y="4114800"/>
                </a:lnTo>
                <a:lnTo>
                  <a:pt x="4832715" y="4114800"/>
                </a:lnTo>
                <a:lnTo>
                  <a:pt x="4827968" y="4102100"/>
                </a:lnTo>
                <a:close/>
              </a:path>
              <a:path w="5625465" h="4114800">
                <a:moveTo>
                  <a:pt x="4842696" y="4102100"/>
                </a:moveTo>
                <a:lnTo>
                  <a:pt x="4830235" y="4102100"/>
                </a:lnTo>
                <a:lnTo>
                  <a:pt x="4834798" y="4114800"/>
                </a:lnTo>
                <a:lnTo>
                  <a:pt x="4843487" y="4114800"/>
                </a:lnTo>
                <a:lnTo>
                  <a:pt x="4842696" y="4102100"/>
                </a:lnTo>
                <a:close/>
              </a:path>
              <a:path w="5625465" h="4114800">
                <a:moveTo>
                  <a:pt x="4867437" y="4102100"/>
                </a:moveTo>
                <a:lnTo>
                  <a:pt x="4849848" y="4102100"/>
                </a:lnTo>
                <a:lnTo>
                  <a:pt x="4851204" y="4114800"/>
                </a:lnTo>
                <a:lnTo>
                  <a:pt x="4867382" y="4114800"/>
                </a:lnTo>
                <a:lnTo>
                  <a:pt x="4867437" y="4102100"/>
                </a:lnTo>
                <a:close/>
              </a:path>
              <a:path w="5625465" h="4114800">
                <a:moveTo>
                  <a:pt x="4903176" y="4102100"/>
                </a:moveTo>
                <a:lnTo>
                  <a:pt x="4871185" y="4102100"/>
                </a:lnTo>
                <a:lnTo>
                  <a:pt x="4869526" y="4114800"/>
                </a:lnTo>
                <a:lnTo>
                  <a:pt x="4908261" y="4114800"/>
                </a:lnTo>
                <a:lnTo>
                  <a:pt x="4903176" y="4102100"/>
                </a:lnTo>
                <a:close/>
              </a:path>
              <a:path w="5625465" h="4114800">
                <a:moveTo>
                  <a:pt x="4903176" y="4102100"/>
                </a:moveTo>
                <a:lnTo>
                  <a:pt x="4908261" y="4114800"/>
                </a:lnTo>
                <a:lnTo>
                  <a:pt x="4911210" y="4114800"/>
                </a:lnTo>
                <a:lnTo>
                  <a:pt x="4903176" y="4102100"/>
                </a:lnTo>
                <a:close/>
              </a:path>
              <a:path w="5625465" h="4114800">
                <a:moveTo>
                  <a:pt x="4937906" y="4102100"/>
                </a:moveTo>
                <a:lnTo>
                  <a:pt x="4903176" y="4102100"/>
                </a:lnTo>
                <a:lnTo>
                  <a:pt x="4911210" y="4114800"/>
                </a:lnTo>
                <a:lnTo>
                  <a:pt x="4940195" y="4114800"/>
                </a:lnTo>
                <a:lnTo>
                  <a:pt x="4941297" y="4110945"/>
                </a:lnTo>
                <a:lnTo>
                  <a:pt x="4937906" y="4102100"/>
                </a:lnTo>
                <a:close/>
              </a:path>
              <a:path w="5625465" h="4114800">
                <a:moveTo>
                  <a:pt x="4953459" y="4102100"/>
                </a:moveTo>
                <a:lnTo>
                  <a:pt x="4943824" y="4102100"/>
                </a:lnTo>
                <a:lnTo>
                  <a:pt x="4941297" y="4110945"/>
                </a:lnTo>
                <a:lnTo>
                  <a:pt x="4942774" y="4114800"/>
                </a:lnTo>
                <a:lnTo>
                  <a:pt x="4952551" y="4114800"/>
                </a:lnTo>
                <a:lnTo>
                  <a:pt x="4953459" y="4102100"/>
                </a:lnTo>
                <a:close/>
              </a:path>
              <a:path w="5625465" h="4114800">
                <a:moveTo>
                  <a:pt x="5055049" y="4102100"/>
                </a:moveTo>
                <a:lnTo>
                  <a:pt x="4953459" y="4102100"/>
                </a:lnTo>
                <a:lnTo>
                  <a:pt x="4963925" y="4114800"/>
                </a:lnTo>
                <a:lnTo>
                  <a:pt x="5060424" y="4114800"/>
                </a:lnTo>
                <a:lnTo>
                  <a:pt x="5055049" y="4102100"/>
                </a:lnTo>
                <a:close/>
              </a:path>
              <a:path w="5625465" h="4114800">
                <a:moveTo>
                  <a:pt x="5097829" y="4102100"/>
                </a:moveTo>
                <a:lnTo>
                  <a:pt x="5064231" y="4102100"/>
                </a:lnTo>
                <a:lnTo>
                  <a:pt x="5069358" y="4114800"/>
                </a:lnTo>
                <a:lnTo>
                  <a:pt x="5103347" y="4114800"/>
                </a:lnTo>
                <a:lnTo>
                  <a:pt x="5097829" y="4102100"/>
                </a:lnTo>
                <a:close/>
              </a:path>
              <a:path w="5625465" h="4114800">
                <a:moveTo>
                  <a:pt x="5125582" y="4102100"/>
                </a:moveTo>
                <a:lnTo>
                  <a:pt x="5097829" y="4102100"/>
                </a:lnTo>
                <a:lnTo>
                  <a:pt x="5109084" y="4114800"/>
                </a:lnTo>
                <a:lnTo>
                  <a:pt x="5133441" y="4114800"/>
                </a:lnTo>
                <a:lnTo>
                  <a:pt x="5132630" y="4111027"/>
                </a:lnTo>
                <a:lnTo>
                  <a:pt x="5125582" y="4102100"/>
                </a:lnTo>
                <a:close/>
              </a:path>
              <a:path w="5625465" h="4114800">
                <a:moveTo>
                  <a:pt x="5151903" y="4102100"/>
                </a:moveTo>
                <a:lnTo>
                  <a:pt x="5130712" y="4102100"/>
                </a:lnTo>
                <a:lnTo>
                  <a:pt x="5132636" y="4111034"/>
                </a:lnTo>
                <a:lnTo>
                  <a:pt x="5135609" y="4114800"/>
                </a:lnTo>
                <a:lnTo>
                  <a:pt x="5163767" y="4114800"/>
                </a:lnTo>
                <a:lnTo>
                  <a:pt x="5151903" y="4102100"/>
                </a:lnTo>
                <a:close/>
              </a:path>
              <a:path w="5625465" h="4114800">
                <a:moveTo>
                  <a:pt x="5174448" y="4102100"/>
                </a:moveTo>
                <a:lnTo>
                  <a:pt x="5161365" y="4102100"/>
                </a:lnTo>
                <a:lnTo>
                  <a:pt x="5171161" y="4114800"/>
                </a:lnTo>
                <a:lnTo>
                  <a:pt x="5172741" y="4114800"/>
                </a:lnTo>
                <a:lnTo>
                  <a:pt x="5174448" y="4102100"/>
                </a:lnTo>
                <a:close/>
              </a:path>
              <a:path w="5625465" h="4114800">
                <a:moveTo>
                  <a:pt x="5238029" y="4102100"/>
                </a:moveTo>
                <a:lnTo>
                  <a:pt x="5183460" y="4102100"/>
                </a:lnTo>
                <a:lnTo>
                  <a:pt x="5190775" y="4114800"/>
                </a:lnTo>
                <a:lnTo>
                  <a:pt x="5240119" y="4114800"/>
                </a:lnTo>
                <a:lnTo>
                  <a:pt x="5238029" y="4102100"/>
                </a:lnTo>
                <a:close/>
              </a:path>
              <a:path w="5625465" h="4114800">
                <a:moveTo>
                  <a:pt x="5303047" y="4102100"/>
                </a:moveTo>
                <a:lnTo>
                  <a:pt x="5243534" y="4102100"/>
                </a:lnTo>
                <a:lnTo>
                  <a:pt x="5254751" y="4114800"/>
                </a:lnTo>
                <a:lnTo>
                  <a:pt x="5308238" y="4114800"/>
                </a:lnTo>
                <a:lnTo>
                  <a:pt x="5303047" y="4102100"/>
                </a:lnTo>
                <a:close/>
              </a:path>
              <a:path w="5625465" h="4114800">
                <a:moveTo>
                  <a:pt x="5321682" y="4102100"/>
                </a:moveTo>
                <a:lnTo>
                  <a:pt x="5304321" y="4102100"/>
                </a:lnTo>
                <a:lnTo>
                  <a:pt x="5314624" y="4114800"/>
                </a:lnTo>
                <a:lnTo>
                  <a:pt x="5327298" y="4114800"/>
                </a:lnTo>
                <a:lnTo>
                  <a:pt x="5321682" y="4102100"/>
                </a:lnTo>
                <a:close/>
              </a:path>
              <a:path w="5625465" h="4114800">
                <a:moveTo>
                  <a:pt x="5325088" y="4102100"/>
                </a:moveTo>
                <a:lnTo>
                  <a:pt x="5321682" y="4102100"/>
                </a:lnTo>
                <a:lnTo>
                  <a:pt x="5327298" y="4114800"/>
                </a:lnTo>
                <a:lnTo>
                  <a:pt x="5336452" y="4114800"/>
                </a:lnTo>
                <a:lnTo>
                  <a:pt x="5325088" y="4102100"/>
                </a:lnTo>
                <a:close/>
              </a:path>
              <a:path w="5625465" h="4114800">
                <a:moveTo>
                  <a:pt x="5337335" y="4102100"/>
                </a:moveTo>
                <a:lnTo>
                  <a:pt x="5325088" y="4102100"/>
                </a:lnTo>
                <a:lnTo>
                  <a:pt x="5336452" y="4114800"/>
                </a:lnTo>
                <a:lnTo>
                  <a:pt x="5337335" y="4102100"/>
                </a:lnTo>
                <a:close/>
              </a:path>
              <a:path w="5625465" h="4114800">
                <a:moveTo>
                  <a:pt x="5438767" y="4102100"/>
                </a:moveTo>
                <a:lnTo>
                  <a:pt x="5337335" y="4102100"/>
                </a:lnTo>
                <a:lnTo>
                  <a:pt x="5348375" y="4114800"/>
                </a:lnTo>
                <a:lnTo>
                  <a:pt x="5444474" y="4114800"/>
                </a:lnTo>
                <a:lnTo>
                  <a:pt x="5438767" y="4102100"/>
                </a:lnTo>
                <a:close/>
              </a:path>
              <a:path w="5625465" h="4114800">
                <a:moveTo>
                  <a:pt x="5481511" y="4102100"/>
                </a:moveTo>
                <a:lnTo>
                  <a:pt x="5448067" y="4102100"/>
                </a:lnTo>
                <a:lnTo>
                  <a:pt x="5453415" y="4114800"/>
                </a:lnTo>
                <a:lnTo>
                  <a:pt x="5487734" y="4114800"/>
                </a:lnTo>
                <a:lnTo>
                  <a:pt x="5481511" y="4102100"/>
                </a:lnTo>
                <a:close/>
              </a:path>
              <a:path w="5625465" h="4114800">
                <a:moveTo>
                  <a:pt x="5511925" y="4102100"/>
                </a:moveTo>
                <a:lnTo>
                  <a:pt x="5481511" y="4102100"/>
                </a:lnTo>
                <a:lnTo>
                  <a:pt x="5493400" y="4114800"/>
                </a:lnTo>
                <a:lnTo>
                  <a:pt x="5518340" y="4114800"/>
                </a:lnTo>
                <a:lnTo>
                  <a:pt x="5517322" y="4111284"/>
                </a:lnTo>
                <a:lnTo>
                  <a:pt x="5511925" y="4102100"/>
                </a:lnTo>
                <a:close/>
              </a:path>
              <a:path w="5625465" h="4114800">
                <a:moveTo>
                  <a:pt x="5522767" y="4102100"/>
                </a:moveTo>
                <a:lnTo>
                  <a:pt x="5514663" y="4102100"/>
                </a:lnTo>
                <a:lnTo>
                  <a:pt x="5517248" y="4111027"/>
                </a:lnTo>
                <a:lnTo>
                  <a:pt x="5517364" y="4111355"/>
                </a:lnTo>
                <a:lnTo>
                  <a:pt x="5519388" y="4114800"/>
                </a:lnTo>
                <a:lnTo>
                  <a:pt x="5523118" y="4114800"/>
                </a:lnTo>
                <a:lnTo>
                  <a:pt x="5522767" y="4102100"/>
                </a:lnTo>
                <a:close/>
              </a:path>
              <a:path w="5625465" h="4114800">
                <a:moveTo>
                  <a:pt x="5541807" y="4102100"/>
                </a:moveTo>
                <a:lnTo>
                  <a:pt x="5526444" y="4102100"/>
                </a:lnTo>
                <a:lnTo>
                  <a:pt x="5533322" y="4114800"/>
                </a:lnTo>
                <a:lnTo>
                  <a:pt x="5556403" y="4114800"/>
                </a:lnTo>
                <a:lnTo>
                  <a:pt x="5556285" y="4114108"/>
                </a:lnTo>
                <a:lnTo>
                  <a:pt x="5541807" y="4102100"/>
                </a:lnTo>
                <a:close/>
              </a:path>
              <a:path w="5625465" h="4114800">
                <a:moveTo>
                  <a:pt x="5556285" y="4114108"/>
                </a:moveTo>
                <a:lnTo>
                  <a:pt x="5556403" y="4114800"/>
                </a:lnTo>
                <a:lnTo>
                  <a:pt x="5557119" y="4114800"/>
                </a:lnTo>
                <a:lnTo>
                  <a:pt x="5556285" y="4114108"/>
                </a:lnTo>
                <a:close/>
              </a:path>
              <a:path w="5625465" h="4114800">
                <a:moveTo>
                  <a:pt x="5595437" y="4102100"/>
                </a:moveTo>
                <a:lnTo>
                  <a:pt x="5554239" y="4102100"/>
                </a:lnTo>
                <a:lnTo>
                  <a:pt x="5556285" y="4114108"/>
                </a:lnTo>
                <a:lnTo>
                  <a:pt x="5557119" y="4114800"/>
                </a:lnTo>
                <a:lnTo>
                  <a:pt x="5601963" y="4114800"/>
                </a:lnTo>
                <a:lnTo>
                  <a:pt x="5595437" y="4102100"/>
                </a:lnTo>
                <a:close/>
              </a:path>
              <a:path w="5625465" h="4114800">
                <a:moveTo>
                  <a:pt x="5611158" y="4102100"/>
                </a:moveTo>
                <a:lnTo>
                  <a:pt x="5597838" y="4102100"/>
                </a:lnTo>
                <a:lnTo>
                  <a:pt x="5604704" y="4114800"/>
                </a:lnTo>
                <a:lnTo>
                  <a:pt x="5612618" y="4114800"/>
                </a:lnTo>
                <a:lnTo>
                  <a:pt x="5611158" y="4102100"/>
                </a:lnTo>
                <a:close/>
              </a:path>
              <a:path w="5625465" h="4114800">
                <a:moveTo>
                  <a:pt x="920861" y="4102100"/>
                </a:moveTo>
                <a:lnTo>
                  <a:pt x="912108" y="4102100"/>
                </a:lnTo>
                <a:lnTo>
                  <a:pt x="908604" y="4114179"/>
                </a:lnTo>
                <a:lnTo>
                  <a:pt x="920861" y="4102100"/>
                </a:lnTo>
                <a:close/>
              </a:path>
              <a:path w="5625465" h="4114800">
                <a:moveTo>
                  <a:pt x="345622" y="4102100"/>
                </a:moveTo>
                <a:lnTo>
                  <a:pt x="337131" y="4102100"/>
                </a:lnTo>
                <a:lnTo>
                  <a:pt x="332575" y="4113496"/>
                </a:lnTo>
                <a:lnTo>
                  <a:pt x="345622" y="4102100"/>
                </a:lnTo>
                <a:close/>
              </a:path>
              <a:path w="5625465" h="4114800">
                <a:moveTo>
                  <a:pt x="4356494" y="4095960"/>
                </a:moveTo>
                <a:lnTo>
                  <a:pt x="4359507" y="4102100"/>
                </a:lnTo>
                <a:lnTo>
                  <a:pt x="4364621" y="4111523"/>
                </a:lnTo>
                <a:lnTo>
                  <a:pt x="4368078" y="4102100"/>
                </a:lnTo>
                <a:lnTo>
                  <a:pt x="4361207" y="4102100"/>
                </a:lnTo>
                <a:lnTo>
                  <a:pt x="4356494" y="4095960"/>
                </a:lnTo>
                <a:close/>
              </a:path>
              <a:path w="5625465" h="4114800">
                <a:moveTo>
                  <a:pt x="3974586" y="4096680"/>
                </a:moveTo>
                <a:lnTo>
                  <a:pt x="3976470" y="4102100"/>
                </a:lnTo>
                <a:lnTo>
                  <a:pt x="3980351" y="4111355"/>
                </a:lnTo>
                <a:lnTo>
                  <a:pt x="3984247" y="4102100"/>
                </a:lnTo>
                <a:lnTo>
                  <a:pt x="3978305" y="4102100"/>
                </a:lnTo>
                <a:lnTo>
                  <a:pt x="3974586" y="4096680"/>
                </a:lnTo>
                <a:close/>
              </a:path>
              <a:path w="5625465" h="4114800">
                <a:moveTo>
                  <a:pt x="5514663" y="4102100"/>
                </a:moveTo>
                <a:lnTo>
                  <a:pt x="5511925" y="4102100"/>
                </a:lnTo>
                <a:lnTo>
                  <a:pt x="5517322" y="4111284"/>
                </a:lnTo>
                <a:lnTo>
                  <a:pt x="5514663" y="4102100"/>
                </a:lnTo>
                <a:close/>
              </a:path>
              <a:path w="5625465" h="4114800">
                <a:moveTo>
                  <a:pt x="5131042" y="4089400"/>
                </a:moveTo>
                <a:lnTo>
                  <a:pt x="5116467" y="4089400"/>
                </a:lnTo>
                <a:lnTo>
                  <a:pt x="5119703" y="4094535"/>
                </a:lnTo>
                <a:lnTo>
                  <a:pt x="5125582" y="4102100"/>
                </a:lnTo>
                <a:lnTo>
                  <a:pt x="5132630" y="4111027"/>
                </a:lnTo>
                <a:lnTo>
                  <a:pt x="5130712" y="4102100"/>
                </a:lnTo>
                <a:lnTo>
                  <a:pt x="5133421" y="4102100"/>
                </a:lnTo>
                <a:lnTo>
                  <a:pt x="5131042" y="4089400"/>
                </a:lnTo>
                <a:close/>
              </a:path>
              <a:path w="5625465" h="4114800">
                <a:moveTo>
                  <a:pt x="4943824" y="4102100"/>
                </a:moveTo>
                <a:lnTo>
                  <a:pt x="4937906" y="4102100"/>
                </a:lnTo>
                <a:lnTo>
                  <a:pt x="4941297" y="4110945"/>
                </a:lnTo>
                <a:lnTo>
                  <a:pt x="4943824" y="4102100"/>
                </a:lnTo>
                <a:close/>
              </a:path>
              <a:path w="5625465" h="4114800">
                <a:moveTo>
                  <a:pt x="4180545" y="4102100"/>
                </a:moveTo>
                <a:lnTo>
                  <a:pt x="4173277" y="4102100"/>
                </a:lnTo>
                <a:lnTo>
                  <a:pt x="4178444" y="4109700"/>
                </a:lnTo>
                <a:lnTo>
                  <a:pt x="4180545" y="4102100"/>
                </a:lnTo>
                <a:close/>
              </a:path>
              <a:path w="5625465" h="4114800">
                <a:moveTo>
                  <a:pt x="4746762" y="4102100"/>
                </a:moveTo>
                <a:lnTo>
                  <a:pt x="4745290" y="4102100"/>
                </a:lnTo>
                <a:lnTo>
                  <a:pt x="4747448" y="4106990"/>
                </a:lnTo>
                <a:lnTo>
                  <a:pt x="4746762" y="4102100"/>
                </a:lnTo>
                <a:close/>
              </a:path>
              <a:path w="5625465" h="4114800">
                <a:moveTo>
                  <a:pt x="3400786" y="4089400"/>
                </a:moveTo>
                <a:lnTo>
                  <a:pt x="3400229" y="4089400"/>
                </a:lnTo>
                <a:lnTo>
                  <a:pt x="3401913" y="4102100"/>
                </a:lnTo>
                <a:lnTo>
                  <a:pt x="3402588" y="4104981"/>
                </a:lnTo>
                <a:lnTo>
                  <a:pt x="3402938" y="4102100"/>
                </a:lnTo>
                <a:lnTo>
                  <a:pt x="3400786" y="4089400"/>
                </a:lnTo>
                <a:close/>
              </a:path>
              <a:path w="5625465" h="4114800">
                <a:moveTo>
                  <a:pt x="32668" y="4064000"/>
                </a:moveTo>
                <a:lnTo>
                  <a:pt x="15029" y="4064000"/>
                </a:lnTo>
                <a:lnTo>
                  <a:pt x="12771" y="4076700"/>
                </a:lnTo>
                <a:lnTo>
                  <a:pt x="1764" y="4089400"/>
                </a:lnTo>
                <a:lnTo>
                  <a:pt x="918" y="4102100"/>
                </a:lnTo>
                <a:lnTo>
                  <a:pt x="5786" y="4102100"/>
                </a:lnTo>
                <a:lnTo>
                  <a:pt x="6633" y="4089400"/>
                </a:lnTo>
                <a:lnTo>
                  <a:pt x="32091" y="4089400"/>
                </a:lnTo>
                <a:lnTo>
                  <a:pt x="33938" y="4076700"/>
                </a:lnTo>
                <a:lnTo>
                  <a:pt x="30410" y="4076700"/>
                </a:lnTo>
                <a:lnTo>
                  <a:pt x="32668" y="4064000"/>
                </a:lnTo>
                <a:close/>
              </a:path>
              <a:path w="5625465" h="4114800">
                <a:moveTo>
                  <a:pt x="34428" y="4089400"/>
                </a:moveTo>
                <a:lnTo>
                  <a:pt x="15452" y="4089400"/>
                </a:lnTo>
                <a:lnTo>
                  <a:pt x="12842" y="4102100"/>
                </a:lnTo>
                <a:lnTo>
                  <a:pt x="37414" y="4102100"/>
                </a:lnTo>
                <a:lnTo>
                  <a:pt x="34428" y="4089400"/>
                </a:lnTo>
                <a:close/>
              </a:path>
              <a:path w="5625465" h="4114800">
                <a:moveTo>
                  <a:pt x="96315" y="4089400"/>
                </a:moveTo>
                <a:lnTo>
                  <a:pt x="40779" y="4089400"/>
                </a:lnTo>
                <a:lnTo>
                  <a:pt x="37414" y="4102100"/>
                </a:lnTo>
                <a:lnTo>
                  <a:pt x="95084" y="4102100"/>
                </a:lnTo>
                <a:lnTo>
                  <a:pt x="96315" y="4089400"/>
                </a:lnTo>
                <a:close/>
              </a:path>
              <a:path w="5625465" h="4114800">
                <a:moveTo>
                  <a:pt x="152523" y="4089400"/>
                </a:moveTo>
                <a:lnTo>
                  <a:pt x="112275" y="4089400"/>
                </a:lnTo>
                <a:lnTo>
                  <a:pt x="101989" y="4102100"/>
                </a:lnTo>
                <a:lnTo>
                  <a:pt x="143692" y="4102100"/>
                </a:lnTo>
                <a:lnTo>
                  <a:pt x="152093" y="4091872"/>
                </a:lnTo>
                <a:lnTo>
                  <a:pt x="152523" y="4089400"/>
                </a:lnTo>
                <a:close/>
              </a:path>
              <a:path w="5625465" h="4114800">
                <a:moveTo>
                  <a:pt x="182567" y="4089400"/>
                </a:moveTo>
                <a:lnTo>
                  <a:pt x="154124" y="4089400"/>
                </a:lnTo>
                <a:lnTo>
                  <a:pt x="152093" y="4091872"/>
                </a:lnTo>
                <a:lnTo>
                  <a:pt x="150315" y="4102100"/>
                </a:lnTo>
                <a:lnTo>
                  <a:pt x="177759" y="4102100"/>
                </a:lnTo>
                <a:lnTo>
                  <a:pt x="182567" y="4089400"/>
                </a:lnTo>
                <a:close/>
              </a:path>
              <a:path w="5625465" h="4114800">
                <a:moveTo>
                  <a:pt x="211517" y="4089400"/>
                </a:moveTo>
                <a:lnTo>
                  <a:pt x="197501" y="4089400"/>
                </a:lnTo>
                <a:lnTo>
                  <a:pt x="186300" y="4102100"/>
                </a:lnTo>
                <a:lnTo>
                  <a:pt x="210880" y="4102100"/>
                </a:lnTo>
                <a:lnTo>
                  <a:pt x="211517" y="4089400"/>
                </a:lnTo>
                <a:close/>
              </a:path>
              <a:path w="5625465" h="4114800">
                <a:moveTo>
                  <a:pt x="299258" y="4089400"/>
                </a:moveTo>
                <a:lnTo>
                  <a:pt x="217978" y="4089400"/>
                </a:lnTo>
                <a:lnTo>
                  <a:pt x="210880" y="4102100"/>
                </a:lnTo>
                <a:lnTo>
                  <a:pt x="296644" y="4102100"/>
                </a:lnTo>
                <a:lnTo>
                  <a:pt x="299258" y="4089400"/>
                </a:lnTo>
                <a:close/>
              </a:path>
              <a:path w="5625465" h="4114800">
                <a:moveTo>
                  <a:pt x="347543" y="4089400"/>
                </a:moveTo>
                <a:lnTo>
                  <a:pt x="311069" y="4089400"/>
                </a:lnTo>
                <a:lnTo>
                  <a:pt x="305116" y="4102100"/>
                </a:lnTo>
                <a:lnTo>
                  <a:pt x="339318" y="4102100"/>
                </a:lnTo>
                <a:lnTo>
                  <a:pt x="347543" y="4089400"/>
                </a:lnTo>
                <a:close/>
              </a:path>
              <a:path w="5625465" h="4114800">
                <a:moveTo>
                  <a:pt x="350687" y="4089400"/>
                </a:moveTo>
                <a:lnTo>
                  <a:pt x="347543" y="4089400"/>
                </a:lnTo>
                <a:lnTo>
                  <a:pt x="339318" y="4102100"/>
                </a:lnTo>
                <a:lnTo>
                  <a:pt x="342648" y="4102100"/>
                </a:lnTo>
                <a:lnTo>
                  <a:pt x="350687" y="4089400"/>
                </a:lnTo>
                <a:close/>
              </a:path>
              <a:path w="5625465" h="4114800">
                <a:moveTo>
                  <a:pt x="352962" y="4089400"/>
                </a:moveTo>
                <a:lnTo>
                  <a:pt x="350687" y="4089400"/>
                </a:lnTo>
                <a:lnTo>
                  <a:pt x="342648" y="4102100"/>
                </a:lnTo>
                <a:lnTo>
                  <a:pt x="354340" y="4102100"/>
                </a:lnTo>
                <a:lnTo>
                  <a:pt x="352962" y="4089400"/>
                </a:lnTo>
                <a:close/>
              </a:path>
              <a:path w="5625465" h="4114800">
                <a:moveTo>
                  <a:pt x="546204" y="4089400"/>
                </a:moveTo>
                <a:lnTo>
                  <a:pt x="541091" y="4089400"/>
                </a:lnTo>
                <a:lnTo>
                  <a:pt x="532349" y="4098683"/>
                </a:lnTo>
                <a:lnTo>
                  <a:pt x="532187" y="4102100"/>
                </a:lnTo>
                <a:lnTo>
                  <a:pt x="544983" y="4102100"/>
                </a:lnTo>
                <a:lnTo>
                  <a:pt x="546204" y="4089400"/>
                </a:lnTo>
                <a:close/>
              </a:path>
              <a:path w="5625465" h="4114800">
                <a:moveTo>
                  <a:pt x="585292" y="4089400"/>
                </a:moveTo>
                <a:lnTo>
                  <a:pt x="564506" y="4089400"/>
                </a:lnTo>
                <a:lnTo>
                  <a:pt x="548026" y="4102100"/>
                </a:lnTo>
                <a:lnTo>
                  <a:pt x="581572" y="4102100"/>
                </a:lnTo>
                <a:lnTo>
                  <a:pt x="585292" y="4089400"/>
                </a:lnTo>
                <a:close/>
              </a:path>
              <a:path w="5625465" h="4114800">
                <a:moveTo>
                  <a:pt x="607533" y="4089400"/>
                </a:moveTo>
                <a:lnTo>
                  <a:pt x="587264" y="4089400"/>
                </a:lnTo>
                <a:lnTo>
                  <a:pt x="581572" y="4102100"/>
                </a:lnTo>
                <a:lnTo>
                  <a:pt x="610969" y="4102100"/>
                </a:lnTo>
                <a:lnTo>
                  <a:pt x="607533" y="4089400"/>
                </a:lnTo>
                <a:close/>
              </a:path>
              <a:path w="5625465" h="4114800">
                <a:moveTo>
                  <a:pt x="669420" y="4089400"/>
                </a:moveTo>
                <a:lnTo>
                  <a:pt x="613798" y="4089400"/>
                </a:lnTo>
                <a:lnTo>
                  <a:pt x="610969" y="4102100"/>
                </a:lnTo>
                <a:lnTo>
                  <a:pt x="668552" y="4102100"/>
                </a:lnTo>
                <a:lnTo>
                  <a:pt x="669420" y="4089400"/>
                </a:lnTo>
                <a:close/>
              </a:path>
              <a:path w="5625465" h="4114800">
                <a:moveTo>
                  <a:pt x="725652" y="4089400"/>
                </a:moveTo>
                <a:lnTo>
                  <a:pt x="684378" y="4089400"/>
                </a:lnTo>
                <a:lnTo>
                  <a:pt x="675370" y="4102100"/>
                </a:lnTo>
                <a:lnTo>
                  <a:pt x="718511" y="4102100"/>
                </a:lnTo>
                <a:lnTo>
                  <a:pt x="725299" y="4091993"/>
                </a:lnTo>
                <a:lnTo>
                  <a:pt x="725652" y="4089400"/>
                </a:lnTo>
                <a:close/>
              </a:path>
              <a:path w="5625465" h="4114800">
                <a:moveTo>
                  <a:pt x="753673" y="4089400"/>
                </a:moveTo>
                <a:lnTo>
                  <a:pt x="727040" y="4089400"/>
                </a:lnTo>
                <a:lnTo>
                  <a:pt x="725379" y="4091872"/>
                </a:lnTo>
                <a:lnTo>
                  <a:pt x="725274" y="4092176"/>
                </a:lnTo>
                <a:lnTo>
                  <a:pt x="723921" y="4102100"/>
                </a:lnTo>
                <a:lnTo>
                  <a:pt x="751165" y="4102100"/>
                </a:lnTo>
                <a:lnTo>
                  <a:pt x="753673" y="4089400"/>
                </a:lnTo>
                <a:close/>
              </a:path>
              <a:path w="5625465" h="4114800">
                <a:moveTo>
                  <a:pt x="784740" y="4089400"/>
                </a:moveTo>
                <a:lnTo>
                  <a:pt x="768807" y="4089400"/>
                </a:lnTo>
                <a:lnTo>
                  <a:pt x="759706" y="4102100"/>
                </a:lnTo>
                <a:lnTo>
                  <a:pt x="784486" y="4102100"/>
                </a:lnTo>
                <a:lnTo>
                  <a:pt x="784740" y="4089400"/>
                </a:lnTo>
                <a:close/>
              </a:path>
              <a:path w="5625465" h="4114800">
                <a:moveTo>
                  <a:pt x="871239" y="4089400"/>
                </a:moveTo>
                <a:lnTo>
                  <a:pt x="789974" y="4089400"/>
                </a:lnTo>
                <a:lnTo>
                  <a:pt x="784486" y="4102100"/>
                </a:lnTo>
                <a:lnTo>
                  <a:pt x="870065" y="4102100"/>
                </a:lnTo>
                <a:lnTo>
                  <a:pt x="871239" y="4089400"/>
                </a:lnTo>
                <a:close/>
              </a:path>
              <a:path w="5625465" h="4114800">
                <a:moveTo>
                  <a:pt x="919530" y="4089400"/>
                </a:moveTo>
                <a:lnTo>
                  <a:pt x="883617" y="4089400"/>
                </a:lnTo>
                <a:lnTo>
                  <a:pt x="878537" y="4102100"/>
                </a:lnTo>
                <a:lnTo>
                  <a:pt x="913787" y="4102100"/>
                </a:lnTo>
                <a:lnTo>
                  <a:pt x="919530" y="4089400"/>
                </a:lnTo>
                <a:close/>
              </a:path>
              <a:path w="5625465" h="4114800">
                <a:moveTo>
                  <a:pt x="922581" y="4089400"/>
                </a:moveTo>
                <a:lnTo>
                  <a:pt x="919530" y="4089400"/>
                </a:lnTo>
                <a:lnTo>
                  <a:pt x="913787" y="4102100"/>
                </a:lnTo>
                <a:lnTo>
                  <a:pt x="916466" y="4102100"/>
                </a:lnTo>
                <a:lnTo>
                  <a:pt x="922581" y="4089400"/>
                </a:lnTo>
                <a:close/>
              </a:path>
              <a:path w="5625465" h="4114800">
                <a:moveTo>
                  <a:pt x="925979" y="4089400"/>
                </a:moveTo>
                <a:lnTo>
                  <a:pt x="922581" y="4089400"/>
                </a:lnTo>
                <a:lnTo>
                  <a:pt x="916466" y="4102100"/>
                </a:lnTo>
                <a:lnTo>
                  <a:pt x="927676" y="4102100"/>
                </a:lnTo>
                <a:lnTo>
                  <a:pt x="925979" y="4089400"/>
                </a:lnTo>
                <a:close/>
              </a:path>
              <a:path w="5625465" h="4114800">
                <a:moveTo>
                  <a:pt x="1119309" y="4089400"/>
                </a:moveTo>
                <a:lnTo>
                  <a:pt x="1112918" y="4089400"/>
                </a:lnTo>
                <a:lnTo>
                  <a:pt x="1106274" y="4098542"/>
                </a:lnTo>
                <a:lnTo>
                  <a:pt x="1106540" y="4102100"/>
                </a:lnTo>
                <a:lnTo>
                  <a:pt x="1118538" y="4102100"/>
                </a:lnTo>
                <a:lnTo>
                  <a:pt x="1119309" y="4089400"/>
                </a:lnTo>
                <a:close/>
              </a:path>
              <a:path w="5625465" h="4114800">
                <a:moveTo>
                  <a:pt x="1158034" y="4089400"/>
                </a:moveTo>
                <a:lnTo>
                  <a:pt x="1136521" y="4089400"/>
                </a:lnTo>
                <a:lnTo>
                  <a:pt x="1122031" y="4102100"/>
                </a:lnTo>
                <a:lnTo>
                  <a:pt x="1155127" y="4102100"/>
                </a:lnTo>
                <a:lnTo>
                  <a:pt x="1158034" y="4089400"/>
                </a:lnTo>
                <a:close/>
              </a:path>
              <a:path w="5625465" h="4114800">
                <a:moveTo>
                  <a:pt x="1180637" y="4089400"/>
                </a:moveTo>
                <a:lnTo>
                  <a:pt x="1160180" y="4089400"/>
                </a:lnTo>
                <a:lnTo>
                  <a:pt x="1155127" y="4102100"/>
                </a:lnTo>
                <a:lnTo>
                  <a:pt x="1184523" y="4102100"/>
                </a:lnTo>
                <a:lnTo>
                  <a:pt x="1180637" y="4089400"/>
                </a:lnTo>
                <a:close/>
              </a:path>
              <a:path w="5625465" h="4114800">
                <a:moveTo>
                  <a:pt x="1242526" y="4089400"/>
                </a:moveTo>
                <a:lnTo>
                  <a:pt x="1186816" y="4089400"/>
                </a:lnTo>
                <a:lnTo>
                  <a:pt x="1184523" y="4102100"/>
                </a:lnTo>
                <a:lnTo>
                  <a:pt x="1242020" y="4102100"/>
                </a:lnTo>
                <a:lnTo>
                  <a:pt x="1242526" y="4089400"/>
                </a:lnTo>
                <a:close/>
              </a:path>
              <a:path w="5625465" h="4114800">
                <a:moveTo>
                  <a:pt x="1298783" y="4089400"/>
                </a:moveTo>
                <a:lnTo>
                  <a:pt x="1256482" y="4089400"/>
                </a:lnTo>
                <a:lnTo>
                  <a:pt x="1248750" y="4102100"/>
                </a:lnTo>
                <a:lnTo>
                  <a:pt x="1293328" y="4102100"/>
                </a:lnTo>
                <a:lnTo>
                  <a:pt x="1298508" y="4092176"/>
                </a:lnTo>
                <a:lnTo>
                  <a:pt x="1298783" y="4089400"/>
                </a:lnTo>
                <a:close/>
              </a:path>
              <a:path w="5625465" h="4114800">
                <a:moveTo>
                  <a:pt x="1324780" y="4089400"/>
                </a:moveTo>
                <a:lnTo>
                  <a:pt x="1299958" y="4089400"/>
                </a:lnTo>
                <a:lnTo>
                  <a:pt x="1298508" y="4092176"/>
                </a:lnTo>
                <a:lnTo>
                  <a:pt x="1297527" y="4102100"/>
                </a:lnTo>
                <a:lnTo>
                  <a:pt x="1324571" y="4102100"/>
                </a:lnTo>
                <a:lnTo>
                  <a:pt x="1324780" y="4089400"/>
                </a:lnTo>
                <a:close/>
              </a:path>
              <a:path w="5625465" h="4114800">
                <a:moveTo>
                  <a:pt x="1357962" y="4089400"/>
                </a:moveTo>
                <a:lnTo>
                  <a:pt x="1340112" y="4089400"/>
                </a:lnTo>
                <a:lnTo>
                  <a:pt x="1333112" y="4102100"/>
                </a:lnTo>
                <a:lnTo>
                  <a:pt x="1358092" y="4102100"/>
                </a:lnTo>
                <a:lnTo>
                  <a:pt x="1357962" y="4089400"/>
                </a:lnTo>
                <a:close/>
              </a:path>
              <a:path w="5625465" h="4114800">
                <a:moveTo>
                  <a:pt x="1443219" y="4089400"/>
                </a:moveTo>
                <a:lnTo>
                  <a:pt x="1361969" y="4089400"/>
                </a:lnTo>
                <a:lnTo>
                  <a:pt x="1358092" y="4102100"/>
                </a:lnTo>
                <a:lnTo>
                  <a:pt x="1443487" y="4102100"/>
                </a:lnTo>
                <a:lnTo>
                  <a:pt x="1443219" y="4089400"/>
                </a:lnTo>
                <a:close/>
              </a:path>
              <a:path w="5625465" h="4114800">
                <a:moveTo>
                  <a:pt x="1491517" y="4089400"/>
                </a:moveTo>
                <a:lnTo>
                  <a:pt x="1456165" y="4089400"/>
                </a:lnTo>
                <a:lnTo>
                  <a:pt x="1451959" y="4102100"/>
                </a:lnTo>
                <a:lnTo>
                  <a:pt x="1488257" y="4102100"/>
                </a:lnTo>
                <a:lnTo>
                  <a:pt x="1491517" y="4089400"/>
                </a:lnTo>
                <a:close/>
              </a:path>
              <a:path w="5625465" h="4114800">
                <a:moveTo>
                  <a:pt x="1494475" y="4089400"/>
                </a:moveTo>
                <a:lnTo>
                  <a:pt x="1491517" y="4089400"/>
                </a:lnTo>
                <a:lnTo>
                  <a:pt x="1488257" y="4102100"/>
                </a:lnTo>
                <a:lnTo>
                  <a:pt x="1490285" y="4102100"/>
                </a:lnTo>
                <a:lnTo>
                  <a:pt x="1494475" y="4089400"/>
                </a:lnTo>
                <a:close/>
              </a:path>
              <a:path w="5625465" h="4114800">
                <a:moveTo>
                  <a:pt x="1498997" y="4089400"/>
                </a:moveTo>
                <a:lnTo>
                  <a:pt x="1494475" y="4089400"/>
                </a:lnTo>
                <a:lnTo>
                  <a:pt x="1490285" y="4102100"/>
                </a:lnTo>
                <a:lnTo>
                  <a:pt x="1501014" y="4102100"/>
                </a:lnTo>
                <a:lnTo>
                  <a:pt x="1498997" y="4089400"/>
                </a:lnTo>
                <a:close/>
              </a:path>
              <a:path w="5625465" h="4114800">
                <a:moveTo>
                  <a:pt x="1705517" y="4089400"/>
                </a:moveTo>
                <a:lnTo>
                  <a:pt x="1680870" y="4089400"/>
                </a:lnTo>
                <a:lnTo>
                  <a:pt x="1679974" y="4095458"/>
                </a:lnTo>
                <a:lnTo>
                  <a:pt x="1679877" y="4096945"/>
                </a:lnTo>
                <a:lnTo>
                  <a:pt x="1680893" y="4102100"/>
                </a:lnTo>
                <a:lnTo>
                  <a:pt x="1706843" y="4102100"/>
                </a:lnTo>
                <a:lnTo>
                  <a:pt x="1705517" y="4089400"/>
                </a:lnTo>
                <a:close/>
              </a:path>
              <a:path w="5625465" h="4114800">
                <a:moveTo>
                  <a:pt x="1740110" y="4089400"/>
                </a:moveTo>
                <a:lnTo>
                  <a:pt x="1720983" y="4089400"/>
                </a:lnTo>
                <a:lnTo>
                  <a:pt x="1715383" y="4102100"/>
                </a:lnTo>
                <a:lnTo>
                  <a:pt x="1740495" y="4102100"/>
                </a:lnTo>
                <a:lnTo>
                  <a:pt x="1740110" y="4089400"/>
                </a:lnTo>
                <a:close/>
              </a:path>
              <a:path w="5625465" h="4114800">
                <a:moveTo>
                  <a:pt x="1824539" y="4089400"/>
                </a:moveTo>
                <a:lnTo>
                  <a:pt x="1743299" y="4089400"/>
                </a:lnTo>
                <a:lnTo>
                  <a:pt x="1740495" y="4102100"/>
                </a:lnTo>
                <a:lnTo>
                  <a:pt x="1825768" y="4102100"/>
                </a:lnTo>
                <a:lnTo>
                  <a:pt x="1824539" y="4089400"/>
                </a:lnTo>
                <a:close/>
              </a:path>
              <a:path w="5625465" h="4114800">
                <a:moveTo>
                  <a:pt x="1872842" y="4089400"/>
                </a:moveTo>
                <a:lnTo>
                  <a:pt x="1837863" y="4089400"/>
                </a:lnTo>
                <a:lnTo>
                  <a:pt x="1834240" y="4102100"/>
                </a:lnTo>
                <a:lnTo>
                  <a:pt x="1871237" y="4102100"/>
                </a:lnTo>
                <a:lnTo>
                  <a:pt x="1872842" y="4089400"/>
                </a:lnTo>
                <a:close/>
              </a:path>
              <a:path w="5625465" h="4114800">
                <a:moveTo>
                  <a:pt x="1875737" y="4089400"/>
                </a:moveTo>
                <a:lnTo>
                  <a:pt x="1872842" y="4089400"/>
                </a:lnTo>
                <a:lnTo>
                  <a:pt x="1871237" y="4102100"/>
                </a:lnTo>
                <a:lnTo>
                  <a:pt x="1872831" y="4102100"/>
                </a:lnTo>
                <a:lnTo>
                  <a:pt x="1875737" y="4089400"/>
                </a:lnTo>
                <a:close/>
              </a:path>
              <a:path w="5625465" h="4114800">
                <a:moveTo>
                  <a:pt x="1881009" y="4089400"/>
                </a:moveTo>
                <a:lnTo>
                  <a:pt x="1875737" y="4089400"/>
                </a:lnTo>
                <a:lnTo>
                  <a:pt x="1872831" y="4102100"/>
                </a:lnTo>
                <a:lnTo>
                  <a:pt x="1883238" y="4102100"/>
                </a:lnTo>
                <a:lnTo>
                  <a:pt x="1881009" y="4089400"/>
                </a:lnTo>
                <a:close/>
              </a:path>
              <a:path w="5625465" h="4114800">
                <a:moveTo>
                  <a:pt x="2086254" y="4089400"/>
                </a:moveTo>
                <a:lnTo>
                  <a:pt x="2062957" y="4089400"/>
                </a:lnTo>
                <a:lnTo>
                  <a:pt x="2062454" y="4094535"/>
                </a:lnTo>
                <a:lnTo>
                  <a:pt x="2062359" y="4096945"/>
                </a:lnTo>
                <a:lnTo>
                  <a:pt x="2063795" y="4102100"/>
                </a:lnTo>
                <a:lnTo>
                  <a:pt x="2089114" y="4102100"/>
                </a:lnTo>
                <a:lnTo>
                  <a:pt x="2086254" y="4089400"/>
                </a:lnTo>
                <a:close/>
              </a:path>
              <a:path w="5625465" h="4114800">
                <a:moveTo>
                  <a:pt x="2122258" y="4089400"/>
                </a:moveTo>
                <a:lnTo>
                  <a:pt x="2101852" y="4089400"/>
                </a:lnTo>
                <a:lnTo>
                  <a:pt x="2097655" y="4102100"/>
                </a:lnTo>
                <a:lnTo>
                  <a:pt x="2122900" y="4102100"/>
                </a:lnTo>
                <a:lnTo>
                  <a:pt x="2122258" y="4089400"/>
                </a:lnTo>
                <a:close/>
              </a:path>
              <a:path w="5625465" h="4114800">
                <a:moveTo>
                  <a:pt x="2205859" y="4089400"/>
                </a:moveTo>
                <a:lnTo>
                  <a:pt x="2124629" y="4089400"/>
                </a:lnTo>
                <a:lnTo>
                  <a:pt x="2122900" y="4102100"/>
                </a:lnTo>
                <a:lnTo>
                  <a:pt x="2208049" y="4102100"/>
                </a:lnTo>
                <a:lnTo>
                  <a:pt x="2205859" y="4089400"/>
                </a:lnTo>
                <a:close/>
              </a:path>
              <a:path w="5625465" h="4114800">
                <a:moveTo>
                  <a:pt x="2254167" y="4089400"/>
                </a:moveTo>
                <a:lnTo>
                  <a:pt x="2219562" y="4089400"/>
                </a:lnTo>
                <a:lnTo>
                  <a:pt x="2216522" y="4102100"/>
                </a:lnTo>
                <a:lnTo>
                  <a:pt x="2254215" y="4102100"/>
                </a:lnTo>
                <a:lnTo>
                  <a:pt x="2254167" y="4089400"/>
                </a:lnTo>
                <a:close/>
              </a:path>
              <a:path w="5625465" h="4114800">
                <a:moveTo>
                  <a:pt x="2257000" y="4089400"/>
                </a:moveTo>
                <a:lnTo>
                  <a:pt x="2254167" y="4089400"/>
                </a:lnTo>
                <a:lnTo>
                  <a:pt x="2254215" y="4102100"/>
                </a:lnTo>
                <a:lnTo>
                  <a:pt x="2255377" y="4102100"/>
                </a:lnTo>
                <a:lnTo>
                  <a:pt x="2257000" y="4089400"/>
                </a:lnTo>
                <a:close/>
              </a:path>
              <a:path w="5625465" h="4114800">
                <a:moveTo>
                  <a:pt x="2263021" y="4089400"/>
                </a:moveTo>
                <a:lnTo>
                  <a:pt x="2257000" y="4089400"/>
                </a:lnTo>
                <a:lnTo>
                  <a:pt x="2255377" y="4102100"/>
                </a:lnTo>
                <a:lnTo>
                  <a:pt x="2265464" y="4102100"/>
                </a:lnTo>
                <a:lnTo>
                  <a:pt x="2263021" y="4089400"/>
                </a:lnTo>
                <a:close/>
              </a:path>
              <a:path w="5625465" h="4114800">
                <a:moveTo>
                  <a:pt x="2466991" y="4089400"/>
                </a:moveTo>
                <a:lnTo>
                  <a:pt x="2445044" y="4089400"/>
                </a:lnTo>
                <a:lnTo>
                  <a:pt x="2444798" y="4094535"/>
                </a:lnTo>
                <a:lnTo>
                  <a:pt x="2444745" y="4096680"/>
                </a:lnTo>
                <a:lnTo>
                  <a:pt x="2446696" y="4102100"/>
                </a:lnTo>
                <a:lnTo>
                  <a:pt x="2471385" y="4102100"/>
                </a:lnTo>
                <a:lnTo>
                  <a:pt x="2466991" y="4089400"/>
                </a:lnTo>
                <a:close/>
              </a:path>
              <a:path w="5625465" h="4114800">
                <a:moveTo>
                  <a:pt x="2504408" y="4089400"/>
                </a:moveTo>
                <a:lnTo>
                  <a:pt x="2482723" y="4089400"/>
                </a:lnTo>
                <a:lnTo>
                  <a:pt x="2479926" y="4102100"/>
                </a:lnTo>
                <a:lnTo>
                  <a:pt x="2505303" y="4102100"/>
                </a:lnTo>
                <a:lnTo>
                  <a:pt x="2504408" y="4089400"/>
                </a:lnTo>
                <a:close/>
              </a:path>
              <a:path w="5625465" h="4114800">
                <a:moveTo>
                  <a:pt x="2587179" y="4089400"/>
                </a:moveTo>
                <a:lnTo>
                  <a:pt x="2505960" y="4089400"/>
                </a:lnTo>
                <a:lnTo>
                  <a:pt x="2505303" y="4102100"/>
                </a:lnTo>
                <a:lnTo>
                  <a:pt x="2590331" y="4102100"/>
                </a:lnTo>
                <a:lnTo>
                  <a:pt x="2587179" y="4089400"/>
                </a:lnTo>
                <a:close/>
              </a:path>
              <a:path w="5625465" h="4114800">
                <a:moveTo>
                  <a:pt x="2635492" y="4089400"/>
                </a:moveTo>
                <a:lnTo>
                  <a:pt x="2601260" y="4089400"/>
                </a:lnTo>
                <a:lnTo>
                  <a:pt x="2598803" y="4102100"/>
                </a:lnTo>
                <a:lnTo>
                  <a:pt x="2637195" y="4102100"/>
                </a:lnTo>
                <a:lnTo>
                  <a:pt x="2635492" y="4089400"/>
                </a:lnTo>
                <a:close/>
              </a:path>
              <a:path w="5625465" h="4114800">
                <a:moveTo>
                  <a:pt x="2638261" y="4089400"/>
                </a:moveTo>
                <a:lnTo>
                  <a:pt x="2635492" y="4089400"/>
                </a:lnTo>
                <a:lnTo>
                  <a:pt x="2637195" y="4102100"/>
                </a:lnTo>
                <a:lnTo>
                  <a:pt x="2637922" y="4102100"/>
                </a:lnTo>
                <a:lnTo>
                  <a:pt x="2638261" y="4089400"/>
                </a:lnTo>
                <a:close/>
              </a:path>
              <a:path w="5625465" h="4114800">
                <a:moveTo>
                  <a:pt x="2645034" y="4089400"/>
                </a:moveTo>
                <a:lnTo>
                  <a:pt x="2638261" y="4089400"/>
                </a:lnTo>
                <a:lnTo>
                  <a:pt x="2637922" y="4102100"/>
                </a:lnTo>
                <a:lnTo>
                  <a:pt x="2647688" y="4102100"/>
                </a:lnTo>
                <a:lnTo>
                  <a:pt x="2645034" y="4089400"/>
                </a:lnTo>
                <a:close/>
              </a:path>
              <a:path w="5625465" h="4114800">
                <a:moveTo>
                  <a:pt x="2847728" y="4089400"/>
                </a:moveTo>
                <a:lnTo>
                  <a:pt x="2827131" y="4089400"/>
                </a:lnTo>
                <a:lnTo>
                  <a:pt x="2827205" y="4096680"/>
                </a:lnTo>
                <a:lnTo>
                  <a:pt x="2829599" y="4102100"/>
                </a:lnTo>
                <a:lnTo>
                  <a:pt x="2853655" y="4102100"/>
                </a:lnTo>
                <a:lnTo>
                  <a:pt x="2847728" y="4089400"/>
                </a:lnTo>
                <a:close/>
              </a:path>
              <a:path w="5625465" h="4114800">
                <a:moveTo>
                  <a:pt x="2886556" y="4089400"/>
                </a:moveTo>
                <a:lnTo>
                  <a:pt x="2863593" y="4089400"/>
                </a:lnTo>
                <a:lnTo>
                  <a:pt x="2862196" y="4102100"/>
                </a:lnTo>
                <a:lnTo>
                  <a:pt x="2887708" y="4102100"/>
                </a:lnTo>
                <a:lnTo>
                  <a:pt x="2886556" y="4089400"/>
                </a:lnTo>
                <a:close/>
              </a:path>
              <a:path w="5625465" h="4114800">
                <a:moveTo>
                  <a:pt x="2968499" y="4089400"/>
                </a:moveTo>
                <a:lnTo>
                  <a:pt x="2887290" y="4089400"/>
                </a:lnTo>
                <a:lnTo>
                  <a:pt x="2887708" y="4102100"/>
                </a:lnTo>
                <a:lnTo>
                  <a:pt x="2972612" y="4102100"/>
                </a:lnTo>
                <a:lnTo>
                  <a:pt x="2968499" y="4089400"/>
                </a:lnTo>
                <a:close/>
              </a:path>
              <a:path w="5625465" h="4114800">
                <a:moveTo>
                  <a:pt x="3016817" y="4089400"/>
                </a:moveTo>
                <a:lnTo>
                  <a:pt x="2982959" y="4089400"/>
                </a:lnTo>
                <a:lnTo>
                  <a:pt x="2981084" y="4102100"/>
                </a:lnTo>
                <a:lnTo>
                  <a:pt x="3020174" y="4102100"/>
                </a:lnTo>
                <a:lnTo>
                  <a:pt x="3016817" y="4089400"/>
                </a:lnTo>
                <a:close/>
              </a:path>
              <a:path w="5625465" h="4114800">
                <a:moveTo>
                  <a:pt x="3019524" y="4089400"/>
                </a:moveTo>
                <a:lnTo>
                  <a:pt x="3016817" y="4089400"/>
                </a:lnTo>
                <a:lnTo>
                  <a:pt x="3020174" y="4102100"/>
                </a:lnTo>
                <a:lnTo>
                  <a:pt x="3020468" y="4102100"/>
                </a:lnTo>
                <a:lnTo>
                  <a:pt x="3019524" y="4089400"/>
                </a:lnTo>
                <a:close/>
              </a:path>
              <a:path w="5625465" h="4114800">
                <a:moveTo>
                  <a:pt x="3027044" y="4089400"/>
                </a:moveTo>
                <a:lnTo>
                  <a:pt x="3019524" y="4089400"/>
                </a:lnTo>
                <a:lnTo>
                  <a:pt x="3020468" y="4102100"/>
                </a:lnTo>
                <a:lnTo>
                  <a:pt x="3029912" y="4102100"/>
                </a:lnTo>
                <a:lnTo>
                  <a:pt x="3027044" y="4089400"/>
                </a:lnTo>
                <a:close/>
              </a:path>
              <a:path w="5625465" h="4114800">
                <a:moveTo>
                  <a:pt x="3228465" y="4089400"/>
                </a:moveTo>
                <a:lnTo>
                  <a:pt x="3209217" y="4089400"/>
                </a:lnTo>
                <a:lnTo>
                  <a:pt x="3209558" y="4095960"/>
                </a:lnTo>
                <a:lnTo>
                  <a:pt x="3209666" y="4096680"/>
                </a:lnTo>
                <a:lnTo>
                  <a:pt x="3212501" y="4102100"/>
                </a:lnTo>
                <a:lnTo>
                  <a:pt x="3235926" y="4102100"/>
                </a:lnTo>
                <a:lnTo>
                  <a:pt x="3228465" y="4089400"/>
                </a:lnTo>
                <a:close/>
              </a:path>
              <a:path w="5625465" h="4114800">
                <a:moveTo>
                  <a:pt x="3268620" y="4089400"/>
                </a:moveTo>
                <a:lnTo>
                  <a:pt x="3244463" y="4089400"/>
                </a:lnTo>
                <a:lnTo>
                  <a:pt x="3244467" y="4102100"/>
                </a:lnTo>
                <a:lnTo>
                  <a:pt x="3270111" y="4102100"/>
                </a:lnTo>
                <a:lnTo>
                  <a:pt x="3268620" y="4089400"/>
                </a:lnTo>
                <a:close/>
              </a:path>
              <a:path w="5625465" h="4114800">
                <a:moveTo>
                  <a:pt x="3268704" y="4089400"/>
                </a:moveTo>
                <a:lnTo>
                  <a:pt x="3270111" y="4102100"/>
                </a:lnTo>
                <a:lnTo>
                  <a:pt x="3268704" y="4089400"/>
                </a:lnTo>
                <a:close/>
              </a:path>
              <a:path w="5625465" h="4114800">
                <a:moveTo>
                  <a:pt x="3349819" y="4089400"/>
                </a:moveTo>
                <a:lnTo>
                  <a:pt x="3268704" y="4089400"/>
                </a:lnTo>
                <a:lnTo>
                  <a:pt x="3270111" y="4102100"/>
                </a:lnTo>
                <a:lnTo>
                  <a:pt x="3354892" y="4102100"/>
                </a:lnTo>
                <a:lnTo>
                  <a:pt x="3349819" y="4089400"/>
                </a:lnTo>
                <a:close/>
              </a:path>
              <a:path w="5625465" h="4114800">
                <a:moveTo>
                  <a:pt x="3411728" y="4089400"/>
                </a:moveTo>
                <a:lnTo>
                  <a:pt x="3400786" y="4089400"/>
                </a:lnTo>
                <a:lnTo>
                  <a:pt x="3403014" y="4102100"/>
                </a:lnTo>
                <a:lnTo>
                  <a:pt x="3412756" y="4102100"/>
                </a:lnTo>
                <a:lnTo>
                  <a:pt x="3411728" y="4089400"/>
                </a:lnTo>
                <a:close/>
              </a:path>
              <a:path w="5625465" h="4114800">
                <a:moveTo>
                  <a:pt x="3449001" y="4089400"/>
                </a:moveTo>
                <a:lnTo>
                  <a:pt x="3424588" y="4089400"/>
                </a:lnTo>
                <a:lnTo>
                  <a:pt x="3418050" y="4102100"/>
                </a:lnTo>
                <a:lnTo>
                  <a:pt x="3449346" y="4102100"/>
                </a:lnTo>
                <a:lnTo>
                  <a:pt x="3449001" y="4089400"/>
                </a:lnTo>
                <a:close/>
              </a:path>
              <a:path w="5625465" h="4114800">
                <a:moveTo>
                  <a:pt x="3473057" y="4089400"/>
                </a:moveTo>
                <a:lnTo>
                  <a:pt x="3451846" y="4089400"/>
                </a:lnTo>
                <a:lnTo>
                  <a:pt x="3449346" y="4102100"/>
                </a:lnTo>
                <a:lnTo>
                  <a:pt x="3478743" y="4102100"/>
                </a:lnTo>
                <a:lnTo>
                  <a:pt x="3473057" y="4089400"/>
                </a:lnTo>
                <a:close/>
              </a:path>
              <a:path w="5625465" h="4114800">
                <a:moveTo>
                  <a:pt x="3534944" y="4089400"/>
                </a:moveTo>
                <a:lnTo>
                  <a:pt x="3478886" y="4089400"/>
                </a:lnTo>
                <a:lnTo>
                  <a:pt x="3478743" y="4102100"/>
                </a:lnTo>
                <a:lnTo>
                  <a:pt x="3535890" y="4102100"/>
                </a:lnTo>
                <a:lnTo>
                  <a:pt x="3534944" y="4089400"/>
                </a:lnTo>
                <a:close/>
              </a:path>
              <a:path w="5625465" h="4114800">
                <a:moveTo>
                  <a:pt x="3591622" y="4089400"/>
                </a:moveTo>
                <a:lnTo>
                  <a:pt x="3591304" y="4089400"/>
                </a:lnTo>
                <a:lnTo>
                  <a:pt x="3592597" y="4102100"/>
                </a:lnTo>
                <a:lnTo>
                  <a:pt x="3591622" y="4089400"/>
                </a:lnTo>
                <a:close/>
              </a:path>
              <a:path w="5625465" h="4114800">
                <a:moveTo>
                  <a:pt x="3649950" y="4089400"/>
                </a:moveTo>
                <a:lnTo>
                  <a:pt x="3625334" y="4089400"/>
                </a:lnTo>
                <a:lnTo>
                  <a:pt x="3626739" y="4102100"/>
                </a:lnTo>
                <a:lnTo>
                  <a:pt x="3652516" y="4102100"/>
                </a:lnTo>
                <a:lnTo>
                  <a:pt x="3649950" y="4089400"/>
                </a:lnTo>
                <a:close/>
              </a:path>
              <a:path w="5625465" h="4114800">
                <a:moveTo>
                  <a:pt x="3650852" y="4089400"/>
                </a:moveTo>
                <a:lnTo>
                  <a:pt x="3649950" y="4089400"/>
                </a:lnTo>
                <a:lnTo>
                  <a:pt x="3652516" y="4102100"/>
                </a:lnTo>
                <a:lnTo>
                  <a:pt x="3650852" y="4089400"/>
                </a:lnTo>
                <a:close/>
              </a:path>
              <a:path w="5625465" h="4114800">
                <a:moveTo>
                  <a:pt x="3731139" y="4089400"/>
                </a:moveTo>
                <a:lnTo>
                  <a:pt x="3650852" y="4089400"/>
                </a:lnTo>
                <a:lnTo>
                  <a:pt x="3652516" y="4102100"/>
                </a:lnTo>
                <a:lnTo>
                  <a:pt x="3737174" y="4102100"/>
                </a:lnTo>
                <a:lnTo>
                  <a:pt x="3731139" y="4089400"/>
                </a:lnTo>
                <a:close/>
              </a:path>
              <a:path w="5625465" h="4114800">
                <a:moveTo>
                  <a:pt x="3779466" y="4089400"/>
                </a:moveTo>
                <a:lnTo>
                  <a:pt x="3746356" y="4089400"/>
                </a:lnTo>
                <a:lnTo>
                  <a:pt x="3745646" y="4102100"/>
                </a:lnTo>
                <a:lnTo>
                  <a:pt x="3785560" y="4102100"/>
                </a:lnTo>
                <a:lnTo>
                  <a:pt x="3784921" y="4099790"/>
                </a:lnTo>
                <a:lnTo>
                  <a:pt x="3779466" y="4089400"/>
                </a:lnTo>
                <a:close/>
              </a:path>
              <a:path w="5625465" h="4114800">
                <a:moveTo>
                  <a:pt x="3791069" y="4089400"/>
                </a:moveTo>
                <a:lnTo>
                  <a:pt x="3782049" y="4089400"/>
                </a:lnTo>
                <a:lnTo>
                  <a:pt x="3784921" y="4099790"/>
                </a:lnTo>
                <a:lnTo>
                  <a:pt x="3786134" y="4102100"/>
                </a:lnTo>
                <a:lnTo>
                  <a:pt x="3794362" y="4102100"/>
                </a:lnTo>
                <a:lnTo>
                  <a:pt x="3791069" y="4089400"/>
                </a:lnTo>
                <a:close/>
              </a:path>
              <a:path w="5625465" h="4114800">
                <a:moveTo>
                  <a:pt x="3984833" y="4089400"/>
                </a:moveTo>
                <a:lnTo>
                  <a:pt x="3972057" y="4089400"/>
                </a:lnTo>
                <a:lnTo>
                  <a:pt x="3974586" y="4096680"/>
                </a:lnTo>
                <a:lnTo>
                  <a:pt x="3978305" y="4102100"/>
                </a:lnTo>
                <a:lnTo>
                  <a:pt x="3986311" y="4102100"/>
                </a:lnTo>
                <a:lnTo>
                  <a:pt x="3984833" y="4089400"/>
                </a:lnTo>
                <a:close/>
              </a:path>
              <a:path w="5625465" h="4114800">
                <a:moveTo>
                  <a:pt x="4021743" y="4089400"/>
                </a:moveTo>
                <a:lnTo>
                  <a:pt x="3996603" y="4089400"/>
                </a:lnTo>
                <a:lnTo>
                  <a:pt x="3992054" y="4102100"/>
                </a:lnTo>
                <a:lnTo>
                  <a:pt x="4022901" y="4102100"/>
                </a:lnTo>
                <a:lnTo>
                  <a:pt x="4021743" y="4089400"/>
                </a:lnTo>
                <a:close/>
              </a:path>
              <a:path w="5625465" h="4114800">
                <a:moveTo>
                  <a:pt x="4046162" y="4089400"/>
                </a:moveTo>
                <a:lnTo>
                  <a:pt x="4024762" y="4089400"/>
                </a:lnTo>
                <a:lnTo>
                  <a:pt x="4022901" y="4102100"/>
                </a:lnTo>
                <a:lnTo>
                  <a:pt x="4052298" y="4102100"/>
                </a:lnTo>
                <a:lnTo>
                  <a:pt x="4046162" y="4089400"/>
                </a:lnTo>
                <a:close/>
              </a:path>
              <a:path w="5625465" h="4114800">
                <a:moveTo>
                  <a:pt x="4108049" y="4089400"/>
                </a:moveTo>
                <a:lnTo>
                  <a:pt x="4051904" y="4089400"/>
                </a:lnTo>
                <a:lnTo>
                  <a:pt x="4052298" y="4102100"/>
                </a:lnTo>
                <a:lnTo>
                  <a:pt x="4109359" y="4102100"/>
                </a:lnTo>
                <a:lnTo>
                  <a:pt x="4108049" y="4089400"/>
                </a:lnTo>
                <a:close/>
              </a:path>
              <a:path w="5625465" h="4114800">
                <a:moveTo>
                  <a:pt x="4160791" y="4089400"/>
                </a:moveTo>
                <a:lnTo>
                  <a:pt x="4116999" y="4089400"/>
                </a:lnTo>
                <a:lnTo>
                  <a:pt x="4115653" y="4102100"/>
                </a:lnTo>
                <a:lnTo>
                  <a:pt x="4167416" y="4102100"/>
                </a:lnTo>
                <a:lnTo>
                  <a:pt x="4166519" y="4098141"/>
                </a:lnTo>
                <a:lnTo>
                  <a:pt x="4160791" y="4089400"/>
                </a:lnTo>
                <a:close/>
              </a:path>
              <a:path w="5625465" h="4114800">
                <a:moveTo>
                  <a:pt x="4173080" y="4089400"/>
                </a:moveTo>
                <a:lnTo>
                  <a:pt x="4164538" y="4089400"/>
                </a:lnTo>
                <a:lnTo>
                  <a:pt x="4166519" y="4098141"/>
                </a:lnTo>
                <a:lnTo>
                  <a:pt x="4169112" y="4102100"/>
                </a:lnTo>
                <a:lnTo>
                  <a:pt x="4176586" y="4102100"/>
                </a:lnTo>
                <a:lnTo>
                  <a:pt x="4173080" y="4089400"/>
                </a:lnTo>
                <a:close/>
              </a:path>
              <a:path w="5625465" h="4114800">
                <a:moveTo>
                  <a:pt x="4366902" y="4089400"/>
                </a:moveTo>
                <a:lnTo>
                  <a:pt x="4353275" y="4089400"/>
                </a:lnTo>
                <a:lnTo>
                  <a:pt x="4356494" y="4095960"/>
                </a:lnTo>
                <a:lnTo>
                  <a:pt x="4361207" y="4102100"/>
                </a:lnTo>
                <a:lnTo>
                  <a:pt x="4368681" y="4102100"/>
                </a:lnTo>
                <a:lnTo>
                  <a:pt x="4366902" y="4089400"/>
                </a:lnTo>
                <a:close/>
              </a:path>
              <a:path w="5625465" h="4114800">
                <a:moveTo>
                  <a:pt x="4403571" y="4089400"/>
                </a:moveTo>
                <a:lnTo>
                  <a:pt x="4377947" y="4089400"/>
                </a:lnTo>
                <a:lnTo>
                  <a:pt x="4374724" y="4102100"/>
                </a:lnTo>
                <a:lnTo>
                  <a:pt x="4405270" y="4102100"/>
                </a:lnTo>
                <a:lnTo>
                  <a:pt x="4403571" y="4089400"/>
                </a:lnTo>
                <a:close/>
              </a:path>
              <a:path w="5625465" h="4114800">
                <a:moveTo>
                  <a:pt x="4428232" y="4089400"/>
                </a:moveTo>
                <a:lnTo>
                  <a:pt x="4406705" y="4089400"/>
                </a:lnTo>
                <a:lnTo>
                  <a:pt x="4405270" y="4102100"/>
                </a:lnTo>
                <a:lnTo>
                  <a:pt x="4434668" y="4102100"/>
                </a:lnTo>
                <a:lnTo>
                  <a:pt x="4428232" y="4089400"/>
                </a:lnTo>
                <a:close/>
              </a:path>
              <a:path w="5625465" h="4114800">
                <a:moveTo>
                  <a:pt x="4490119" y="4089400"/>
                </a:moveTo>
                <a:lnTo>
                  <a:pt x="4433916" y="4089400"/>
                </a:lnTo>
                <a:lnTo>
                  <a:pt x="4434668" y="4102100"/>
                </a:lnTo>
                <a:lnTo>
                  <a:pt x="4491671" y="4102100"/>
                </a:lnTo>
                <a:lnTo>
                  <a:pt x="4490119" y="4089400"/>
                </a:lnTo>
                <a:close/>
              </a:path>
              <a:path w="5625465" h="4114800">
                <a:moveTo>
                  <a:pt x="4561046" y="4089400"/>
                </a:moveTo>
                <a:lnTo>
                  <a:pt x="4546522" y="4089400"/>
                </a:lnTo>
                <a:lnTo>
                  <a:pt x="4546611" y="4089794"/>
                </a:lnTo>
                <a:lnTo>
                  <a:pt x="4550627" y="4102100"/>
                </a:lnTo>
                <a:lnTo>
                  <a:pt x="4573875" y="4102100"/>
                </a:lnTo>
                <a:lnTo>
                  <a:pt x="4561046" y="4089400"/>
                </a:lnTo>
                <a:close/>
              </a:path>
              <a:path w="5625465" h="4114800">
                <a:moveTo>
                  <a:pt x="4603277" y="4089400"/>
                </a:moveTo>
                <a:lnTo>
                  <a:pt x="4577509" y="4089400"/>
                </a:lnTo>
                <a:lnTo>
                  <a:pt x="4582416" y="4102100"/>
                </a:lnTo>
                <a:lnTo>
                  <a:pt x="4608525" y="4102100"/>
                </a:lnTo>
                <a:lnTo>
                  <a:pt x="4603277" y="4089400"/>
                </a:lnTo>
                <a:close/>
              </a:path>
              <a:path w="5625465" h="4114800">
                <a:moveTo>
                  <a:pt x="4606222" y="4089400"/>
                </a:moveTo>
                <a:lnTo>
                  <a:pt x="4603277" y="4089400"/>
                </a:lnTo>
                <a:lnTo>
                  <a:pt x="4608525" y="4102100"/>
                </a:lnTo>
                <a:lnTo>
                  <a:pt x="4606222" y="4089400"/>
                </a:lnTo>
                <a:close/>
              </a:path>
              <a:path w="5625465" h="4114800">
                <a:moveTo>
                  <a:pt x="4684439" y="4089400"/>
                </a:moveTo>
                <a:lnTo>
                  <a:pt x="4606222" y="4089400"/>
                </a:lnTo>
                <a:lnTo>
                  <a:pt x="4608525" y="4102100"/>
                </a:lnTo>
                <a:lnTo>
                  <a:pt x="4692877" y="4102100"/>
                </a:lnTo>
                <a:lnTo>
                  <a:pt x="4684439" y="4089400"/>
                </a:lnTo>
                <a:close/>
              </a:path>
              <a:path w="5625465" h="4114800">
                <a:moveTo>
                  <a:pt x="4732779" y="4089400"/>
                </a:moveTo>
                <a:lnTo>
                  <a:pt x="4700602" y="4089400"/>
                </a:lnTo>
                <a:lnTo>
                  <a:pt x="4701349" y="4102100"/>
                </a:lnTo>
                <a:lnTo>
                  <a:pt x="4741924" y="4102100"/>
                </a:lnTo>
                <a:lnTo>
                  <a:pt x="4739197" y="4096945"/>
                </a:lnTo>
                <a:lnTo>
                  <a:pt x="4732779" y="4089400"/>
                </a:lnTo>
                <a:close/>
              </a:path>
              <a:path w="5625465" h="4114800">
                <a:moveTo>
                  <a:pt x="4746099" y="4089400"/>
                </a:moveTo>
                <a:lnTo>
                  <a:pt x="4735205" y="4089400"/>
                </a:lnTo>
                <a:lnTo>
                  <a:pt x="4739197" y="4096945"/>
                </a:lnTo>
                <a:lnTo>
                  <a:pt x="4743582" y="4102100"/>
                </a:lnTo>
                <a:lnTo>
                  <a:pt x="4749924" y="4102100"/>
                </a:lnTo>
                <a:lnTo>
                  <a:pt x="4746099" y="4089400"/>
                </a:lnTo>
                <a:close/>
              </a:path>
              <a:path w="5625465" h="4114800">
                <a:moveTo>
                  <a:pt x="4924258" y="4089400"/>
                </a:moveTo>
                <a:lnTo>
                  <a:pt x="4751122" y="4089400"/>
                </a:lnTo>
                <a:lnTo>
                  <a:pt x="4751622" y="4102100"/>
                </a:lnTo>
                <a:lnTo>
                  <a:pt x="4930364" y="4102100"/>
                </a:lnTo>
                <a:lnTo>
                  <a:pt x="4929409" y="4095188"/>
                </a:lnTo>
                <a:lnTo>
                  <a:pt x="4924258" y="4089400"/>
                </a:lnTo>
                <a:close/>
              </a:path>
              <a:path w="5625465" h="4114800">
                <a:moveTo>
                  <a:pt x="4929409" y="4095188"/>
                </a:moveTo>
                <a:lnTo>
                  <a:pt x="4930364" y="4102100"/>
                </a:lnTo>
                <a:lnTo>
                  <a:pt x="4935560" y="4102100"/>
                </a:lnTo>
                <a:lnTo>
                  <a:pt x="4929409" y="4095188"/>
                </a:lnTo>
                <a:close/>
              </a:path>
              <a:path w="5625465" h="4114800">
                <a:moveTo>
                  <a:pt x="4941783" y="4089400"/>
                </a:moveTo>
                <a:lnTo>
                  <a:pt x="4928609" y="4089400"/>
                </a:lnTo>
                <a:lnTo>
                  <a:pt x="4929409" y="4095188"/>
                </a:lnTo>
                <a:lnTo>
                  <a:pt x="4935560" y="4102100"/>
                </a:lnTo>
                <a:lnTo>
                  <a:pt x="4956147" y="4102100"/>
                </a:lnTo>
                <a:lnTo>
                  <a:pt x="4941783" y="4089400"/>
                </a:lnTo>
                <a:close/>
              </a:path>
              <a:path w="5625465" h="4114800">
                <a:moveTo>
                  <a:pt x="4984607" y="4089400"/>
                </a:moveTo>
                <a:lnTo>
                  <a:pt x="4958379" y="4089400"/>
                </a:lnTo>
                <a:lnTo>
                  <a:pt x="4964687" y="4102100"/>
                </a:lnTo>
                <a:lnTo>
                  <a:pt x="4990929" y="4102100"/>
                </a:lnTo>
                <a:lnTo>
                  <a:pt x="4984607" y="4089400"/>
                </a:lnTo>
                <a:close/>
              </a:path>
              <a:path w="5625465" h="4114800">
                <a:moveTo>
                  <a:pt x="4988372" y="4089400"/>
                </a:moveTo>
                <a:lnTo>
                  <a:pt x="4984607" y="4089400"/>
                </a:lnTo>
                <a:lnTo>
                  <a:pt x="4990929" y="4102100"/>
                </a:lnTo>
                <a:lnTo>
                  <a:pt x="4988372" y="4089400"/>
                </a:lnTo>
                <a:close/>
              </a:path>
              <a:path w="5625465" h="4114800">
                <a:moveTo>
                  <a:pt x="5065759" y="4089400"/>
                </a:moveTo>
                <a:lnTo>
                  <a:pt x="4988372" y="4089400"/>
                </a:lnTo>
                <a:lnTo>
                  <a:pt x="4990929" y="4102100"/>
                </a:lnTo>
                <a:lnTo>
                  <a:pt x="5075158" y="4102100"/>
                </a:lnTo>
                <a:lnTo>
                  <a:pt x="5065759" y="4089400"/>
                </a:lnTo>
                <a:close/>
              </a:path>
              <a:path w="5625465" h="4114800">
                <a:moveTo>
                  <a:pt x="5115712" y="4089400"/>
                </a:moveTo>
                <a:lnTo>
                  <a:pt x="5082299" y="4089400"/>
                </a:lnTo>
                <a:lnTo>
                  <a:pt x="5083630" y="4102100"/>
                </a:lnTo>
                <a:lnTo>
                  <a:pt x="5124470" y="4102100"/>
                </a:lnTo>
                <a:lnTo>
                  <a:pt x="5119703" y="4094535"/>
                </a:lnTo>
                <a:lnTo>
                  <a:pt x="5115712" y="4089400"/>
                </a:lnTo>
                <a:close/>
              </a:path>
              <a:path w="5625465" h="4114800">
                <a:moveTo>
                  <a:pt x="5167227" y="4089400"/>
                </a:moveTo>
                <a:lnTo>
                  <a:pt x="5140636" y="4089400"/>
                </a:lnTo>
                <a:lnTo>
                  <a:pt x="5140064" y="4102100"/>
                </a:lnTo>
                <a:lnTo>
                  <a:pt x="5170011" y="4102100"/>
                </a:lnTo>
                <a:lnTo>
                  <a:pt x="5167227" y="4089400"/>
                </a:lnTo>
                <a:close/>
              </a:path>
              <a:path w="5625465" h="4114800">
                <a:moveTo>
                  <a:pt x="5192372" y="4089400"/>
                </a:moveTo>
                <a:lnTo>
                  <a:pt x="5170594" y="4089400"/>
                </a:lnTo>
                <a:lnTo>
                  <a:pt x="5170011" y="4102100"/>
                </a:lnTo>
                <a:lnTo>
                  <a:pt x="5199407" y="4102100"/>
                </a:lnTo>
                <a:lnTo>
                  <a:pt x="5192372" y="4089400"/>
                </a:lnTo>
                <a:close/>
              </a:path>
              <a:path w="5625465" h="4114800">
                <a:moveTo>
                  <a:pt x="5254259" y="4089400"/>
                </a:moveTo>
                <a:lnTo>
                  <a:pt x="5197939" y="4089400"/>
                </a:lnTo>
                <a:lnTo>
                  <a:pt x="5199407" y="4102100"/>
                </a:lnTo>
                <a:lnTo>
                  <a:pt x="5256293" y="4102100"/>
                </a:lnTo>
                <a:lnTo>
                  <a:pt x="5254259" y="4089400"/>
                </a:lnTo>
                <a:close/>
              </a:path>
              <a:path w="5625465" h="4114800">
                <a:moveTo>
                  <a:pt x="5310370" y="4089400"/>
                </a:moveTo>
                <a:lnTo>
                  <a:pt x="5261206" y="4089400"/>
                </a:lnTo>
                <a:lnTo>
                  <a:pt x="5262415" y="4102100"/>
                </a:lnTo>
                <a:lnTo>
                  <a:pt x="5312769" y="4102100"/>
                </a:lnTo>
                <a:lnTo>
                  <a:pt x="5310843" y="4090299"/>
                </a:lnTo>
                <a:lnTo>
                  <a:pt x="5310370" y="4089400"/>
                </a:lnTo>
                <a:close/>
              </a:path>
              <a:path w="5625465" h="4114800">
                <a:moveTo>
                  <a:pt x="5310843" y="4090299"/>
                </a:moveTo>
                <a:lnTo>
                  <a:pt x="5312769" y="4102100"/>
                </a:lnTo>
                <a:lnTo>
                  <a:pt x="5317050" y="4102100"/>
                </a:lnTo>
                <a:lnTo>
                  <a:pt x="5310843" y="4090299"/>
                </a:lnTo>
                <a:close/>
              </a:path>
              <a:path w="5625465" h="4114800">
                <a:moveTo>
                  <a:pt x="5322520" y="4089400"/>
                </a:moveTo>
                <a:lnTo>
                  <a:pt x="5310696" y="4089400"/>
                </a:lnTo>
                <a:lnTo>
                  <a:pt x="5310843" y="4090299"/>
                </a:lnTo>
                <a:lnTo>
                  <a:pt x="5317050" y="4102100"/>
                </a:lnTo>
                <a:lnTo>
                  <a:pt x="5338417" y="4102100"/>
                </a:lnTo>
                <a:lnTo>
                  <a:pt x="5322520" y="4089400"/>
                </a:lnTo>
                <a:close/>
              </a:path>
              <a:path w="5625465" h="4114800">
                <a:moveTo>
                  <a:pt x="5365937" y="4089400"/>
                </a:moveTo>
                <a:lnTo>
                  <a:pt x="5339250" y="4089400"/>
                </a:lnTo>
                <a:lnTo>
                  <a:pt x="5346959" y="4102100"/>
                </a:lnTo>
                <a:lnTo>
                  <a:pt x="5373333" y="4102100"/>
                </a:lnTo>
                <a:lnTo>
                  <a:pt x="5365937" y="4089400"/>
                </a:lnTo>
                <a:close/>
              </a:path>
              <a:path w="5625465" h="4114800">
                <a:moveTo>
                  <a:pt x="5370520" y="4089400"/>
                </a:moveTo>
                <a:lnTo>
                  <a:pt x="5365937" y="4089400"/>
                </a:lnTo>
                <a:lnTo>
                  <a:pt x="5373333" y="4102100"/>
                </a:lnTo>
                <a:lnTo>
                  <a:pt x="5370520" y="4089400"/>
                </a:lnTo>
                <a:close/>
              </a:path>
              <a:path w="5625465" h="4114800">
                <a:moveTo>
                  <a:pt x="5447079" y="4089400"/>
                </a:moveTo>
                <a:lnTo>
                  <a:pt x="5370520" y="4089400"/>
                </a:lnTo>
                <a:lnTo>
                  <a:pt x="5373333" y="4102100"/>
                </a:lnTo>
                <a:lnTo>
                  <a:pt x="5457440" y="4102100"/>
                </a:lnTo>
                <a:lnTo>
                  <a:pt x="5447079" y="4089400"/>
                </a:lnTo>
                <a:close/>
              </a:path>
              <a:path w="5625465" h="4114800">
                <a:moveTo>
                  <a:pt x="5495428" y="4089400"/>
                </a:moveTo>
                <a:lnTo>
                  <a:pt x="5463998" y="4089400"/>
                </a:lnTo>
                <a:lnTo>
                  <a:pt x="5465912" y="4102100"/>
                </a:lnTo>
                <a:lnTo>
                  <a:pt x="5507016" y="4102100"/>
                </a:lnTo>
                <a:lnTo>
                  <a:pt x="5502160" y="4095458"/>
                </a:lnTo>
                <a:lnTo>
                  <a:pt x="5495428" y="4089400"/>
                </a:lnTo>
                <a:close/>
              </a:path>
              <a:path w="5625465" h="4114800">
                <a:moveTo>
                  <a:pt x="5510122" y="4089400"/>
                </a:moveTo>
                <a:lnTo>
                  <a:pt x="5497730" y="4089400"/>
                </a:lnTo>
                <a:lnTo>
                  <a:pt x="5502160" y="4095458"/>
                </a:lnTo>
                <a:lnTo>
                  <a:pt x="5509540" y="4102100"/>
                </a:lnTo>
                <a:lnTo>
                  <a:pt x="5514374" y="4102100"/>
                </a:lnTo>
                <a:lnTo>
                  <a:pt x="5510122" y="4089400"/>
                </a:lnTo>
                <a:close/>
              </a:path>
              <a:path w="5625465" h="4114800">
                <a:moveTo>
                  <a:pt x="5609165" y="4076700"/>
                </a:moveTo>
                <a:lnTo>
                  <a:pt x="5614035" y="4089400"/>
                </a:lnTo>
                <a:lnTo>
                  <a:pt x="5514933" y="4089400"/>
                </a:lnTo>
                <a:lnTo>
                  <a:pt x="5516129" y="4102100"/>
                </a:lnTo>
                <a:lnTo>
                  <a:pt x="5617491" y="4102100"/>
                </a:lnTo>
                <a:lnTo>
                  <a:pt x="5616715" y="4089400"/>
                </a:lnTo>
                <a:lnTo>
                  <a:pt x="5609165" y="4076700"/>
                </a:lnTo>
                <a:close/>
              </a:path>
              <a:path w="5625465" h="4114800">
                <a:moveTo>
                  <a:pt x="3782049" y="4089400"/>
                </a:moveTo>
                <a:lnTo>
                  <a:pt x="3779466" y="4089400"/>
                </a:lnTo>
                <a:lnTo>
                  <a:pt x="3784921" y="4099790"/>
                </a:lnTo>
                <a:lnTo>
                  <a:pt x="3782049" y="4089400"/>
                </a:lnTo>
                <a:close/>
              </a:path>
              <a:path w="5625465" h="4114800">
                <a:moveTo>
                  <a:pt x="4164538" y="4089400"/>
                </a:moveTo>
                <a:lnTo>
                  <a:pt x="4160791" y="4089400"/>
                </a:lnTo>
                <a:lnTo>
                  <a:pt x="4166519" y="4098141"/>
                </a:lnTo>
                <a:lnTo>
                  <a:pt x="4164538" y="4089400"/>
                </a:lnTo>
                <a:close/>
              </a:path>
              <a:path w="5625465" h="4114800">
                <a:moveTo>
                  <a:pt x="4735205" y="4089400"/>
                </a:moveTo>
                <a:lnTo>
                  <a:pt x="4732779" y="4089400"/>
                </a:lnTo>
                <a:lnTo>
                  <a:pt x="4739197" y="4096945"/>
                </a:lnTo>
                <a:lnTo>
                  <a:pt x="4735205" y="4089400"/>
                </a:lnTo>
                <a:close/>
              </a:path>
              <a:path w="5625465" h="4114800">
                <a:moveTo>
                  <a:pt x="5497730" y="4089400"/>
                </a:moveTo>
                <a:lnTo>
                  <a:pt x="5495428" y="4089400"/>
                </a:lnTo>
                <a:lnTo>
                  <a:pt x="5502160" y="4095458"/>
                </a:lnTo>
                <a:lnTo>
                  <a:pt x="5497730" y="4089400"/>
                </a:lnTo>
                <a:close/>
              </a:path>
              <a:path w="5625465" h="4114800">
                <a:moveTo>
                  <a:pt x="5116467" y="4089400"/>
                </a:moveTo>
                <a:lnTo>
                  <a:pt x="5115712" y="4089400"/>
                </a:lnTo>
                <a:lnTo>
                  <a:pt x="5119703" y="4094535"/>
                </a:lnTo>
                <a:lnTo>
                  <a:pt x="5116467" y="4089400"/>
                </a:lnTo>
                <a:close/>
              </a:path>
              <a:path w="5625465" h="4114800">
                <a:moveTo>
                  <a:pt x="1299958" y="4089400"/>
                </a:moveTo>
                <a:lnTo>
                  <a:pt x="1298783" y="4089400"/>
                </a:lnTo>
                <a:lnTo>
                  <a:pt x="1298508" y="4092176"/>
                </a:lnTo>
                <a:lnTo>
                  <a:pt x="1299958" y="4089400"/>
                </a:lnTo>
                <a:close/>
              </a:path>
              <a:path w="5625465" h="4114800">
                <a:moveTo>
                  <a:pt x="727040" y="4089400"/>
                </a:moveTo>
                <a:lnTo>
                  <a:pt x="725652" y="4089400"/>
                </a:lnTo>
                <a:lnTo>
                  <a:pt x="725299" y="4091993"/>
                </a:lnTo>
                <a:lnTo>
                  <a:pt x="727040" y="4089400"/>
                </a:lnTo>
                <a:close/>
              </a:path>
              <a:path w="5625465" h="4114800">
                <a:moveTo>
                  <a:pt x="154124" y="4089400"/>
                </a:moveTo>
                <a:lnTo>
                  <a:pt x="152523" y="4089400"/>
                </a:lnTo>
                <a:lnTo>
                  <a:pt x="152093" y="4091872"/>
                </a:lnTo>
                <a:lnTo>
                  <a:pt x="154124" y="4089400"/>
                </a:lnTo>
                <a:close/>
              </a:path>
              <a:path w="5625465" h="4114800">
                <a:moveTo>
                  <a:pt x="72442" y="4076700"/>
                </a:moveTo>
                <a:lnTo>
                  <a:pt x="66389" y="4089400"/>
                </a:lnTo>
                <a:lnTo>
                  <a:pt x="75425" y="4089400"/>
                </a:lnTo>
                <a:lnTo>
                  <a:pt x="72442" y="4076700"/>
                </a:lnTo>
                <a:close/>
              </a:path>
              <a:path w="5625465" h="4114800">
                <a:moveTo>
                  <a:pt x="161980" y="4076700"/>
                </a:moveTo>
                <a:lnTo>
                  <a:pt x="154226" y="4089400"/>
                </a:lnTo>
                <a:lnTo>
                  <a:pt x="161973" y="4089400"/>
                </a:lnTo>
                <a:lnTo>
                  <a:pt x="161980" y="4076700"/>
                </a:lnTo>
                <a:close/>
              </a:path>
              <a:path w="5625465" h="4114800">
                <a:moveTo>
                  <a:pt x="169951" y="4076700"/>
                </a:moveTo>
                <a:lnTo>
                  <a:pt x="168230" y="4089400"/>
                </a:lnTo>
                <a:lnTo>
                  <a:pt x="177285" y="4089400"/>
                </a:lnTo>
                <a:lnTo>
                  <a:pt x="169951" y="4076700"/>
                </a:lnTo>
                <a:close/>
              </a:path>
              <a:path w="5625465" h="4114800">
                <a:moveTo>
                  <a:pt x="338306" y="4076700"/>
                </a:moveTo>
                <a:lnTo>
                  <a:pt x="333584" y="4089400"/>
                </a:lnTo>
                <a:lnTo>
                  <a:pt x="340941" y="4089400"/>
                </a:lnTo>
                <a:lnTo>
                  <a:pt x="338306" y="4076700"/>
                </a:lnTo>
                <a:close/>
              </a:path>
              <a:path w="5625465" h="4114800">
                <a:moveTo>
                  <a:pt x="365235" y="4076700"/>
                </a:moveTo>
                <a:lnTo>
                  <a:pt x="353322" y="4089400"/>
                </a:lnTo>
                <a:lnTo>
                  <a:pt x="361130" y="4089400"/>
                </a:lnTo>
                <a:lnTo>
                  <a:pt x="365235" y="4076700"/>
                </a:lnTo>
                <a:close/>
              </a:path>
              <a:path w="5625465" h="4114800">
                <a:moveTo>
                  <a:pt x="643006" y="4076700"/>
                </a:moveTo>
                <a:lnTo>
                  <a:pt x="637317" y="4089400"/>
                </a:lnTo>
                <a:lnTo>
                  <a:pt x="646266" y="4089400"/>
                </a:lnTo>
                <a:lnTo>
                  <a:pt x="643006" y="4076700"/>
                </a:lnTo>
                <a:close/>
              </a:path>
              <a:path w="5625465" h="4114800">
                <a:moveTo>
                  <a:pt x="732560" y="4076700"/>
                </a:moveTo>
                <a:lnTo>
                  <a:pt x="725516" y="4089400"/>
                </a:lnTo>
                <a:lnTo>
                  <a:pt x="733437" y="4089400"/>
                </a:lnTo>
                <a:lnTo>
                  <a:pt x="732560" y="4076700"/>
                </a:lnTo>
                <a:close/>
              </a:path>
              <a:path w="5625465" h="4114800">
                <a:moveTo>
                  <a:pt x="740582" y="4076700"/>
                </a:moveTo>
                <a:lnTo>
                  <a:pt x="739335" y="4089400"/>
                </a:lnTo>
                <a:lnTo>
                  <a:pt x="748391" y="4089400"/>
                </a:lnTo>
                <a:lnTo>
                  <a:pt x="740582" y="4076700"/>
                </a:lnTo>
                <a:close/>
              </a:path>
              <a:path w="5625465" h="4114800">
                <a:moveTo>
                  <a:pt x="909013" y="4076700"/>
                </a:moveTo>
                <a:lnTo>
                  <a:pt x="905840" y="4089400"/>
                </a:lnTo>
                <a:lnTo>
                  <a:pt x="913135" y="4089400"/>
                </a:lnTo>
                <a:lnTo>
                  <a:pt x="909013" y="4076700"/>
                </a:lnTo>
                <a:close/>
              </a:path>
              <a:path w="5625465" h="4114800">
                <a:moveTo>
                  <a:pt x="935654" y="4076700"/>
                </a:moveTo>
                <a:lnTo>
                  <a:pt x="924685" y="4089400"/>
                </a:lnTo>
                <a:lnTo>
                  <a:pt x="932262" y="4089400"/>
                </a:lnTo>
                <a:lnTo>
                  <a:pt x="935654" y="4076700"/>
                </a:lnTo>
                <a:close/>
              </a:path>
              <a:path w="5625465" h="4114800">
                <a:moveTo>
                  <a:pt x="1213571" y="4076700"/>
                </a:moveTo>
                <a:lnTo>
                  <a:pt x="1208244" y="4089400"/>
                </a:lnTo>
                <a:lnTo>
                  <a:pt x="1217107" y="4089400"/>
                </a:lnTo>
                <a:lnTo>
                  <a:pt x="1213571" y="4076700"/>
                </a:lnTo>
                <a:close/>
              </a:path>
              <a:path w="5625465" h="4114800">
                <a:moveTo>
                  <a:pt x="1303139" y="4076700"/>
                </a:moveTo>
                <a:lnTo>
                  <a:pt x="1296807" y="4089400"/>
                </a:lnTo>
                <a:lnTo>
                  <a:pt x="1304902" y="4089400"/>
                </a:lnTo>
                <a:lnTo>
                  <a:pt x="1303139" y="4076700"/>
                </a:lnTo>
                <a:close/>
              </a:path>
              <a:path w="5625465" h="4114800">
                <a:moveTo>
                  <a:pt x="1311212" y="4076700"/>
                </a:moveTo>
                <a:lnTo>
                  <a:pt x="1310441" y="4089400"/>
                </a:lnTo>
                <a:lnTo>
                  <a:pt x="1319496" y="4089400"/>
                </a:lnTo>
                <a:lnTo>
                  <a:pt x="1311212" y="4076700"/>
                </a:lnTo>
                <a:close/>
              </a:path>
              <a:path w="5625465" h="4114800">
                <a:moveTo>
                  <a:pt x="1479720" y="4076700"/>
                </a:moveTo>
                <a:lnTo>
                  <a:pt x="1478097" y="4089400"/>
                </a:lnTo>
                <a:lnTo>
                  <a:pt x="1484148" y="4089400"/>
                </a:lnTo>
                <a:lnTo>
                  <a:pt x="1479720" y="4076700"/>
                </a:lnTo>
                <a:close/>
              </a:path>
              <a:path w="5625465" h="4114800">
                <a:moveTo>
                  <a:pt x="1506075" y="4076700"/>
                </a:moveTo>
                <a:lnTo>
                  <a:pt x="1496048" y="4089400"/>
                </a:lnTo>
                <a:lnTo>
                  <a:pt x="1503392" y="4089400"/>
                </a:lnTo>
                <a:lnTo>
                  <a:pt x="1506075" y="4076700"/>
                </a:lnTo>
                <a:close/>
              </a:path>
              <a:path w="5625465" h="4114800">
                <a:moveTo>
                  <a:pt x="1691632" y="4076700"/>
                </a:moveTo>
                <a:lnTo>
                  <a:pt x="1691178" y="4089400"/>
                </a:lnTo>
                <a:lnTo>
                  <a:pt x="1700234" y="4089400"/>
                </a:lnTo>
                <a:lnTo>
                  <a:pt x="1691632" y="4076700"/>
                </a:lnTo>
                <a:close/>
              </a:path>
              <a:path w="5625465" h="4114800">
                <a:moveTo>
                  <a:pt x="1860191" y="4076700"/>
                </a:moveTo>
                <a:lnTo>
                  <a:pt x="1859601" y="4089400"/>
                </a:lnTo>
                <a:lnTo>
                  <a:pt x="1864824" y="4089400"/>
                </a:lnTo>
                <a:lnTo>
                  <a:pt x="1860191" y="4076700"/>
                </a:lnTo>
                <a:close/>
              </a:path>
              <a:path w="5625465" h="4114800">
                <a:moveTo>
                  <a:pt x="1886355" y="4076700"/>
                </a:moveTo>
                <a:lnTo>
                  <a:pt x="1876957" y="4089400"/>
                </a:lnTo>
                <a:lnTo>
                  <a:pt x="1884146" y="4089400"/>
                </a:lnTo>
                <a:lnTo>
                  <a:pt x="1886355" y="4076700"/>
                </a:lnTo>
                <a:close/>
              </a:path>
              <a:path w="5625465" h="4114800">
                <a:moveTo>
                  <a:pt x="2072053" y="4076700"/>
                </a:moveTo>
                <a:lnTo>
                  <a:pt x="2071916" y="4089400"/>
                </a:lnTo>
                <a:lnTo>
                  <a:pt x="2080971" y="4089400"/>
                </a:lnTo>
                <a:lnTo>
                  <a:pt x="2072053" y="4076700"/>
                </a:lnTo>
                <a:close/>
              </a:path>
              <a:path w="5625465" h="4114800">
                <a:moveTo>
                  <a:pt x="2240663" y="4076700"/>
                </a:moveTo>
                <a:lnTo>
                  <a:pt x="2241105" y="4089400"/>
                </a:lnTo>
                <a:lnTo>
                  <a:pt x="2245500" y="4089400"/>
                </a:lnTo>
                <a:lnTo>
                  <a:pt x="2240663" y="4076700"/>
                </a:lnTo>
                <a:close/>
              </a:path>
              <a:path w="5625465" h="4114800">
                <a:moveTo>
                  <a:pt x="2266635" y="4076700"/>
                </a:moveTo>
                <a:lnTo>
                  <a:pt x="2257866" y="4089400"/>
                </a:lnTo>
                <a:lnTo>
                  <a:pt x="2264901" y="4089400"/>
                </a:lnTo>
                <a:lnTo>
                  <a:pt x="2266635" y="4076700"/>
                </a:lnTo>
                <a:close/>
              </a:path>
              <a:path w="5625465" h="4114800">
                <a:moveTo>
                  <a:pt x="2452472" y="4076700"/>
                </a:moveTo>
                <a:lnTo>
                  <a:pt x="2452653" y="4089400"/>
                </a:lnTo>
                <a:lnTo>
                  <a:pt x="2461709" y="4089400"/>
                </a:lnTo>
                <a:lnTo>
                  <a:pt x="2452472" y="4076700"/>
                </a:lnTo>
                <a:close/>
              </a:path>
              <a:path w="5625465" h="4114800">
                <a:moveTo>
                  <a:pt x="2621135" y="4076700"/>
                </a:moveTo>
                <a:lnTo>
                  <a:pt x="2622608" y="4089400"/>
                </a:lnTo>
                <a:lnTo>
                  <a:pt x="2626175" y="4089400"/>
                </a:lnTo>
                <a:lnTo>
                  <a:pt x="2621135" y="4076700"/>
                </a:lnTo>
                <a:close/>
              </a:path>
              <a:path w="5625465" h="4114800">
                <a:moveTo>
                  <a:pt x="2646914" y="4076700"/>
                </a:moveTo>
                <a:lnTo>
                  <a:pt x="2638775" y="4089400"/>
                </a:lnTo>
                <a:lnTo>
                  <a:pt x="2645655" y="4089400"/>
                </a:lnTo>
                <a:lnTo>
                  <a:pt x="2646914" y="4076700"/>
                </a:lnTo>
                <a:close/>
              </a:path>
              <a:path w="5625465" h="4114800">
                <a:moveTo>
                  <a:pt x="2832893" y="4076700"/>
                </a:moveTo>
                <a:lnTo>
                  <a:pt x="2833391" y="4089400"/>
                </a:lnTo>
                <a:lnTo>
                  <a:pt x="2842446" y="4089400"/>
                </a:lnTo>
                <a:lnTo>
                  <a:pt x="2832893" y="4076700"/>
                </a:lnTo>
                <a:close/>
              </a:path>
              <a:path w="5625465" h="4114800">
                <a:moveTo>
                  <a:pt x="3001606" y="4076700"/>
                </a:moveTo>
                <a:lnTo>
                  <a:pt x="3004112" y="4089400"/>
                </a:lnTo>
                <a:lnTo>
                  <a:pt x="3006852" y="4089400"/>
                </a:lnTo>
                <a:lnTo>
                  <a:pt x="3001606" y="4076700"/>
                </a:lnTo>
                <a:close/>
              </a:path>
              <a:path w="5625465" h="4114800">
                <a:moveTo>
                  <a:pt x="3027194" y="4076700"/>
                </a:moveTo>
                <a:lnTo>
                  <a:pt x="3019684" y="4089400"/>
                </a:lnTo>
                <a:lnTo>
                  <a:pt x="3026408" y="4089400"/>
                </a:lnTo>
                <a:lnTo>
                  <a:pt x="3027194" y="4076700"/>
                </a:lnTo>
                <a:close/>
              </a:path>
              <a:path w="5625465" h="4114800">
                <a:moveTo>
                  <a:pt x="3213314" y="4076700"/>
                </a:moveTo>
                <a:lnTo>
                  <a:pt x="3214128" y="4089400"/>
                </a:lnTo>
                <a:lnTo>
                  <a:pt x="3223183" y="4089400"/>
                </a:lnTo>
                <a:lnTo>
                  <a:pt x="3213314" y="4076700"/>
                </a:lnTo>
                <a:close/>
              </a:path>
              <a:path w="5625465" h="4114800">
                <a:moveTo>
                  <a:pt x="3382077" y="4076700"/>
                </a:moveTo>
                <a:lnTo>
                  <a:pt x="3385616" y="4089400"/>
                </a:lnTo>
                <a:lnTo>
                  <a:pt x="3387528" y="4089400"/>
                </a:lnTo>
                <a:lnTo>
                  <a:pt x="3382077" y="4076700"/>
                </a:lnTo>
                <a:close/>
              </a:path>
              <a:path w="5625465" h="4114800">
                <a:moveTo>
                  <a:pt x="3495831" y="4076700"/>
                </a:moveTo>
                <a:lnTo>
                  <a:pt x="3491956" y="4089400"/>
                </a:lnTo>
                <a:lnTo>
                  <a:pt x="3500470" y="4089400"/>
                </a:lnTo>
                <a:lnTo>
                  <a:pt x="3495831" y="4076700"/>
                </a:lnTo>
                <a:close/>
              </a:path>
              <a:path w="5625465" h="4114800">
                <a:moveTo>
                  <a:pt x="3585457" y="4076700"/>
                </a:moveTo>
                <a:lnTo>
                  <a:pt x="3581970" y="4089400"/>
                </a:lnTo>
                <a:lnTo>
                  <a:pt x="3590761" y="4089400"/>
                </a:lnTo>
                <a:lnTo>
                  <a:pt x="3585457" y="4076700"/>
                </a:lnTo>
                <a:close/>
              </a:path>
              <a:path w="5625465" h="4114800">
                <a:moveTo>
                  <a:pt x="3593734" y="4076700"/>
                </a:moveTo>
                <a:lnTo>
                  <a:pt x="3594865" y="4089400"/>
                </a:lnTo>
                <a:lnTo>
                  <a:pt x="3603920" y="4089400"/>
                </a:lnTo>
                <a:lnTo>
                  <a:pt x="3593734" y="4076700"/>
                </a:lnTo>
                <a:close/>
              </a:path>
              <a:path w="5625465" h="4114800">
                <a:moveTo>
                  <a:pt x="3762548" y="4076700"/>
                </a:moveTo>
                <a:lnTo>
                  <a:pt x="3767120" y="4089400"/>
                </a:lnTo>
                <a:lnTo>
                  <a:pt x="3768204" y="4089400"/>
                </a:lnTo>
                <a:lnTo>
                  <a:pt x="3762548" y="4076700"/>
                </a:lnTo>
                <a:close/>
              </a:path>
              <a:path w="5625465" h="4114800">
                <a:moveTo>
                  <a:pt x="3787754" y="4076700"/>
                </a:moveTo>
                <a:lnTo>
                  <a:pt x="3781501" y="4089400"/>
                </a:lnTo>
                <a:lnTo>
                  <a:pt x="3787917" y="4089400"/>
                </a:lnTo>
                <a:lnTo>
                  <a:pt x="3787754" y="4076700"/>
                </a:lnTo>
                <a:close/>
              </a:path>
              <a:path w="5625465" h="4114800">
                <a:moveTo>
                  <a:pt x="4066396" y="4076700"/>
                </a:moveTo>
                <a:lnTo>
                  <a:pt x="4062884" y="4089400"/>
                </a:lnTo>
                <a:lnTo>
                  <a:pt x="4071311" y="4089400"/>
                </a:lnTo>
                <a:lnTo>
                  <a:pt x="4066396" y="4076700"/>
                </a:lnTo>
                <a:close/>
              </a:path>
              <a:path w="5625465" h="4114800">
                <a:moveTo>
                  <a:pt x="4156036" y="4076700"/>
                </a:moveTo>
                <a:lnTo>
                  <a:pt x="4153260" y="4089400"/>
                </a:lnTo>
                <a:lnTo>
                  <a:pt x="4162226" y="4089400"/>
                </a:lnTo>
                <a:lnTo>
                  <a:pt x="4156036" y="4076700"/>
                </a:lnTo>
                <a:close/>
              </a:path>
              <a:path w="5625465" h="4114800">
                <a:moveTo>
                  <a:pt x="4168034" y="4076700"/>
                </a:moveTo>
                <a:lnTo>
                  <a:pt x="4162411" y="4089400"/>
                </a:lnTo>
                <a:lnTo>
                  <a:pt x="4168670" y="4089400"/>
                </a:lnTo>
                <a:lnTo>
                  <a:pt x="4168034" y="4076700"/>
                </a:lnTo>
                <a:close/>
              </a:path>
              <a:path w="5625465" h="4114800">
                <a:moveTo>
                  <a:pt x="4446772" y="4076700"/>
                </a:moveTo>
                <a:lnTo>
                  <a:pt x="4443502" y="4089400"/>
                </a:lnTo>
                <a:lnTo>
                  <a:pt x="4451871" y="4089400"/>
                </a:lnTo>
                <a:lnTo>
                  <a:pt x="4446772" y="4076700"/>
                </a:lnTo>
                <a:close/>
              </a:path>
              <a:path w="5625465" h="4114800">
                <a:moveTo>
                  <a:pt x="4536423" y="4076700"/>
                </a:moveTo>
                <a:lnTo>
                  <a:pt x="4534120" y="4089400"/>
                </a:lnTo>
                <a:lnTo>
                  <a:pt x="4543202" y="4089400"/>
                </a:lnTo>
                <a:lnTo>
                  <a:pt x="4536423" y="4076700"/>
                </a:lnTo>
                <a:close/>
              </a:path>
              <a:path w="5625465" h="4114800">
                <a:moveTo>
                  <a:pt x="4544785" y="4076700"/>
                </a:moveTo>
                <a:lnTo>
                  <a:pt x="4546709" y="4089400"/>
                </a:lnTo>
                <a:lnTo>
                  <a:pt x="4555764" y="4089400"/>
                </a:lnTo>
                <a:lnTo>
                  <a:pt x="4544785" y="4076700"/>
                </a:lnTo>
                <a:close/>
              </a:path>
              <a:path w="5625465" h="4114800">
                <a:moveTo>
                  <a:pt x="4713728" y="4076700"/>
                </a:moveTo>
                <a:lnTo>
                  <a:pt x="4719894" y="4089400"/>
                </a:lnTo>
                <a:lnTo>
                  <a:pt x="4720882" y="4089400"/>
                </a:lnTo>
                <a:lnTo>
                  <a:pt x="4713728" y="4076700"/>
                </a:lnTo>
                <a:close/>
              </a:path>
              <a:path w="5625465" h="4114800">
                <a:moveTo>
                  <a:pt x="4738453" y="4076700"/>
                </a:moveTo>
                <a:lnTo>
                  <a:pt x="4733773" y="4089400"/>
                </a:lnTo>
                <a:lnTo>
                  <a:pt x="4739802" y="4089400"/>
                </a:lnTo>
                <a:lnTo>
                  <a:pt x="4738453" y="4076700"/>
                </a:lnTo>
                <a:close/>
              </a:path>
              <a:path w="5625465" h="4114800">
                <a:moveTo>
                  <a:pt x="4925206" y="4076700"/>
                </a:moveTo>
                <a:lnTo>
                  <a:pt x="4927446" y="4089400"/>
                </a:lnTo>
                <a:lnTo>
                  <a:pt x="4936501" y="4089400"/>
                </a:lnTo>
                <a:lnTo>
                  <a:pt x="4925206" y="4076700"/>
                </a:lnTo>
                <a:close/>
              </a:path>
              <a:path w="5625465" h="4114800">
                <a:moveTo>
                  <a:pt x="5094199" y="4076700"/>
                </a:moveTo>
                <a:lnTo>
                  <a:pt x="5100570" y="4089400"/>
                </a:lnTo>
                <a:lnTo>
                  <a:pt x="5102386" y="4089400"/>
                </a:lnTo>
                <a:lnTo>
                  <a:pt x="5094199" y="4076700"/>
                </a:lnTo>
                <a:close/>
              </a:path>
              <a:path w="5625465" h="4114800">
                <a:moveTo>
                  <a:pt x="5207525" y="4076700"/>
                </a:moveTo>
                <a:lnTo>
                  <a:pt x="5204739" y="4089400"/>
                </a:lnTo>
                <a:lnTo>
                  <a:pt x="5212993" y="4089400"/>
                </a:lnTo>
                <a:lnTo>
                  <a:pt x="5207525" y="4076700"/>
                </a:lnTo>
                <a:close/>
              </a:path>
              <a:path w="5625465" h="4114800">
                <a:moveTo>
                  <a:pt x="5297196" y="4076700"/>
                </a:moveTo>
                <a:lnTo>
                  <a:pt x="5295841" y="4089400"/>
                </a:lnTo>
                <a:lnTo>
                  <a:pt x="5305155" y="4089400"/>
                </a:lnTo>
                <a:lnTo>
                  <a:pt x="5297196" y="4076700"/>
                </a:lnTo>
                <a:close/>
              </a:path>
              <a:path w="5625465" h="4114800">
                <a:moveTo>
                  <a:pt x="5305625" y="4076700"/>
                </a:moveTo>
                <a:lnTo>
                  <a:pt x="5308183" y="4089400"/>
                </a:lnTo>
                <a:lnTo>
                  <a:pt x="5317238" y="4089400"/>
                </a:lnTo>
                <a:lnTo>
                  <a:pt x="5305625" y="4076700"/>
                </a:lnTo>
                <a:close/>
              </a:path>
              <a:path w="5625465" h="4114800">
                <a:moveTo>
                  <a:pt x="5474670" y="4076700"/>
                </a:moveTo>
                <a:lnTo>
                  <a:pt x="5481246" y="4089400"/>
                </a:lnTo>
                <a:lnTo>
                  <a:pt x="5483890" y="4089400"/>
                </a:lnTo>
                <a:lnTo>
                  <a:pt x="5474670" y="4076700"/>
                </a:lnTo>
                <a:close/>
              </a:path>
              <a:path w="5625465" h="4114800">
                <a:moveTo>
                  <a:pt x="5499013" y="4076700"/>
                </a:moveTo>
                <a:lnTo>
                  <a:pt x="5495590" y="4089400"/>
                </a:lnTo>
                <a:lnTo>
                  <a:pt x="5501309" y="4089400"/>
                </a:lnTo>
                <a:lnTo>
                  <a:pt x="5499013" y="4076700"/>
                </a:lnTo>
                <a:close/>
              </a:path>
              <a:path w="5625465" h="4114800">
                <a:moveTo>
                  <a:pt x="5588409" y="4065694"/>
                </a:moveTo>
                <a:lnTo>
                  <a:pt x="5588775" y="4076700"/>
                </a:lnTo>
                <a:lnTo>
                  <a:pt x="5589129" y="4089400"/>
                </a:lnTo>
                <a:lnTo>
                  <a:pt x="5614035" y="4089400"/>
                </a:lnTo>
                <a:lnTo>
                  <a:pt x="5609165" y="4076700"/>
                </a:lnTo>
                <a:lnTo>
                  <a:pt x="5593361" y="4076700"/>
                </a:lnTo>
                <a:lnTo>
                  <a:pt x="5588409" y="4065694"/>
                </a:lnTo>
                <a:close/>
              </a:path>
              <a:path w="5625465" h="4114800">
                <a:moveTo>
                  <a:pt x="5614670" y="4076700"/>
                </a:moveTo>
                <a:lnTo>
                  <a:pt x="5609165" y="4076700"/>
                </a:lnTo>
                <a:lnTo>
                  <a:pt x="5616715" y="4089400"/>
                </a:lnTo>
                <a:lnTo>
                  <a:pt x="5618198" y="4089400"/>
                </a:lnTo>
                <a:lnTo>
                  <a:pt x="5614670" y="4076700"/>
                </a:lnTo>
                <a:close/>
              </a:path>
              <a:path w="5625465" h="4114800">
                <a:moveTo>
                  <a:pt x="37465" y="4051300"/>
                </a:moveTo>
                <a:lnTo>
                  <a:pt x="7056" y="4051300"/>
                </a:lnTo>
                <a:lnTo>
                  <a:pt x="2188" y="4064000"/>
                </a:lnTo>
                <a:lnTo>
                  <a:pt x="2188" y="4076700"/>
                </a:lnTo>
                <a:lnTo>
                  <a:pt x="15029" y="4064000"/>
                </a:lnTo>
                <a:lnTo>
                  <a:pt x="36619" y="4064000"/>
                </a:lnTo>
                <a:lnTo>
                  <a:pt x="37465" y="4051300"/>
                </a:lnTo>
                <a:close/>
              </a:path>
              <a:path w="5625465" h="4114800">
                <a:moveTo>
                  <a:pt x="5617773" y="4051300"/>
                </a:moveTo>
                <a:lnTo>
                  <a:pt x="5598441" y="4051300"/>
                </a:lnTo>
                <a:lnTo>
                  <a:pt x="5598160" y="4064000"/>
                </a:lnTo>
                <a:lnTo>
                  <a:pt x="5595760" y="4064000"/>
                </a:lnTo>
                <a:lnTo>
                  <a:pt x="5599499" y="4076700"/>
                </a:lnTo>
                <a:lnTo>
                  <a:pt x="5619678" y="4076700"/>
                </a:lnTo>
                <a:lnTo>
                  <a:pt x="5618690" y="4064000"/>
                </a:lnTo>
                <a:lnTo>
                  <a:pt x="5617773" y="4051300"/>
                </a:lnTo>
                <a:close/>
              </a:path>
              <a:path w="5625465" h="4114800">
                <a:moveTo>
                  <a:pt x="5588353" y="4064000"/>
                </a:moveTo>
                <a:lnTo>
                  <a:pt x="5587646" y="4064000"/>
                </a:lnTo>
                <a:lnTo>
                  <a:pt x="5588409" y="4065694"/>
                </a:lnTo>
                <a:lnTo>
                  <a:pt x="5588353" y="4064000"/>
                </a:lnTo>
                <a:close/>
              </a:path>
              <a:path w="5625465" h="4114800">
                <a:moveTo>
                  <a:pt x="5589759" y="4053043"/>
                </a:moveTo>
                <a:lnTo>
                  <a:pt x="5591950" y="4064000"/>
                </a:lnTo>
                <a:lnTo>
                  <a:pt x="5598160" y="4064000"/>
                </a:lnTo>
                <a:lnTo>
                  <a:pt x="5589759" y="4053043"/>
                </a:lnTo>
                <a:close/>
              </a:path>
              <a:path w="5625465" h="4114800">
                <a:moveTo>
                  <a:pt x="5589410" y="4051300"/>
                </a:moveTo>
                <a:lnTo>
                  <a:pt x="5588422" y="4051300"/>
                </a:lnTo>
                <a:lnTo>
                  <a:pt x="5589759" y="4053043"/>
                </a:lnTo>
                <a:lnTo>
                  <a:pt x="5589410" y="4051300"/>
                </a:lnTo>
                <a:close/>
              </a:path>
              <a:path w="5625465" h="4114800">
                <a:moveTo>
                  <a:pt x="12749" y="4038600"/>
                </a:moveTo>
                <a:lnTo>
                  <a:pt x="3966" y="4038600"/>
                </a:lnTo>
                <a:lnTo>
                  <a:pt x="685" y="4051300"/>
                </a:lnTo>
                <a:lnTo>
                  <a:pt x="5830" y="4051300"/>
                </a:lnTo>
                <a:lnTo>
                  <a:pt x="12749" y="4038600"/>
                </a:lnTo>
                <a:close/>
              </a:path>
              <a:path w="5625465" h="4114800">
                <a:moveTo>
                  <a:pt x="31577" y="4026943"/>
                </a:moveTo>
                <a:lnTo>
                  <a:pt x="19403" y="4038600"/>
                </a:lnTo>
                <a:lnTo>
                  <a:pt x="7973" y="4051300"/>
                </a:lnTo>
                <a:lnTo>
                  <a:pt x="22084" y="4051300"/>
                </a:lnTo>
                <a:lnTo>
                  <a:pt x="24272" y="4038600"/>
                </a:lnTo>
                <a:lnTo>
                  <a:pt x="22988" y="4038600"/>
                </a:lnTo>
                <a:lnTo>
                  <a:pt x="31577" y="4026943"/>
                </a:lnTo>
                <a:close/>
              </a:path>
              <a:path w="5625465" h="4114800">
                <a:moveTo>
                  <a:pt x="5612411" y="4038600"/>
                </a:moveTo>
                <a:lnTo>
                  <a:pt x="5591385" y="4038600"/>
                </a:lnTo>
                <a:lnTo>
                  <a:pt x="5591879" y="4051300"/>
                </a:lnTo>
                <a:lnTo>
                  <a:pt x="5610153" y="4051300"/>
                </a:lnTo>
                <a:lnTo>
                  <a:pt x="5612411" y="4038600"/>
                </a:lnTo>
                <a:close/>
              </a:path>
              <a:path w="5625465" h="4114800">
                <a:moveTo>
                  <a:pt x="38115" y="4000500"/>
                </a:moveTo>
                <a:lnTo>
                  <a:pt x="30584" y="4013200"/>
                </a:lnTo>
                <a:lnTo>
                  <a:pt x="14702" y="4013200"/>
                </a:lnTo>
                <a:lnTo>
                  <a:pt x="10079" y="4025900"/>
                </a:lnTo>
                <a:lnTo>
                  <a:pt x="2103" y="4025900"/>
                </a:lnTo>
                <a:lnTo>
                  <a:pt x="3072" y="4038600"/>
                </a:lnTo>
                <a:lnTo>
                  <a:pt x="19403" y="4038600"/>
                </a:lnTo>
                <a:lnTo>
                  <a:pt x="31577" y="4026943"/>
                </a:lnTo>
                <a:lnTo>
                  <a:pt x="32347" y="4025900"/>
                </a:lnTo>
                <a:lnTo>
                  <a:pt x="36624" y="4013200"/>
                </a:lnTo>
                <a:lnTo>
                  <a:pt x="38115" y="4000500"/>
                </a:lnTo>
                <a:close/>
              </a:path>
              <a:path w="5625465" h="4114800">
                <a:moveTo>
                  <a:pt x="37042" y="4025900"/>
                </a:moveTo>
                <a:lnTo>
                  <a:pt x="32668" y="4025900"/>
                </a:lnTo>
                <a:lnTo>
                  <a:pt x="31577" y="4026943"/>
                </a:lnTo>
                <a:lnTo>
                  <a:pt x="22988" y="4038600"/>
                </a:lnTo>
                <a:lnTo>
                  <a:pt x="33514" y="4038600"/>
                </a:lnTo>
                <a:lnTo>
                  <a:pt x="37042" y="4025900"/>
                </a:lnTo>
                <a:close/>
              </a:path>
              <a:path w="5625465" h="4114800">
                <a:moveTo>
                  <a:pt x="5591456" y="4025900"/>
                </a:moveTo>
                <a:lnTo>
                  <a:pt x="5589833" y="4025900"/>
                </a:lnTo>
                <a:lnTo>
                  <a:pt x="5588845" y="4038600"/>
                </a:lnTo>
                <a:lnTo>
                  <a:pt x="5593149" y="4038600"/>
                </a:lnTo>
                <a:lnTo>
                  <a:pt x="5591456" y="4025900"/>
                </a:lnTo>
                <a:close/>
              </a:path>
              <a:path w="5625465" h="4114800">
                <a:moveTo>
                  <a:pt x="5588845" y="4013200"/>
                </a:moveTo>
                <a:lnTo>
                  <a:pt x="5588353" y="4013200"/>
                </a:lnTo>
                <a:lnTo>
                  <a:pt x="5593149" y="4025900"/>
                </a:lnTo>
                <a:lnTo>
                  <a:pt x="5596395" y="4038600"/>
                </a:lnTo>
                <a:lnTo>
                  <a:pt x="5620620" y="4038600"/>
                </a:lnTo>
                <a:lnTo>
                  <a:pt x="5619061" y="4025900"/>
                </a:lnTo>
                <a:lnTo>
                  <a:pt x="5594631" y="4025900"/>
                </a:lnTo>
                <a:lnTo>
                  <a:pt x="5588845" y="4013200"/>
                </a:lnTo>
                <a:close/>
              </a:path>
              <a:path w="5625465" h="4114800">
                <a:moveTo>
                  <a:pt x="33342" y="4000500"/>
                </a:moveTo>
                <a:lnTo>
                  <a:pt x="5010" y="4000500"/>
                </a:lnTo>
                <a:lnTo>
                  <a:pt x="5383" y="4013200"/>
                </a:lnTo>
                <a:lnTo>
                  <a:pt x="2103" y="4025900"/>
                </a:lnTo>
                <a:lnTo>
                  <a:pt x="9559" y="4013200"/>
                </a:lnTo>
                <a:lnTo>
                  <a:pt x="28721" y="4013200"/>
                </a:lnTo>
                <a:lnTo>
                  <a:pt x="33342" y="4000500"/>
                </a:lnTo>
                <a:close/>
              </a:path>
              <a:path w="5625465" h="4114800">
                <a:moveTo>
                  <a:pt x="5613894" y="4013200"/>
                </a:moveTo>
                <a:lnTo>
                  <a:pt x="5596114" y="4013200"/>
                </a:lnTo>
                <a:lnTo>
                  <a:pt x="5594631" y="4025900"/>
                </a:lnTo>
                <a:lnTo>
                  <a:pt x="5616365" y="4025900"/>
                </a:lnTo>
                <a:lnTo>
                  <a:pt x="5613894" y="4013200"/>
                </a:lnTo>
                <a:close/>
              </a:path>
              <a:path w="5625465" h="4114800">
                <a:moveTo>
                  <a:pt x="5599006" y="4000500"/>
                </a:moveTo>
                <a:lnTo>
                  <a:pt x="5590893" y="4000500"/>
                </a:lnTo>
                <a:lnTo>
                  <a:pt x="5592373" y="4013200"/>
                </a:lnTo>
                <a:lnTo>
                  <a:pt x="5605639" y="4013200"/>
                </a:lnTo>
                <a:lnTo>
                  <a:pt x="5599006" y="4000500"/>
                </a:lnTo>
                <a:close/>
              </a:path>
              <a:path w="5625465" h="4114800">
                <a:moveTo>
                  <a:pt x="5610012" y="3987800"/>
                </a:moveTo>
                <a:lnTo>
                  <a:pt x="5592373" y="3987800"/>
                </a:lnTo>
                <a:lnTo>
                  <a:pt x="5605639" y="4013200"/>
                </a:lnTo>
                <a:lnTo>
                  <a:pt x="5611423" y="4013200"/>
                </a:lnTo>
                <a:lnTo>
                  <a:pt x="5604650" y="4000500"/>
                </a:lnTo>
                <a:lnTo>
                  <a:pt x="5622853" y="4000500"/>
                </a:lnTo>
                <a:lnTo>
                  <a:pt x="5610012" y="3987800"/>
                </a:lnTo>
                <a:close/>
              </a:path>
              <a:path w="5625465" h="4114800">
                <a:moveTo>
                  <a:pt x="5622853" y="4000500"/>
                </a:moveTo>
                <a:lnTo>
                  <a:pt x="5604650" y="4000500"/>
                </a:lnTo>
                <a:lnTo>
                  <a:pt x="5611423" y="4013200"/>
                </a:lnTo>
                <a:lnTo>
                  <a:pt x="5622853" y="4013200"/>
                </a:lnTo>
                <a:lnTo>
                  <a:pt x="5622853" y="4000500"/>
                </a:lnTo>
                <a:close/>
              </a:path>
              <a:path w="5625465" h="4114800">
                <a:moveTo>
                  <a:pt x="37369" y="3987800"/>
                </a:moveTo>
                <a:lnTo>
                  <a:pt x="8962" y="3987800"/>
                </a:lnTo>
                <a:lnTo>
                  <a:pt x="6119" y="4000500"/>
                </a:lnTo>
                <a:lnTo>
                  <a:pt x="37593" y="4000500"/>
                </a:lnTo>
                <a:lnTo>
                  <a:pt x="37369" y="3987800"/>
                </a:lnTo>
                <a:close/>
              </a:path>
              <a:path w="5625465" h="4114800">
                <a:moveTo>
                  <a:pt x="5589129" y="3987800"/>
                </a:moveTo>
                <a:lnTo>
                  <a:pt x="5589339" y="4000500"/>
                </a:lnTo>
                <a:lnTo>
                  <a:pt x="5592091" y="4000500"/>
                </a:lnTo>
                <a:lnTo>
                  <a:pt x="5589129" y="3987800"/>
                </a:lnTo>
                <a:close/>
              </a:path>
              <a:path w="5625465" h="4114800">
                <a:moveTo>
                  <a:pt x="9782" y="3975100"/>
                </a:moveTo>
                <a:lnTo>
                  <a:pt x="3966" y="3975100"/>
                </a:lnTo>
                <a:lnTo>
                  <a:pt x="4927" y="3987800"/>
                </a:lnTo>
                <a:lnTo>
                  <a:pt x="7940" y="3987800"/>
                </a:lnTo>
                <a:lnTo>
                  <a:pt x="9782" y="3975100"/>
                </a:lnTo>
                <a:close/>
              </a:path>
              <a:path w="5625465" h="4114800">
                <a:moveTo>
                  <a:pt x="31926" y="3975100"/>
                </a:moveTo>
                <a:lnTo>
                  <a:pt x="13585" y="3975100"/>
                </a:lnTo>
                <a:lnTo>
                  <a:pt x="11972" y="3987800"/>
                </a:lnTo>
                <a:lnTo>
                  <a:pt x="24917" y="3987800"/>
                </a:lnTo>
                <a:lnTo>
                  <a:pt x="31926" y="3975100"/>
                </a:lnTo>
                <a:close/>
              </a:path>
              <a:path w="5625465" h="4114800">
                <a:moveTo>
                  <a:pt x="5591528" y="3975100"/>
                </a:moveTo>
                <a:lnTo>
                  <a:pt x="5587999" y="3987800"/>
                </a:lnTo>
                <a:lnTo>
                  <a:pt x="5596395" y="3987800"/>
                </a:lnTo>
                <a:lnTo>
                  <a:pt x="5591528" y="3975100"/>
                </a:lnTo>
                <a:close/>
              </a:path>
              <a:path w="5625465" h="4114800">
                <a:moveTo>
                  <a:pt x="5622784" y="3949700"/>
                </a:moveTo>
                <a:lnTo>
                  <a:pt x="5587575" y="3949700"/>
                </a:lnTo>
                <a:lnTo>
                  <a:pt x="5588845" y="3962400"/>
                </a:lnTo>
                <a:lnTo>
                  <a:pt x="5593290" y="3975100"/>
                </a:lnTo>
                <a:lnTo>
                  <a:pt x="5602958" y="3987800"/>
                </a:lnTo>
                <a:lnTo>
                  <a:pt x="5624123" y="3987800"/>
                </a:lnTo>
                <a:lnTo>
                  <a:pt x="5623278" y="3975100"/>
                </a:lnTo>
                <a:lnTo>
                  <a:pt x="5613540" y="3975100"/>
                </a:lnTo>
                <a:lnTo>
                  <a:pt x="5609165" y="3962400"/>
                </a:lnTo>
                <a:lnTo>
                  <a:pt x="5622359" y="3962400"/>
                </a:lnTo>
                <a:lnTo>
                  <a:pt x="5622784" y="3949700"/>
                </a:lnTo>
                <a:close/>
              </a:path>
              <a:path w="5625465" h="4114800">
                <a:moveTo>
                  <a:pt x="14441" y="3962400"/>
                </a:moveTo>
                <a:lnTo>
                  <a:pt x="6799" y="3962400"/>
                </a:lnTo>
                <a:lnTo>
                  <a:pt x="3072" y="3975100"/>
                </a:lnTo>
                <a:lnTo>
                  <a:pt x="12021" y="3975100"/>
                </a:lnTo>
                <a:lnTo>
                  <a:pt x="14441" y="3962400"/>
                </a:lnTo>
                <a:close/>
              </a:path>
              <a:path w="5625465" h="4114800">
                <a:moveTo>
                  <a:pt x="36102" y="3962400"/>
                </a:moveTo>
                <a:lnTo>
                  <a:pt x="17536" y="3962400"/>
                </a:lnTo>
                <a:lnTo>
                  <a:pt x="17984" y="3975100"/>
                </a:lnTo>
                <a:lnTo>
                  <a:pt x="32895" y="3975100"/>
                </a:lnTo>
                <a:lnTo>
                  <a:pt x="36102" y="3962400"/>
                </a:lnTo>
                <a:close/>
              </a:path>
              <a:path w="5625465" h="4114800">
                <a:moveTo>
                  <a:pt x="32373" y="3949700"/>
                </a:moveTo>
                <a:lnTo>
                  <a:pt x="5830" y="3949700"/>
                </a:lnTo>
                <a:lnTo>
                  <a:pt x="6352" y="3962400"/>
                </a:lnTo>
                <a:lnTo>
                  <a:pt x="25439" y="3962400"/>
                </a:lnTo>
                <a:lnTo>
                  <a:pt x="29488" y="3956926"/>
                </a:lnTo>
                <a:lnTo>
                  <a:pt x="32373" y="3949700"/>
                </a:lnTo>
                <a:close/>
              </a:path>
              <a:path w="5625465" h="4114800">
                <a:moveTo>
                  <a:pt x="33472" y="3951541"/>
                </a:moveTo>
                <a:lnTo>
                  <a:pt x="29488" y="3956926"/>
                </a:lnTo>
                <a:lnTo>
                  <a:pt x="27303" y="3962400"/>
                </a:lnTo>
                <a:lnTo>
                  <a:pt x="34237" y="3962400"/>
                </a:lnTo>
                <a:lnTo>
                  <a:pt x="33472" y="3951541"/>
                </a:lnTo>
                <a:close/>
              </a:path>
              <a:path w="5625465" h="4114800">
                <a:moveTo>
                  <a:pt x="33342" y="3949700"/>
                </a:moveTo>
                <a:lnTo>
                  <a:pt x="32373" y="3949700"/>
                </a:lnTo>
                <a:lnTo>
                  <a:pt x="29488" y="3956926"/>
                </a:lnTo>
                <a:lnTo>
                  <a:pt x="33472" y="3951541"/>
                </a:lnTo>
                <a:lnTo>
                  <a:pt x="33342" y="3949700"/>
                </a:lnTo>
                <a:close/>
              </a:path>
              <a:path w="5625465" h="4114800">
                <a:moveTo>
                  <a:pt x="34834" y="3949700"/>
                </a:moveTo>
                <a:lnTo>
                  <a:pt x="33342" y="3949700"/>
                </a:lnTo>
                <a:lnTo>
                  <a:pt x="33472" y="3951541"/>
                </a:lnTo>
                <a:lnTo>
                  <a:pt x="34834" y="3949700"/>
                </a:lnTo>
                <a:close/>
              </a:path>
              <a:path w="5625465" h="4114800">
                <a:moveTo>
                  <a:pt x="11944" y="3937000"/>
                </a:moveTo>
                <a:lnTo>
                  <a:pt x="3444" y="3937000"/>
                </a:lnTo>
                <a:lnTo>
                  <a:pt x="4488" y="3949700"/>
                </a:lnTo>
                <a:lnTo>
                  <a:pt x="5458" y="3949700"/>
                </a:lnTo>
                <a:lnTo>
                  <a:pt x="11944" y="3937000"/>
                </a:lnTo>
                <a:close/>
              </a:path>
              <a:path w="5625465" h="4114800">
                <a:moveTo>
                  <a:pt x="35803" y="3937000"/>
                </a:moveTo>
                <a:lnTo>
                  <a:pt x="11944" y="3937000"/>
                </a:lnTo>
                <a:lnTo>
                  <a:pt x="12391" y="3949700"/>
                </a:lnTo>
                <a:lnTo>
                  <a:pt x="35356" y="3949700"/>
                </a:lnTo>
                <a:lnTo>
                  <a:pt x="35803" y="3937000"/>
                </a:lnTo>
                <a:close/>
              </a:path>
              <a:path w="5625465" h="4114800">
                <a:moveTo>
                  <a:pt x="5613963" y="3937000"/>
                </a:moveTo>
                <a:lnTo>
                  <a:pt x="5594631" y="3937000"/>
                </a:lnTo>
                <a:lnTo>
                  <a:pt x="5597665" y="3949700"/>
                </a:lnTo>
                <a:lnTo>
                  <a:pt x="5618408" y="3949700"/>
                </a:lnTo>
                <a:lnTo>
                  <a:pt x="5613963" y="3937000"/>
                </a:lnTo>
                <a:close/>
              </a:path>
              <a:path w="5625465" h="4114800">
                <a:moveTo>
                  <a:pt x="34461" y="3911600"/>
                </a:moveTo>
                <a:lnTo>
                  <a:pt x="26856" y="3924300"/>
                </a:lnTo>
                <a:lnTo>
                  <a:pt x="12391" y="3924300"/>
                </a:lnTo>
                <a:lnTo>
                  <a:pt x="9559" y="3937000"/>
                </a:lnTo>
                <a:lnTo>
                  <a:pt x="37816" y="3937000"/>
                </a:lnTo>
                <a:lnTo>
                  <a:pt x="36624" y="3924300"/>
                </a:lnTo>
                <a:lnTo>
                  <a:pt x="34461" y="3911600"/>
                </a:lnTo>
                <a:close/>
              </a:path>
              <a:path w="5625465" h="4114800">
                <a:moveTo>
                  <a:pt x="5612693" y="3898900"/>
                </a:moveTo>
                <a:lnTo>
                  <a:pt x="5590609" y="3898900"/>
                </a:lnTo>
                <a:lnTo>
                  <a:pt x="5598582" y="3911600"/>
                </a:lnTo>
                <a:lnTo>
                  <a:pt x="5595479" y="3924300"/>
                </a:lnTo>
                <a:lnTo>
                  <a:pt x="5598582" y="3924300"/>
                </a:lnTo>
                <a:lnTo>
                  <a:pt x="5595479" y="3937000"/>
                </a:lnTo>
                <a:lnTo>
                  <a:pt x="5625040" y="3937000"/>
                </a:lnTo>
                <a:lnTo>
                  <a:pt x="5620595" y="3924300"/>
                </a:lnTo>
                <a:lnTo>
                  <a:pt x="5619749" y="3911600"/>
                </a:lnTo>
                <a:lnTo>
                  <a:pt x="5614457" y="3911600"/>
                </a:lnTo>
                <a:lnTo>
                  <a:pt x="5612693" y="3898900"/>
                </a:lnTo>
                <a:close/>
              </a:path>
              <a:path w="5625465" h="4114800">
                <a:moveTo>
                  <a:pt x="30062" y="3911600"/>
                </a:moveTo>
                <a:lnTo>
                  <a:pt x="8663" y="3911600"/>
                </a:lnTo>
                <a:lnTo>
                  <a:pt x="5830" y="3924300"/>
                </a:lnTo>
                <a:lnTo>
                  <a:pt x="26856" y="3924300"/>
                </a:lnTo>
                <a:lnTo>
                  <a:pt x="30062" y="3911600"/>
                </a:lnTo>
                <a:close/>
              </a:path>
              <a:path w="5625465" h="4114800">
                <a:moveTo>
                  <a:pt x="35653" y="3898900"/>
                </a:moveTo>
                <a:lnTo>
                  <a:pt x="11422" y="3898900"/>
                </a:lnTo>
                <a:lnTo>
                  <a:pt x="10528" y="3911600"/>
                </a:lnTo>
                <a:lnTo>
                  <a:pt x="35206" y="3911600"/>
                </a:lnTo>
                <a:lnTo>
                  <a:pt x="35653" y="3898900"/>
                </a:lnTo>
                <a:close/>
              </a:path>
              <a:path w="5625465" h="4114800">
                <a:moveTo>
                  <a:pt x="35206" y="3860800"/>
                </a:moveTo>
                <a:lnTo>
                  <a:pt x="24992" y="3873500"/>
                </a:lnTo>
                <a:lnTo>
                  <a:pt x="6352" y="3873500"/>
                </a:lnTo>
                <a:lnTo>
                  <a:pt x="3519" y="3886200"/>
                </a:lnTo>
                <a:lnTo>
                  <a:pt x="4488" y="3886200"/>
                </a:lnTo>
                <a:lnTo>
                  <a:pt x="4936" y="3898900"/>
                </a:lnTo>
                <a:lnTo>
                  <a:pt x="27750" y="3898900"/>
                </a:lnTo>
                <a:lnTo>
                  <a:pt x="36175" y="3886200"/>
                </a:lnTo>
                <a:lnTo>
                  <a:pt x="37071" y="3873500"/>
                </a:lnTo>
                <a:lnTo>
                  <a:pt x="35206" y="3860800"/>
                </a:lnTo>
                <a:close/>
              </a:path>
              <a:path w="5625465" h="4114800">
                <a:moveTo>
                  <a:pt x="5606061" y="3886200"/>
                </a:moveTo>
                <a:lnTo>
                  <a:pt x="5586235" y="3886200"/>
                </a:lnTo>
                <a:lnTo>
                  <a:pt x="5587999" y="3898900"/>
                </a:lnTo>
                <a:lnTo>
                  <a:pt x="5603874" y="3898900"/>
                </a:lnTo>
                <a:lnTo>
                  <a:pt x="5606061" y="3886200"/>
                </a:lnTo>
                <a:close/>
              </a:path>
              <a:path w="5625465" h="4114800">
                <a:moveTo>
                  <a:pt x="5618833" y="3886200"/>
                </a:moveTo>
                <a:lnTo>
                  <a:pt x="5606061" y="3886200"/>
                </a:lnTo>
                <a:lnTo>
                  <a:pt x="5614035" y="3898900"/>
                </a:lnTo>
                <a:lnTo>
                  <a:pt x="5619325" y="3898900"/>
                </a:lnTo>
                <a:lnTo>
                  <a:pt x="5618833" y="3886200"/>
                </a:lnTo>
                <a:close/>
              </a:path>
              <a:path w="5625465" h="4114800">
                <a:moveTo>
                  <a:pt x="5598582" y="3860800"/>
                </a:moveTo>
                <a:lnTo>
                  <a:pt x="5588845" y="3860800"/>
                </a:lnTo>
                <a:lnTo>
                  <a:pt x="5590540" y="3873500"/>
                </a:lnTo>
                <a:lnTo>
                  <a:pt x="5596395" y="3886200"/>
                </a:lnTo>
                <a:lnTo>
                  <a:pt x="5618408" y="3886200"/>
                </a:lnTo>
                <a:lnTo>
                  <a:pt x="5619749" y="3873500"/>
                </a:lnTo>
                <a:lnTo>
                  <a:pt x="5600346" y="3873500"/>
                </a:lnTo>
                <a:lnTo>
                  <a:pt x="5598582" y="3860800"/>
                </a:lnTo>
                <a:close/>
              </a:path>
              <a:path w="5625465" h="4114800">
                <a:moveTo>
                  <a:pt x="38487" y="3835400"/>
                </a:moveTo>
                <a:lnTo>
                  <a:pt x="27376" y="3835400"/>
                </a:lnTo>
                <a:lnTo>
                  <a:pt x="21613" y="3843318"/>
                </a:lnTo>
                <a:lnTo>
                  <a:pt x="20157" y="3848100"/>
                </a:lnTo>
                <a:lnTo>
                  <a:pt x="14013" y="3848100"/>
                </a:lnTo>
                <a:lnTo>
                  <a:pt x="8568" y="3860800"/>
                </a:lnTo>
                <a:lnTo>
                  <a:pt x="13286" y="3860800"/>
                </a:lnTo>
                <a:lnTo>
                  <a:pt x="9110" y="3873500"/>
                </a:lnTo>
                <a:lnTo>
                  <a:pt x="24992" y="3873500"/>
                </a:lnTo>
                <a:lnTo>
                  <a:pt x="24992" y="3860800"/>
                </a:lnTo>
                <a:lnTo>
                  <a:pt x="36175" y="3848100"/>
                </a:lnTo>
                <a:lnTo>
                  <a:pt x="38487" y="3835400"/>
                </a:lnTo>
                <a:close/>
              </a:path>
              <a:path w="5625465" h="4114800">
                <a:moveTo>
                  <a:pt x="5615305" y="3860800"/>
                </a:moveTo>
                <a:lnTo>
                  <a:pt x="5604297" y="3860800"/>
                </a:lnTo>
                <a:lnTo>
                  <a:pt x="5602110" y="3873500"/>
                </a:lnTo>
                <a:lnTo>
                  <a:pt x="5621020" y="3873500"/>
                </a:lnTo>
                <a:lnTo>
                  <a:pt x="5615305" y="3860800"/>
                </a:lnTo>
                <a:close/>
              </a:path>
              <a:path w="5625465" h="4114800">
                <a:moveTo>
                  <a:pt x="12842" y="3848100"/>
                </a:moveTo>
                <a:lnTo>
                  <a:pt x="3528" y="3848100"/>
                </a:lnTo>
                <a:lnTo>
                  <a:pt x="6209" y="3860800"/>
                </a:lnTo>
                <a:lnTo>
                  <a:pt x="12842" y="3848100"/>
                </a:lnTo>
                <a:close/>
              </a:path>
              <a:path w="5625465" h="4114800">
                <a:moveTo>
                  <a:pt x="5611776" y="3835400"/>
                </a:moveTo>
                <a:lnTo>
                  <a:pt x="5589339" y="3835400"/>
                </a:lnTo>
                <a:lnTo>
                  <a:pt x="5589764" y="3848100"/>
                </a:lnTo>
                <a:lnTo>
                  <a:pt x="5593715" y="3848100"/>
                </a:lnTo>
                <a:lnTo>
                  <a:pt x="5599924" y="3860800"/>
                </a:lnTo>
                <a:lnTo>
                  <a:pt x="5618408" y="3860800"/>
                </a:lnTo>
                <a:lnTo>
                  <a:pt x="5621089" y="3848100"/>
                </a:lnTo>
                <a:lnTo>
                  <a:pt x="5611776" y="3835400"/>
                </a:lnTo>
                <a:close/>
              </a:path>
              <a:path w="5625465" h="4114800">
                <a:moveTo>
                  <a:pt x="24023" y="3835400"/>
                </a:moveTo>
                <a:lnTo>
                  <a:pt x="20320" y="3835400"/>
                </a:lnTo>
                <a:lnTo>
                  <a:pt x="10584" y="3848100"/>
                </a:lnTo>
                <a:lnTo>
                  <a:pt x="18133" y="3848100"/>
                </a:lnTo>
                <a:lnTo>
                  <a:pt x="21613" y="3843318"/>
                </a:lnTo>
                <a:lnTo>
                  <a:pt x="24023" y="3835400"/>
                </a:lnTo>
                <a:close/>
              </a:path>
              <a:path w="5625465" h="4114800">
                <a:moveTo>
                  <a:pt x="27376" y="3835400"/>
                </a:moveTo>
                <a:lnTo>
                  <a:pt x="24023" y="3835400"/>
                </a:lnTo>
                <a:lnTo>
                  <a:pt x="21613" y="3843318"/>
                </a:lnTo>
                <a:lnTo>
                  <a:pt x="27376" y="3835400"/>
                </a:lnTo>
                <a:close/>
              </a:path>
              <a:path w="5625465" h="4114800">
                <a:moveTo>
                  <a:pt x="35206" y="3822700"/>
                </a:moveTo>
                <a:lnTo>
                  <a:pt x="6633" y="3822700"/>
                </a:lnTo>
                <a:lnTo>
                  <a:pt x="3952" y="3835400"/>
                </a:lnTo>
                <a:lnTo>
                  <a:pt x="26334" y="3835400"/>
                </a:lnTo>
                <a:lnTo>
                  <a:pt x="35206" y="3822700"/>
                </a:lnTo>
                <a:close/>
              </a:path>
              <a:path w="5625465" h="4114800">
                <a:moveTo>
                  <a:pt x="35206" y="3822700"/>
                </a:moveTo>
                <a:lnTo>
                  <a:pt x="26334" y="3835400"/>
                </a:lnTo>
                <a:lnTo>
                  <a:pt x="34432" y="3835400"/>
                </a:lnTo>
                <a:lnTo>
                  <a:pt x="35855" y="3831199"/>
                </a:lnTo>
                <a:lnTo>
                  <a:pt x="35206" y="3822700"/>
                </a:lnTo>
                <a:close/>
              </a:path>
              <a:path w="5625465" h="4114800">
                <a:moveTo>
                  <a:pt x="35855" y="3831199"/>
                </a:moveTo>
                <a:lnTo>
                  <a:pt x="34432" y="3835400"/>
                </a:lnTo>
                <a:lnTo>
                  <a:pt x="36175" y="3835400"/>
                </a:lnTo>
                <a:lnTo>
                  <a:pt x="35855" y="3831199"/>
                </a:lnTo>
                <a:close/>
              </a:path>
              <a:path w="5625465" h="4114800">
                <a:moveTo>
                  <a:pt x="5604720" y="3822700"/>
                </a:moveTo>
                <a:lnTo>
                  <a:pt x="5592373" y="3822700"/>
                </a:lnTo>
                <a:lnTo>
                  <a:pt x="5598582" y="3835400"/>
                </a:lnTo>
                <a:lnTo>
                  <a:pt x="5605639" y="3835400"/>
                </a:lnTo>
                <a:lnTo>
                  <a:pt x="5604720" y="3822700"/>
                </a:lnTo>
                <a:close/>
              </a:path>
              <a:path w="5625465" h="4114800">
                <a:moveTo>
                  <a:pt x="5618833" y="3822700"/>
                </a:moveTo>
                <a:lnTo>
                  <a:pt x="5604720" y="3822700"/>
                </a:lnTo>
                <a:lnTo>
                  <a:pt x="5614457" y="3835400"/>
                </a:lnTo>
                <a:lnTo>
                  <a:pt x="5621514" y="3835400"/>
                </a:lnTo>
                <a:lnTo>
                  <a:pt x="5618833" y="3822700"/>
                </a:lnTo>
                <a:close/>
              </a:path>
              <a:path w="5625465" h="4114800">
                <a:moveTo>
                  <a:pt x="38734" y="3822700"/>
                </a:moveTo>
                <a:lnTo>
                  <a:pt x="35206" y="3822700"/>
                </a:lnTo>
                <a:lnTo>
                  <a:pt x="35855" y="3831199"/>
                </a:lnTo>
                <a:lnTo>
                  <a:pt x="38734" y="3822700"/>
                </a:lnTo>
                <a:close/>
              </a:path>
              <a:path w="5625465" h="4114800">
                <a:moveTo>
                  <a:pt x="32668" y="3810000"/>
                </a:moveTo>
                <a:lnTo>
                  <a:pt x="9737" y="3810000"/>
                </a:lnTo>
                <a:lnTo>
                  <a:pt x="9314" y="3822700"/>
                </a:lnTo>
                <a:lnTo>
                  <a:pt x="29563" y="3822700"/>
                </a:lnTo>
                <a:lnTo>
                  <a:pt x="32668" y="3810000"/>
                </a:lnTo>
                <a:close/>
              </a:path>
              <a:path w="5625465" h="4114800">
                <a:moveTo>
                  <a:pt x="5590609" y="3797300"/>
                </a:moveTo>
                <a:lnTo>
                  <a:pt x="5588864" y="3797300"/>
                </a:lnTo>
                <a:lnTo>
                  <a:pt x="5589835" y="3810000"/>
                </a:lnTo>
                <a:lnTo>
                  <a:pt x="5595479" y="3822700"/>
                </a:lnTo>
                <a:lnTo>
                  <a:pt x="5606909" y="3822700"/>
                </a:lnTo>
                <a:lnTo>
                  <a:pt x="5597665" y="3810000"/>
                </a:lnTo>
                <a:lnTo>
                  <a:pt x="5590609" y="3797300"/>
                </a:lnTo>
                <a:close/>
              </a:path>
              <a:path w="5625465" h="4114800">
                <a:moveTo>
                  <a:pt x="5613619" y="3810000"/>
                </a:moveTo>
                <a:lnTo>
                  <a:pt x="5604884" y="3810000"/>
                </a:lnTo>
                <a:lnTo>
                  <a:pt x="5611028" y="3822700"/>
                </a:lnTo>
                <a:lnTo>
                  <a:pt x="5616825" y="3822700"/>
                </a:lnTo>
                <a:lnTo>
                  <a:pt x="5613619" y="3810000"/>
                </a:lnTo>
                <a:close/>
              </a:path>
              <a:path w="5625465" h="4114800">
                <a:moveTo>
                  <a:pt x="32668" y="3797300"/>
                </a:moveTo>
                <a:lnTo>
                  <a:pt x="6633" y="3797300"/>
                </a:lnTo>
                <a:lnTo>
                  <a:pt x="5292" y="3810000"/>
                </a:lnTo>
                <a:lnTo>
                  <a:pt x="31327" y="3810000"/>
                </a:lnTo>
                <a:lnTo>
                  <a:pt x="32668" y="3797300"/>
                </a:lnTo>
                <a:close/>
              </a:path>
              <a:path w="5625465" h="4114800">
                <a:moveTo>
                  <a:pt x="5588864" y="3797300"/>
                </a:moveTo>
                <a:lnTo>
                  <a:pt x="5586305" y="3797300"/>
                </a:lnTo>
                <a:lnTo>
                  <a:pt x="5589764" y="3810000"/>
                </a:lnTo>
                <a:lnTo>
                  <a:pt x="5588864" y="3797300"/>
                </a:lnTo>
                <a:close/>
              </a:path>
              <a:path w="5625465" h="4114800">
                <a:moveTo>
                  <a:pt x="5615931" y="3797300"/>
                </a:moveTo>
                <a:lnTo>
                  <a:pt x="5590609" y="3797300"/>
                </a:lnTo>
                <a:lnTo>
                  <a:pt x="5597665" y="3810000"/>
                </a:lnTo>
                <a:lnTo>
                  <a:pt x="5611755" y="3810000"/>
                </a:lnTo>
                <a:lnTo>
                  <a:pt x="5615931" y="3797300"/>
                </a:lnTo>
                <a:close/>
              </a:path>
              <a:path w="5625465" h="4114800">
                <a:moveTo>
                  <a:pt x="5621075" y="3797300"/>
                </a:moveTo>
                <a:lnTo>
                  <a:pt x="5615931" y="3797300"/>
                </a:lnTo>
                <a:lnTo>
                  <a:pt x="5617347" y="3810000"/>
                </a:lnTo>
                <a:lnTo>
                  <a:pt x="5621522" y="3810000"/>
                </a:lnTo>
                <a:lnTo>
                  <a:pt x="5621075" y="3797300"/>
                </a:lnTo>
                <a:close/>
              </a:path>
              <a:path w="5625465" h="4114800">
                <a:moveTo>
                  <a:pt x="22931" y="3784600"/>
                </a:moveTo>
                <a:lnTo>
                  <a:pt x="6633" y="3784600"/>
                </a:lnTo>
                <a:lnTo>
                  <a:pt x="5715" y="3797300"/>
                </a:lnTo>
                <a:lnTo>
                  <a:pt x="20744" y="3797300"/>
                </a:lnTo>
                <a:lnTo>
                  <a:pt x="22931" y="3784600"/>
                </a:lnTo>
                <a:close/>
              </a:path>
              <a:path w="5625465" h="4114800">
                <a:moveTo>
                  <a:pt x="35278" y="3784600"/>
                </a:moveTo>
                <a:lnTo>
                  <a:pt x="25118" y="3784600"/>
                </a:lnTo>
                <a:lnTo>
                  <a:pt x="20744" y="3797300"/>
                </a:lnTo>
                <a:lnTo>
                  <a:pt x="35702" y="3797300"/>
                </a:lnTo>
                <a:lnTo>
                  <a:pt x="35278" y="3784600"/>
                </a:lnTo>
                <a:close/>
              </a:path>
              <a:path w="5625465" h="4114800">
                <a:moveTo>
                  <a:pt x="5620105" y="3784600"/>
                </a:moveTo>
                <a:lnTo>
                  <a:pt x="5588864" y="3784600"/>
                </a:lnTo>
                <a:lnTo>
                  <a:pt x="5586554" y="3797300"/>
                </a:lnTo>
                <a:lnTo>
                  <a:pt x="5620553" y="3797300"/>
                </a:lnTo>
                <a:lnTo>
                  <a:pt x="5620105" y="3784600"/>
                </a:lnTo>
                <a:close/>
              </a:path>
              <a:path w="5625465" h="4114800">
                <a:moveTo>
                  <a:pt x="36195" y="3759200"/>
                </a:moveTo>
                <a:lnTo>
                  <a:pt x="21167" y="3759200"/>
                </a:lnTo>
                <a:lnTo>
                  <a:pt x="18980" y="3771900"/>
                </a:lnTo>
                <a:lnTo>
                  <a:pt x="11007" y="3784600"/>
                </a:lnTo>
                <a:lnTo>
                  <a:pt x="26459" y="3784600"/>
                </a:lnTo>
                <a:lnTo>
                  <a:pt x="33091" y="3771900"/>
                </a:lnTo>
                <a:lnTo>
                  <a:pt x="35702" y="3771900"/>
                </a:lnTo>
                <a:lnTo>
                  <a:pt x="36195" y="3759200"/>
                </a:lnTo>
                <a:close/>
              </a:path>
              <a:path w="5625465" h="4114800">
                <a:moveTo>
                  <a:pt x="5613619" y="3771900"/>
                </a:moveTo>
                <a:lnTo>
                  <a:pt x="5600049" y="3771900"/>
                </a:lnTo>
                <a:lnTo>
                  <a:pt x="5600049" y="3784600"/>
                </a:lnTo>
                <a:lnTo>
                  <a:pt x="5613619" y="3784600"/>
                </a:lnTo>
                <a:lnTo>
                  <a:pt x="5613619" y="3771900"/>
                </a:lnTo>
                <a:close/>
              </a:path>
              <a:path w="5625465" h="4114800">
                <a:moveTo>
                  <a:pt x="18557" y="3759200"/>
                </a:moveTo>
                <a:lnTo>
                  <a:pt x="0" y="3759200"/>
                </a:lnTo>
                <a:lnTo>
                  <a:pt x="4445" y="3771900"/>
                </a:lnTo>
                <a:lnTo>
                  <a:pt x="14112" y="3771900"/>
                </a:lnTo>
                <a:lnTo>
                  <a:pt x="18557" y="3759200"/>
                </a:lnTo>
                <a:close/>
              </a:path>
              <a:path w="5625465" h="4114800">
                <a:moveTo>
                  <a:pt x="5616378" y="3746500"/>
                </a:moveTo>
                <a:lnTo>
                  <a:pt x="5588864" y="3746500"/>
                </a:lnTo>
                <a:lnTo>
                  <a:pt x="5587970" y="3759200"/>
                </a:lnTo>
                <a:lnTo>
                  <a:pt x="5589835" y="3771900"/>
                </a:lnTo>
                <a:lnTo>
                  <a:pt x="5616378" y="3771900"/>
                </a:lnTo>
                <a:lnTo>
                  <a:pt x="5619211" y="3759200"/>
                </a:lnTo>
                <a:lnTo>
                  <a:pt x="5616825" y="3759200"/>
                </a:lnTo>
                <a:lnTo>
                  <a:pt x="5616378" y="3746500"/>
                </a:lnTo>
                <a:close/>
              </a:path>
              <a:path w="5625465" h="4114800">
                <a:moveTo>
                  <a:pt x="36195" y="3746500"/>
                </a:moveTo>
                <a:lnTo>
                  <a:pt x="5292" y="3746500"/>
                </a:lnTo>
                <a:lnTo>
                  <a:pt x="2682" y="3759200"/>
                </a:lnTo>
                <a:lnTo>
                  <a:pt x="28646" y="3759200"/>
                </a:lnTo>
                <a:lnTo>
                  <a:pt x="36195" y="3746500"/>
                </a:lnTo>
                <a:close/>
              </a:path>
              <a:path w="5625465" h="4114800">
                <a:moveTo>
                  <a:pt x="6633" y="3733800"/>
                </a:moveTo>
                <a:lnTo>
                  <a:pt x="2258" y="3733800"/>
                </a:lnTo>
                <a:lnTo>
                  <a:pt x="1764" y="3746500"/>
                </a:lnTo>
                <a:lnTo>
                  <a:pt x="6633" y="3733800"/>
                </a:lnTo>
                <a:close/>
              </a:path>
              <a:path w="5625465" h="4114800">
                <a:moveTo>
                  <a:pt x="38806" y="3733800"/>
                </a:moveTo>
                <a:lnTo>
                  <a:pt x="11078" y="3733800"/>
                </a:lnTo>
                <a:lnTo>
                  <a:pt x="10584" y="3746500"/>
                </a:lnTo>
                <a:lnTo>
                  <a:pt x="37465" y="3746500"/>
                </a:lnTo>
                <a:lnTo>
                  <a:pt x="38806" y="3733800"/>
                </a:lnTo>
                <a:close/>
              </a:path>
              <a:path w="5625465" h="4114800">
                <a:moveTo>
                  <a:pt x="5619583" y="3733800"/>
                </a:moveTo>
                <a:lnTo>
                  <a:pt x="5591326" y="3733800"/>
                </a:lnTo>
                <a:lnTo>
                  <a:pt x="5592295" y="3746500"/>
                </a:lnTo>
                <a:lnTo>
                  <a:pt x="5620553" y="3746500"/>
                </a:lnTo>
                <a:lnTo>
                  <a:pt x="5619583" y="3733800"/>
                </a:lnTo>
                <a:close/>
              </a:path>
              <a:path w="5625465" h="4114800">
                <a:moveTo>
                  <a:pt x="33938" y="3695700"/>
                </a:moveTo>
                <a:lnTo>
                  <a:pt x="11501" y="3695700"/>
                </a:lnTo>
                <a:lnTo>
                  <a:pt x="15875" y="3708400"/>
                </a:lnTo>
                <a:lnTo>
                  <a:pt x="12842" y="3708400"/>
                </a:lnTo>
                <a:lnTo>
                  <a:pt x="10584" y="3721100"/>
                </a:lnTo>
                <a:lnTo>
                  <a:pt x="5292" y="3721100"/>
                </a:lnTo>
                <a:lnTo>
                  <a:pt x="3952" y="3733800"/>
                </a:lnTo>
                <a:lnTo>
                  <a:pt x="24272" y="3733800"/>
                </a:lnTo>
                <a:lnTo>
                  <a:pt x="26459" y="3721100"/>
                </a:lnTo>
                <a:lnTo>
                  <a:pt x="29563" y="3708400"/>
                </a:lnTo>
                <a:lnTo>
                  <a:pt x="33938" y="3695700"/>
                </a:lnTo>
                <a:close/>
              </a:path>
              <a:path w="5625465" h="4114800">
                <a:moveTo>
                  <a:pt x="29563" y="3721100"/>
                </a:moveTo>
                <a:lnTo>
                  <a:pt x="26882" y="3721100"/>
                </a:lnTo>
                <a:lnTo>
                  <a:pt x="24272" y="3733800"/>
                </a:lnTo>
                <a:lnTo>
                  <a:pt x="26459" y="3733800"/>
                </a:lnTo>
                <a:lnTo>
                  <a:pt x="29563" y="3721100"/>
                </a:lnTo>
                <a:close/>
              </a:path>
              <a:path w="5625465" h="4114800">
                <a:moveTo>
                  <a:pt x="5589835" y="3721100"/>
                </a:moveTo>
                <a:lnTo>
                  <a:pt x="5589386" y="3733800"/>
                </a:lnTo>
                <a:lnTo>
                  <a:pt x="5594979" y="3733800"/>
                </a:lnTo>
                <a:lnTo>
                  <a:pt x="5589835" y="3721100"/>
                </a:lnTo>
                <a:close/>
              </a:path>
              <a:path w="5625465" h="4114800">
                <a:moveTo>
                  <a:pt x="5612649" y="3721100"/>
                </a:moveTo>
                <a:lnTo>
                  <a:pt x="5598185" y="3721100"/>
                </a:lnTo>
                <a:lnTo>
                  <a:pt x="5594979" y="3733800"/>
                </a:lnTo>
                <a:lnTo>
                  <a:pt x="5613097" y="3733800"/>
                </a:lnTo>
                <a:lnTo>
                  <a:pt x="5612649" y="3721100"/>
                </a:lnTo>
                <a:close/>
              </a:path>
              <a:path w="5625465" h="4114800">
                <a:moveTo>
                  <a:pt x="5618651" y="3732715"/>
                </a:moveTo>
                <a:lnTo>
                  <a:pt x="5618689" y="3733800"/>
                </a:lnTo>
                <a:lnTo>
                  <a:pt x="5619211" y="3733800"/>
                </a:lnTo>
                <a:lnTo>
                  <a:pt x="5618651" y="3732715"/>
                </a:lnTo>
                <a:close/>
              </a:path>
              <a:path w="5625465" h="4114800">
                <a:moveTo>
                  <a:pt x="5618242" y="3721100"/>
                </a:moveTo>
                <a:lnTo>
                  <a:pt x="5612649" y="3721100"/>
                </a:lnTo>
                <a:lnTo>
                  <a:pt x="5618651" y="3732715"/>
                </a:lnTo>
                <a:lnTo>
                  <a:pt x="5618242" y="3721100"/>
                </a:lnTo>
                <a:close/>
              </a:path>
              <a:path w="5625465" h="4114800">
                <a:moveTo>
                  <a:pt x="5607505" y="3695700"/>
                </a:moveTo>
                <a:lnTo>
                  <a:pt x="5588417" y="3695700"/>
                </a:lnTo>
                <a:lnTo>
                  <a:pt x="5590580" y="3721100"/>
                </a:lnTo>
                <a:lnTo>
                  <a:pt x="5621969" y="3721100"/>
                </a:lnTo>
                <a:lnTo>
                  <a:pt x="5621075" y="3708400"/>
                </a:lnTo>
                <a:lnTo>
                  <a:pt x="5608027" y="3708400"/>
                </a:lnTo>
                <a:lnTo>
                  <a:pt x="5607505" y="3695700"/>
                </a:lnTo>
                <a:close/>
              </a:path>
              <a:path w="5625465" h="4114800">
                <a:moveTo>
                  <a:pt x="11501" y="3695700"/>
                </a:moveTo>
                <a:lnTo>
                  <a:pt x="1764" y="3695700"/>
                </a:lnTo>
                <a:lnTo>
                  <a:pt x="918" y="3708400"/>
                </a:lnTo>
                <a:lnTo>
                  <a:pt x="6633" y="3708400"/>
                </a:lnTo>
                <a:lnTo>
                  <a:pt x="11501" y="3695700"/>
                </a:lnTo>
                <a:close/>
              </a:path>
              <a:path w="5625465" h="4114800">
                <a:moveTo>
                  <a:pt x="5618754" y="3695700"/>
                </a:moveTo>
                <a:lnTo>
                  <a:pt x="5615259" y="3695700"/>
                </a:lnTo>
                <a:lnTo>
                  <a:pt x="5612649" y="3708400"/>
                </a:lnTo>
                <a:lnTo>
                  <a:pt x="5620114" y="3708400"/>
                </a:lnTo>
                <a:lnTo>
                  <a:pt x="5618754" y="3695700"/>
                </a:lnTo>
                <a:close/>
              </a:path>
              <a:path w="5625465" h="4114800">
                <a:moveTo>
                  <a:pt x="37465" y="3670300"/>
                </a:moveTo>
                <a:lnTo>
                  <a:pt x="7056" y="3670300"/>
                </a:lnTo>
                <a:lnTo>
                  <a:pt x="2188" y="3683000"/>
                </a:lnTo>
                <a:lnTo>
                  <a:pt x="2188" y="3695700"/>
                </a:lnTo>
                <a:lnTo>
                  <a:pt x="15029" y="3683000"/>
                </a:lnTo>
                <a:lnTo>
                  <a:pt x="36619" y="3683000"/>
                </a:lnTo>
                <a:lnTo>
                  <a:pt x="37465" y="3670300"/>
                </a:lnTo>
                <a:close/>
              </a:path>
              <a:path w="5625465" h="4114800">
                <a:moveTo>
                  <a:pt x="32668" y="3683000"/>
                </a:moveTo>
                <a:lnTo>
                  <a:pt x="15029" y="3683000"/>
                </a:lnTo>
                <a:lnTo>
                  <a:pt x="12771" y="3695700"/>
                </a:lnTo>
                <a:lnTo>
                  <a:pt x="30410" y="3695700"/>
                </a:lnTo>
                <a:lnTo>
                  <a:pt x="32668" y="3683000"/>
                </a:lnTo>
                <a:close/>
              </a:path>
              <a:path w="5625465" h="4114800">
                <a:moveTo>
                  <a:pt x="5590207" y="3683000"/>
                </a:moveTo>
                <a:lnTo>
                  <a:pt x="5589685" y="3683000"/>
                </a:lnTo>
                <a:lnTo>
                  <a:pt x="5589238" y="3695700"/>
                </a:lnTo>
                <a:lnTo>
                  <a:pt x="5599601" y="3695700"/>
                </a:lnTo>
                <a:lnTo>
                  <a:pt x="5590207" y="3683000"/>
                </a:lnTo>
                <a:close/>
              </a:path>
              <a:path w="5625465" h="4114800">
                <a:moveTo>
                  <a:pt x="5615482" y="3657600"/>
                </a:moveTo>
                <a:lnTo>
                  <a:pt x="5600123" y="3657600"/>
                </a:lnTo>
                <a:lnTo>
                  <a:pt x="5600123" y="3670300"/>
                </a:lnTo>
                <a:lnTo>
                  <a:pt x="5588939" y="3670300"/>
                </a:lnTo>
                <a:lnTo>
                  <a:pt x="5590804" y="3683000"/>
                </a:lnTo>
                <a:lnTo>
                  <a:pt x="5598707" y="3683000"/>
                </a:lnTo>
                <a:lnTo>
                  <a:pt x="5599601" y="3695700"/>
                </a:lnTo>
                <a:lnTo>
                  <a:pt x="5620404" y="3695700"/>
                </a:lnTo>
                <a:lnTo>
                  <a:pt x="5619658" y="3683000"/>
                </a:lnTo>
                <a:lnTo>
                  <a:pt x="5622938" y="3670300"/>
                </a:lnTo>
                <a:lnTo>
                  <a:pt x="5615482" y="3657600"/>
                </a:lnTo>
                <a:close/>
              </a:path>
              <a:path w="5625465" h="4114800">
                <a:moveTo>
                  <a:pt x="11897" y="3665939"/>
                </a:moveTo>
                <a:lnTo>
                  <a:pt x="7973" y="3670300"/>
                </a:lnTo>
                <a:lnTo>
                  <a:pt x="13618" y="3670300"/>
                </a:lnTo>
                <a:lnTo>
                  <a:pt x="11897" y="3665939"/>
                </a:lnTo>
                <a:close/>
              </a:path>
              <a:path w="5625465" h="4114800">
                <a:moveTo>
                  <a:pt x="21695" y="3655404"/>
                </a:moveTo>
                <a:lnTo>
                  <a:pt x="19403" y="3657600"/>
                </a:lnTo>
                <a:lnTo>
                  <a:pt x="11897" y="3665939"/>
                </a:lnTo>
                <a:lnTo>
                  <a:pt x="13618" y="3670300"/>
                </a:lnTo>
                <a:lnTo>
                  <a:pt x="20391" y="3657600"/>
                </a:lnTo>
                <a:lnTo>
                  <a:pt x="21695" y="3655404"/>
                </a:lnTo>
                <a:close/>
              </a:path>
              <a:path w="5625465" h="4114800">
                <a:moveTo>
                  <a:pt x="37042" y="3644900"/>
                </a:moveTo>
                <a:lnTo>
                  <a:pt x="32668" y="3644900"/>
                </a:lnTo>
                <a:lnTo>
                  <a:pt x="21695" y="3655404"/>
                </a:lnTo>
                <a:lnTo>
                  <a:pt x="20391" y="3657600"/>
                </a:lnTo>
                <a:lnTo>
                  <a:pt x="13618" y="3670300"/>
                </a:lnTo>
                <a:lnTo>
                  <a:pt x="22084" y="3670300"/>
                </a:lnTo>
                <a:lnTo>
                  <a:pt x="24272" y="3657600"/>
                </a:lnTo>
                <a:lnTo>
                  <a:pt x="33514" y="3657600"/>
                </a:lnTo>
                <a:lnTo>
                  <a:pt x="37042" y="3644900"/>
                </a:lnTo>
                <a:close/>
              </a:path>
              <a:path w="5625465" h="4114800">
                <a:moveTo>
                  <a:pt x="5593115" y="3657600"/>
                </a:moveTo>
                <a:lnTo>
                  <a:pt x="5592668" y="3670300"/>
                </a:lnTo>
                <a:lnTo>
                  <a:pt x="5600123" y="3670300"/>
                </a:lnTo>
                <a:lnTo>
                  <a:pt x="5593115" y="3657600"/>
                </a:lnTo>
                <a:close/>
              </a:path>
              <a:path w="5625465" h="4114800">
                <a:moveTo>
                  <a:pt x="35702" y="3632200"/>
                </a:moveTo>
                <a:lnTo>
                  <a:pt x="8890" y="3632200"/>
                </a:lnTo>
                <a:lnTo>
                  <a:pt x="1835" y="3657600"/>
                </a:lnTo>
                <a:lnTo>
                  <a:pt x="8608" y="3657600"/>
                </a:lnTo>
                <a:lnTo>
                  <a:pt x="11897" y="3665939"/>
                </a:lnTo>
                <a:lnTo>
                  <a:pt x="19403" y="3657600"/>
                </a:lnTo>
                <a:lnTo>
                  <a:pt x="21695" y="3655404"/>
                </a:lnTo>
                <a:lnTo>
                  <a:pt x="27940" y="3644900"/>
                </a:lnTo>
                <a:lnTo>
                  <a:pt x="35913" y="3644900"/>
                </a:lnTo>
                <a:lnTo>
                  <a:pt x="35702" y="3632200"/>
                </a:lnTo>
                <a:close/>
              </a:path>
              <a:path w="5625465" h="4114800">
                <a:moveTo>
                  <a:pt x="5621075" y="3644900"/>
                </a:moveTo>
                <a:lnTo>
                  <a:pt x="5594979" y="3644900"/>
                </a:lnTo>
                <a:lnTo>
                  <a:pt x="5595873" y="3657600"/>
                </a:lnTo>
                <a:lnTo>
                  <a:pt x="5621969" y="3657600"/>
                </a:lnTo>
                <a:lnTo>
                  <a:pt x="5621075" y="3644900"/>
                </a:lnTo>
                <a:close/>
              </a:path>
              <a:path w="5625465" h="4114800">
                <a:moveTo>
                  <a:pt x="5587689" y="3632918"/>
                </a:moveTo>
                <a:lnTo>
                  <a:pt x="5587970" y="3644900"/>
                </a:lnTo>
                <a:lnTo>
                  <a:pt x="5591698" y="3644900"/>
                </a:lnTo>
                <a:lnTo>
                  <a:pt x="5587689" y="3632918"/>
                </a:lnTo>
                <a:close/>
              </a:path>
              <a:path w="5625465" h="4114800">
                <a:moveTo>
                  <a:pt x="5619211" y="3632200"/>
                </a:moveTo>
                <a:lnTo>
                  <a:pt x="5591698" y="3632200"/>
                </a:lnTo>
                <a:lnTo>
                  <a:pt x="5591698" y="3644900"/>
                </a:lnTo>
                <a:lnTo>
                  <a:pt x="5624356" y="3644900"/>
                </a:lnTo>
                <a:lnTo>
                  <a:pt x="5619211" y="3632200"/>
                </a:lnTo>
                <a:close/>
              </a:path>
              <a:path w="5625465" h="4114800">
                <a:moveTo>
                  <a:pt x="5587672" y="3632200"/>
                </a:moveTo>
                <a:lnTo>
                  <a:pt x="5587448" y="3632200"/>
                </a:lnTo>
                <a:lnTo>
                  <a:pt x="5587689" y="3632918"/>
                </a:lnTo>
                <a:lnTo>
                  <a:pt x="5587672" y="3632200"/>
                </a:lnTo>
                <a:close/>
              </a:path>
              <a:path w="5625465" h="4114800">
                <a:moveTo>
                  <a:pt x="14888" y="3619500"/>
                </a:moveTo>
                <a:lnTo>
                  <a:pt x="6350" y="3619500"/>
                </a:lnTo>
                <a:lnTo>
                  <a:pt x="7268" y="3632200"/>
                </a:lnTo>
                <a:lnTo>
                  <a:pt x="14888" y="3619500"/>
                </a:lnTo>
                <a:close/>
              </a:path>
              <a:path w="5625465" h="4114800">
                <a:moveTo>
                  <a:pt x="28928" y="3619500"/>
                </a:moveTo>
                <a:lnTo>
                  <a:pt x="14888" y="3619500"/>
                </a:lnTo>
                <a:lnTo>
                  <a:pt x="12630" y="3632200"/>
                </a:lnTo>
                <a:lnTo>
                  <a:pt x="28011" y="3632200"/>
                </a:lnTo>
                <a:lnTo>
                  <a:pt x="28928" y="3619500"/>
                </a:lnTo>
                <a:close/>
              </a:path>
              <a:path w="5625465" h="4114800">
                <a:moveTo>
                  <a:pt x="5592694" y="3606800"/>
                </a:moveTo>
                <a:lnTo>
                  <a:pt x="5591932" y="3609061"/>
                </a:lnTo>
                <a:lnTo>
                  <a:pt x="5593149" y="3619500"/>
                </a:lnTo>
                <a:lnTo>
                  <a:pt x="5586926" y="3619500"/>
                </a:lnTo>
                <a:lnTo>
                  <a:pt x="5594457" y="3632200"/>
                </a:lnTo>
                <a:lnTo>
                  <a:pt x="5612292" y="3632200"/>
                </a:lnTo>
                <a:lnTo>
                  <a:pt x="5602053" y="3619500"/>
                </a:lnTo>
                <a:lnTo>
                  <a:pt x="5592694" y="3606800"/>
                </a:lnTo>
                <a:close/>
              </a:path>
              <a:path w="5625465" h="4114800">
                <a:moveTo>
                  <a:pt x="5608955" y="3606800"/>
                </a:moveTo>
                <a:lnTo>
                  <a:pt x="5592694" y="3606800"/>
                </a:lnTo>
                <a:lnTo>
                  <a:pt x="5602053" y="3619500"/>
                </a:lnTo>
                <a:lnTo>
                  <a:pt x="5607685" y="3619500"/>
                </a:lnTo>
                <a:lnTo>
                  <a:pt x="5614457" y="3632200"/>
                </a:lnTo>
                <a:lnTo>
                  <a:pt x="5616997" y="3632200"/>
                </a:lnTo>
                <a:lnTo>
                  <a:pt x="5608955" y="3619500"/>
                </a:lnTo>
                <a:lnTo>
                  <a:pt x="5608955" y="3606800"/>
                </a:lnTo>
                <a:close/>
              </a:path>
              <a:path w="5625465" h="4114800">
                <a:moveTo>
                  <a:pt x="36689" y="3606800"/>
                </a:moveTo>
                <a:lnTo>
                  <a:pt x="5151" y="3606800"/>
                </a:lnTo>
                <a:lnTo>
                  <a:pt x="5363" y="3619500"/>
                </a:lnTo>
                <a:lnTo>
                  <a:pt x="36407" y="3619500"/>
                </a:lnTo>
                <a:lnTo>
                  <a:pt x="36689" y="3606800"/>
                </a:lnTo>
                <a:close/>
              </a:path>
              <a:path w="5625465" h="4114800">
                <a:moveTo>
                  <a:pt x="5591932" y="3609061"/>
                </a:moveTo>
                <a:lnTo>
                  <a:pt x="5588417" y="3619500"/>
                </a:lnTo>
                <a:lnTo>
                  <a:pt x="5593149" y="3619500"/>
                </a:lnTo>
                <a:lnTo>
                  <a:pt x="5591932" y="3609061"/>
                </a:lnTo>
                <a:close/>
              </a:path>
              <a:path w="5625465" h="4114800">
                <a:moveTo>
                  <a:pt x="5617491" y="3594100"/>
                </a:moveTo>
                <a:lnTo>
                  <a:pt x="5593643" y="3594100"/>
                </a:lnTo>
                <a:lnTo>
                  <a:pt x="5595901" y="3606800"/>
                </a:lnTo>
                <a:lnTo>
                  <a:pt x="5608955" y="3606800"/>
                </a:lnTo>
                <a:lnTo>
                  <a:pt x="5615092" y="3619500"/>
                </a:lnTo>
                <a:lnTo>
                  <a:pt x="5619890" y="3619500"/>
                </a:lnTo>
                <a:lnTo>
                  <a:pt x="5619537" y="3606800"/>
                </a:lnTo>
                <a:lnTo>
                  <a:pt x="5617491" y="3594100"/>
                </a:lnTo>
                <a:close/>
              </a:path>
              <a:path w="5625465" h="4114800">
                <a:moveTo>
                  <a:pt x="5592694" y="3606800"/>
                </a:moveTo>
                <a:lnTo>
                  <a:pt x="5591669" y="3606800"/>
                </a:lnTo>
                <a:lnTo>
                  <a:pt x="5591932" y="3609061"/>
                </a:lnTo>
                <a:lnTo>
                  <a:pt x="5592694" y="3606800"/>
                </a:lnTo>
                <a:close/>
              </a:path>
              <a:path w="5625465" h="4114800">
                <a:moveTo>
                  <a:pt x="36195" y="3594100"/>
                </a:moveTo>
                <a:lnTo>
                  <a:pt x="10372" y="3594100"/>
                </a:lnTo>
                <a:lnTo>
                  <a:pt x="7620" y="3606800"/>
                </a:lnTo>
                <a:lnTo>
                  <a:pt x="35208" y="3606800"/>
                </a:lnTo>
                <a:lnTo>
                  <a:pt x="36195" y="3594100"/>
                </a:lnTo>
                <a:close/>
              </a:path>
              <a:path w="5625465" h="4114800">
                <a:moveTo>
                  <a:pt x="5585529" y="3594100"/>
                </a:moveTo>
                <a:lnTo>
                  <a:pt x="5588988" y="3606800"/>
                </a:lnTo>
                <a:lnTo>
                  <a:pt x="5590115" y="3606800"/>
                </a:lnTo>
                <a:lnTo>
                  <a:pt x="5585529" y="3594100"/>
                </a:lnTo>
                <a:close/>
              </a:path>
              <a:path w="5625465" h="4114800">
                <a:moveTo>
                  <a:pt x="33162" y="3581400"/>
                </a:moveTo>
                <a:lnTo>
                  <a:pt x="7550" y="3581400"/>
                </a:lnTo>
                <a:lnTo>
                  <a:pt x="8326" y="3594100"/>
                </a:lnTo>
                <a:lnTo>
                  <a:pt x="26882" y="3594100"/>
                </a:lnTo>
                <a:lnTo>
                  <a:pt x="27444" y="3593365"/>
                </a:lnTo>
                <a:lnTo>
                  <a:pt x="33162" y="3581400"/>
                </a:lnTo>
                <a:close/>
              </a:path>
              <a:path w="5625465" h="4114800">
                <a:moveTo>
                  <a:pt x="33328" y="3585691"/>
                </a:moveTo>
                <a:lnTo>
                  <a:pt x="27444" y="3593365"/>
                </a:lnTo>
                <a:lnTo>
                  <a:pt x="27094" y="3594100"/>
                </a:lnTo>
                <a:lnTo>
                  <a:pt x="33655" y="3594100"/>
                </a:lnTo>
                <a:lnTo>
                  <a:pt x="33328" y="3585691"/>
                </a:lnTo>
                <a:close/>
              </a:path>
              <a:path w="5625465" h="4114800">
                <a:moveTo>
                  <a:pt x="5615092" y="3581400"/>
                </a:moveTo>
                <a:lnTo>
                  <a:pt x="5588916" y="3581400"/>
                </a:lnTo>
                <a:lnTo>
                  <a:pt x="5588635" y="3594100"/>
                </a:lnTo>
                <a:lnTo>
                  <a:pt x="5620948" y="3594100"/>
                </a:lnTo>
                <a:lnTo>
                  <a:pt x="5615092" y="3581400"/>
                </a:lnTo>
                <a:close/>
              </a:path>
              <a:path w="5625465" h="4114800">
                <a:moveTo>
                  <a:pt x="33162" y="3581400"/>
                </a:moveTo>
                <a:lnTo>
                  <a:pt x="27444" y="3593365"/>
                </a:lnTo>
                <a:lnTo>
                  <a:pt x="33328" y="3585691"/>
                </a:lnTo>
                <a:lnTo>
                  <a:pt x="33162" y="3581400"/>
                </a:lnTo>
                <a:close/>
              </a:path>
              <a:path w="5625465" h="4114800">
                <a:moveTo>
                  <a:pt x="36619" y="3581400"/>
                </a:moveTo>
                <a:lnTo>
                  <a:pt x="33162" y="3581400"/>
                </a:lnTo>
                <a:lnTo>
                  <a:pt x="33328" y="3585691"/>
                </a:lnTo>
                <a:lnTo>
                  <a:pt x="36619" y="3581400"/>
                </a:lnTo>
                <a:close/>
              </a:path>
              <a:path w="5625465" h="4114800">
                <a:moveTo>
                  <a:pt x="25894" y="3568700"/>
                </a:moveTo>
                <a:lnTo>
                  <a:pt x="11572" y="3568700"/>
                </a:lnTo>
                <a:lnTo>
                  <a:pt x="7338" y="3581400"/>
                </a:lnTo>
                <a:lnTo>
                  <a:pt x="25542" y="3581400"/>
                </a:lnTo>
                <a:lnTo>
                  <a:pt x="25894" y="3568700"/>
                </a:lnTo>
                <a:close/>
              </a:path>
              <a:path w="5625465" h="4114800">
                <a:moveTo>
                  <a:pt x="35631" y="3568700"/>
                </a:moveTo>
                <a:lnTo>
                  <a:pt x="29281" y="3568700"/>
                </a:lnTo>
                <a:lnTo>
                  <a:pt x="25542" y="3581400"/>
                </a:lnTo>
                <a:lnTo>
                  <a:pt x="36054" y="3581400"/>
                </a:lnTo>
                <a:lnTo>
                  <a:pt x="35631" y="3568700"/>
                </a:lnTo>
                <a:close/>
              </a:path>
              <a:path w="5625465" h="4114800">
                <a:moveTo>
                  <a:pt x="5592020" y="3543300"/>
                </a:moveTo>
                <a:lnTo>
                  <a:pt x="5587505" y="3543300"/>
                </a:lnTo>
                <a:lnTo>
                  <a:pt x="5587999" y="3556000"/>
                </a:lnTo>
                <a:lnTo>
                  <a:pt x="5592655" y="3581400"/>
                </a:lnTo>
                <a:lnTo>
                  <a:pt x="5618267" y="3581400"/>
                </a:lnTo>
                <a:lnTo>
                  <a:pt x="5619255" y="3556000"/>
                </a:lnTo>
                <a:lnTo>
                  <a:pt x="5598935" y="3556000"/>
                </a:lnTo>
                <a:lnTo>
                  <a:pt x="5592020" y="3543300"/>
                </a:lnTo>
                <a:close/>
              </a:path>
              <a:path w="5625465" h="4114800">
                <a:moveTo>
                  <a:pt x="35913" y="3543300"/>
                </a:moveTo>
                <a:lnTo>
                  <a:pt x="27940" y="3556000"/>
                </a:lnTo>
                <a:lnTo>
                  <a:pt x="5433" y="3556000"/>
                </a:lnTo>
                <a:lnTo>
                  <a:pt x="6209" y="3568700"/>
                </a:lnTo>
                <a:lnTo>
                  <a:pt x="36689" y="3568700"/>
                </a:lnTo>
                <a:lnTo>
                  <a:pt x="36266" y="3556000"/>
                </a:lnTo>
                <a:lnTo>
                  <a:pt x="35913" y="3543300"/>
                </a:lnTo>
                <a:close/>
              </a:path>
              <a:path w="5625465" h="4114800">
                <a:moveTo>
                  <a:pt x="14323" y="3543300"/>
                </a:moveTo>
                <a:lnTo>
                  <a:pt x="6411" y="3543300"/>
                </a:lnTo>
                <a:lnTo>
                  <a:pt x="6844" y="3556000"/>
                </a:lnTo>
                <a:lnTo>
                  <a:pt x="7832" y="3556000"/>
                </a:lnTo>
                <a:lnTo>
                  <a:pt x="14323" y="3543300"/>
                </a:lnTo>
                <a:close/>
              </a:path>
              <a:path w="5625465" h="4114800">
                <a:moveTo>
                  <a:pt x="27870" y="3543300"/>
                </a:moveTo>
                <a:lnTo>
                  <a:pt x="14323" y="3543300"/>
                </a:lnTo>
                <a:lnTo>
                  <a:pt x="14112" y="3556000"/>
                </a:lnTo>
                <a:lnTo>
                  <a:pt x="27658" y="3556000"/>
                </a:lnTo>
                <a:lnTo>
                  <a:pt x="27870" y="3543300"/>
                </a:lnTo>
                <a:close/>
              </a:path>
              <a:path w="5625465" h="4114800">
                <a:moveTo>
                  <a:pt x="5613963" y="3530600"/>
                </a:moveTo>
                <a:lnTo>
                  <a:pt x="5592867" y="3530600"/>
                </a:lnTo>
                <a:lnTo>
                  <a:pt x="5598935" y="3556000"/>
                </a:lnTo>
                <a:lnTo>
                  <a:pt x="5617210" y="3556000"/>
                </a:lnTo>
                <a:lnTo>
                  <a:pt x="5610719" y="3543300"/>
                </a:lnTo>
                <a:lnTo>
                  <a:pt x="5618549" y="3543300"/>
                </a:lnTo>
                <a:lnTo>
                  <a:pt x="5613963" y="3530600"/>
                </a:lnTo>
                <a:close/>
              </a:path>
              <a:path w="5625465" h="4114800">
                <a:moveTo>
                  <a:pt x="5618833" y="3543300"/>
                </a:moveTo>
                <a:lnTo>
                  <a:pt x="5611213" y="3543300"/>
                </a:lnTo>
                <a:lnTo>
                  <a:pt x="5619609" y="3556000"/>
                </a:lnTo>
                <a:lnTo>
                  <a:pt x="5618833" y="3543300"/>
                </a:lnTo>
                <a:close/>
              </a:path>
              <a:path w="5625465" h="4114800">
                <a:moveTo>
                  <a:pt x="34008" y="3530600"/>
                </a:moveTo>
                <a:lnTo>
                  <a:pt x="7291" y="3530600"/>
                </a:lnTo>
                <a:lnTo>
                  <a:pt x="6606" y="3543300"/>
                </a:lnTo>
                <a:lnTo>
                  <a:pt x="33726" y="3543300"/>
                </a:lnTo>
                <a:lnTo>
                  <a:pt x="34008" y="3530600"/>
                </a:lnTo>
                <a:close/>
              </a:path>
              <a:path w="5625465" h="4114800">
                <a:moveTo>
                  <a:pt x="5592867" y="3530600"/>
                </a:moveTo>
                <a:lnTo>
                  <a:pt x="5591315" y="3530600"/>
                </a:lnTo>
                <a:lnTo>
                  <a:pt x="5591034" y="3543300"/>
                </a:lnTo>
                <a:lnTo>
                  <a:pt x="5592867" y="3530600"/>
                </a:lnTo>
                <a:close/>
              </a:path>
              <a:path w="5625465" h="4114800">
                <a:moveTo>
                  <a:pt x="37536" y="3505200"/>
                </a:moveTo>
                <a:lnTo>
                  <a:pt x="12065" y="3505200"/>
                </a:lnTo>
                <a:lnTo>
                  <a:pt x="4093" y="3517900"/>
                </a:lnTo>
                <a:lnTo>
                  <a:pt x="9949" y="3530600"/>
                </a:lnTo>
                <a:lnTo>
                  <a:pt x="26106" y="3530600"/>
                </a:lnTo>
                <a:lnTo>
                  <a:pt x="33020" y="3517900"/>
                </a:lnTo>
                <a:lnTo>
                  <a:pt x="35278" y="3517900"/>
                </a:lnTo>
                <a:lnTo>
                  <a:pt x="37536" y="3505200"/>
                </a:lnTo>
                <a:close/>
              </a:path>
              <a:path w="5625465" h="4114800">
                <a:moveTo>
                  <a:pt x="5618198" y="3517900"/>
                </a:moveTo>
                <a:lnTo>
                  <a:pt x="5597171" y="3517900"/>
                </a:lnTo>
                <a:lnTo>
                  <a:pt x="5596890" y="3530600"/>
                </a:lnTo>
                <a:lnTo>
                  <a:pt x="5617704" y="3530600"/>
                </a:lnTo>
                <a:lnTo>
                  <a:pt x="5618198" y="3517900"/>
                </a:lnTo>
                <a:close/>
              </a:path>
              <a:path w="5625465" h="4114800">
                <a:moveTo>
                  <a:pt x="5588409" y="3494194"/>
                </a:moveTo>
                <a:lnTo>
                  <a:pt x="5588775" y="3505200"/>
                </a:lnTo>
                <a:lnTo>
                  <a:pt x="5589129" y="3517900"/>
                </a:lnTo>
                <a:lnTo>
                  <a:pt x="5616715" y="3517900"/>
                </a:lnTo>
                <a:lnTo>
                  <a:pt x="5609165" y="3505200"/>
                </a:lnTo>
                <a:lnTo>
                  <a:pt x="5593361" y="3505200"/>
                </a:lnTo>
                <a:lnTo>
                  <a:pt x="5588409" y="3494194"/>
                </a:lnTo>
                <a:close/>
              </a:path>
              <a:path w="5625465" h="4114800">
                <a:moveTo>
                  <a:pt x="5618974" y="3505200"/>
                </a:moveTo>
                <a:lnTo>
                  <a:pt x="5615868" y="3505200"/>
                </a:lnTo>
                <a:lnTo>
                  <a:pt x="5617632" y="3517900"/>
                </a:lnTo>
                <a:lnTo>
                  <a:pt x="5619678" y="3517900"/>
                </a:lnTo>
                <a:lnTo>
                  <a:pt x="5618974" y="3505200"/>
                </a:lnTo>
                <a:close/>
              </a:path>
              <a:path w="5625465" h="4114800">
                <a:moveTo>
                  <a:pt x="29916" y="3479800"/>
                </a:moveTo>
                <a:lnTo>
                  <a:pt x="9949" y="3479800"/>
                </a:lnTo>
                <a:lnTo>
                  <a:pt x="5151" y="3492500"/>
                </a:lnTo>
                <a:lnTo>
                  <a:pt x="5504" y="3505200"/>
                </a:lnTo>
                <a:lnTo>
                  <a:pt x="9525" y="3505200"/>
                </a:lnTo>
                <a:lnTo>
                  <a:pt x="16863" y="3492500"/>
                </a:lnTo>
                <a:lnTo>
                  <a:pt x="26106" y="3492500"/>
                </a:lnTo>
                <a:lnTo>
                  <a:pt x="29916" y="3479800"/>
                </a:lnTo>
                <a:close/>
              </a:path>
              <a:path w="5625465" h="4114800">
                <a:moveTo>
                  <a:pt x="32384" y="3492500"/>
                </a:moveTo>
                <a:lnTo>
                  <a:pt x="21873" y="3492500"/>
                </a:lnTo>
                <a:lnTo>
                  <a:pt x="14394" y="3505200"/>
                </a:lnTo>
                <a:lnTo>
                  <a:pt x="37042" y="3505200"/>
                </a:lnTo>
                <a:lnTo>
                  <a:pt x="32384" y="3492500"/>
                </a:lnTo>
                <a:close/>
              </a:path>
              <a:path w="5625465" h="4114800">
                <a:moveTo>
                  <a:pt x="5591456" y="3454400"/>
                </a:moveTo>
                <a:lnTo>
                  <a:pt x="5589833" y="3454400"/>
                </a:lnTo>
                <a:lnTo>
                  <a:pt x="5588845" y="3467100"/>
                </a:lnTo>
                <a:lnTo>
                  <a:pt x="5591385" y="3479800"/>
                </a:lnTo>
                <a:lnTo>
                  <a:pt x="5588988" y="3479800"/>
                </a:lnTo>
                <a:lnTo>
                  <a:pt x="5589410" y="3492500"/>
                </a:lnTo>
                <a:lnTo>
                  <a:pt x="5595760" y="3492500"/>
                </a:lnTo>
                <a:lnTo>
                  <a:pt x="5599499" y="3505200"/>
                </a:lnTo>
                <a:lnTo>
                  <a:pt x="5619890" y="3505200"/>
                </a:lnTo>
                <a:lnTo>
                  <a:pt x="5619678" y="3492500"/>
                </a:lnTo>
                <a:lnTo>
                  <a:pt x="5618690" y="3479800"/>
                </a:lnTo>
                <a:lnTo>
                  <a:pt x="5617773" y="3467100"/>
                </a:lnTo>
                <a:lnTo>
                  <a:pt x="5593149" y="3467100"/>
                </a:lnTo>
                <a:lnTo>
                  <a:pt x="5591456" y="3454400"/>
                </a:lnTo>
                <a:close/>
              </a:path>
              <a:path w="5625465" h="4114800">
                <a:moveTo>
                  <a:pt x="5588353" y="3492500"/>
                </a:moveTo>
                <a:lnTo>
                  <a:pt x="5587646" y="3492500"/>
                </a:lnTo>
                <a:lnTo>
                  <a:pt x="5588409" y="3494194"/>
                </a:lnTo>
                <a:lnTo>
                  <a:pt x="5588353" y="3492500"/>
                </a:lnTo>
                <a:close/>
              </a:path>
              <a:path w="5625465" h="4114800">
                <a:moveTo>
                  <a:pt x="36125" y="3467100"/>
                </a:moveTo>
                <a:lnTo>
                  <a:pt x="10584" y="3467100"/>
                </a:lnTo>
                <a:lnTo>
                  <a:pt x="8044" y="3479800"/>
                </a:lnTo>
                <a:lnTo>
                  <a:pt x="35913" y="3479800"/>
                </a:lnTo>
                <a:lnTo>
                  <a:pt x="36125" y="3467100"/>
                </a:lnTo>
                <a:close/>
              </a:path>
              <a:path w="5625465" h="4114800">
                <a:moveTo>
                  <a:pt x="31892" y="3454400"/>
                </a:moveTo>
                <a:lnTo>
                  <a:pt x="3072" y="3454400"/>
                </a:lnTo>
                <a:lnTo>
                  <a:pt x="3966" y="3467100"/>
                </a:lnTo>
                <a:lnTo>
                  <a:pt x="19827" y="3467100"/>
                </a:lnTo>
                <a:lnTo>
                  <a:pt x="31892" y="3454400"/>
                </a:lnTo>
                <a:close/>
              </a:path>
              <a:path w="5625465" h="4114800">
                <a:moveTo>
                  <a:pt x="28721" y="3429000"/>
                </a:moveTo>
                <a:lnTo>
                  <a:pt x="14702" y="3429000"/>
                </a:lnTo>
                <a:lnTo>
                  <a:pt x="10079" y="3441700"/>
                </a:lnTo>
                <a:lnTo>
                  <a:pt x="2103" y="3454400"/>
                </a:lnTo>
                <a:lnTo>
                  <a:pt x="31892" y="3454400"/>
                </a:lnTo>
                <a:lnTo>
                  <a:pt x="19827" y="3467100"/>
                </a:lnTo>
                <a:lnTo>
                  <a:pt x="22988" y="3467100"/>
                </a:lnTo>
                <a:lnTo>
                  <a:pt x="32347" y="3454400"/>
                </a:lnTo>
                <a:lnTo>
                  <a:pt x="36624" y="3441700"/>
                </a:lnTo>
                <a:lnTo>
                  <a:pt x="29615" y="3441700"/>
                </a:lnTo>
                <a:lnTo>
                  <a:pt x="28721" y="3429000"/>
                </a:lnTo>
                <a:close/>
              </a:path>
              <a:path w="5625465" h="4114800">
                <a:moveTo>
                  <a:pt x="32668" y="3454400"/>
                </a:moveTo>
                <a:lnTo>
                  <a:pt x="32347" y="3454400"/>
                </a:lnTo>
                <a:lnTo>
                  <a:pt x="22988" y="3467100"/>
                </a:lnTo>
                <a:lnTo>
                  <a:pt x="28364" y="3467100"/>
                </a:lnTo>
                <a:lnTo>
                  <a:pt x="32668" y="3454400"/>
                </a:lnTo>
                <a:close/>
              </a:path>
              <a:path w="5625465" h="4114800">
                <a:moveTo>
                  <a:pt x="5620620" y="3454400"/>
                </a:moveTo>
                <a:lnTo>
                  <a:pt x="5593149" y="3454400"/>
                </a:lnTo>
                <a:lnTo>
                  <a:pt x="5596395" y="3467100"/>
                </a:lnTo>
                <a:lnTo>
                  <a:pt x="5619678" y="3467100"/>
                </a:lnTo>
                <a:lnTo>
                  <a:pt x="5620620" y="3454400"/>
                </a:lnTo>
                <a:close/>
              </a:path>
              <a:path w="5625465" h="4114800">
                <a:moveTo>
                  <a:pt x="5588845" y="3441700"/>
                </a:moveTo>
                <a:lnTo>
                  <a:pt x="5588635" y="3441700"/>
                </a:lnTo>
                <a:lnTo>
                  <a:pt x="5588353" y="3454400"/>
                </a:lnTo>
                <a:lnTo>
                  <a:pt x="5594631" y="3454400"/>
                </a:lnTo>
                <a:lnTo>
                  <a:pt x="5588845" y="3441700"/>
                </a:lnTo>
                <a:close/>
              </a:path>
              <a:path w="5625465" h="4114800">
                <a:moveTo>
                  <a:pt x="5616365" y="3441700"/>
                </a:moveTo>
                <a:lnTo>
                  <a:pt x="5596114" y="3441700"/>
                </a:lnTo>
                <a:lnTo>
                  <a:pt x="5594631" y="3454400"/>
                </a:lnTo>
                <a:lnTo>
                  <a:pt x="5619061" y="3454400"/>
                </a:lnTo>
                <a:lnTo>
                  <a:pt x="5616365" y="3441700"/>
                </a:lnTo>
                <a:close/>
              </a:path>
              <a:path w="5625465" h="4114800">
                <a:moveTo>
                  <a:pt x="14702" y="3429000"/>
                </a:moveTo>
                <a:lnTo>
                  <a:pt x="5383" y="3429000"/>
                </a:lnTo>
                <a:lnTo>
                  <a:pt x="2103" y="3441700"/>
                </a:lnTo>
                <a:lnTo>
                  <a:pt x="9559" y="3441700"/>
                </a:lnTo>
                <a:lnTo>
                  <a:pt x="14702" y="3429000"/>
                </a:lnTo>
                <a:close/>
              </a:path>
              <a:path w="5625465" h="4114800">
                <a:moveTo>
                  <a:pt x="37005" y="3430871"/>
                </a:moveTo>
                <a:lnTo>
                  <a:pt x="30584" y="3441700"/>
                </a:lnTo>
                <a:lnTo>
                  <a:pt x="36624" y="3441700"/>
                </a:lnTo>
                <a:lnTo>
                  <a:pt x="37005" y="3430871"/>
                </a:lnTo>
                <a:close/>
              </a:path>
              <a:path w="5625465" h="4114800">
                <a:moveTo>
                  <a:pt x="38115" y="3429000"/>
                </a:moveTo>
                <a:lnTo>
                  <a:pt x="37005" y="3430871"/>
                </a:lnTo>
                <a:lnTo>
                  <a:pt x="36624" y="3441700"/>
                </a:lnTo>
                <a:lnTo>
                  <a:pt x="38115" y="3429000"/>
                </a:lnTo>
                <a:close/>
              </a:path>
              <a:path w="5625465" h="4114800">
                <a:moveTo>
                  <a:pt x="5605639" y="3429000"/>
                </a:moveTo>
                <a:lnTo>
                  <a:pt x="5590893" y="3429000"/>
                </a:lnTo>
                <a:lnTo>
                  <a:pt x="5592373" y="3441700"/>
                </a:lnTo>
                <a:lnTo>
                  <a:pt x="5613894" y="3441700"/>
                </a:lnTo>
                <a:lnTo>
                  <a:pt x="5613018" y="3437199"/>
                </a:lnTo>
                <a:lnTo>
                  <a:pt x="5605639" y="3429000"/>
                </a:lnTo>
                <a:close/>
              </a:path>
              <a:path w="5625465" h="4114800">
                <a:moveTo>
                  <a:pt x="5622853" y="3429000"/>
                </a:moveTo>
                <a:lnTo>
                  <a:pt x="5611423" y="3429000"/>
                </a:lnTo>
                <a:lnTo>
                  <a:pt x="5613018" y="3437199"/>
                </a:lnTo>
                <a:lnTo>
                  <a:pt x="5617069" y="3441700"/>
                </a:lnTo>
                <a:lnTo>
                  <a:pt x="5622853" y="3441700"/>
                </a:lnTo>
                <a:lnTo>
                  <a:pt x="5622853" y="3429000"/>
                </a:lnTo>
                <a:close/>
              </a:path>
              <a:path w="5625465" h="4114800">
                <a:moveTo>
                  <a:pt x="5622853" y="3416300"/>
                </a:moveTo>
                <a:lnTo>
                  <a:pt x="5592373" y="3416300"/>
                </a:lnTo>
                <a:lnTo>
                  <a:pt x="5605639" y="3429000"/>
                </a:lnTo>
                <a:lnTo>
                  <a:pt x="5613018" y="3437199"/>
                </a:lnTo>
                <a:lnTo>
                  <a:pt x="5611423" y="3429000"/>
                </a:lnTo>
                <a:lnTo>
                  <a:pt x="5622853" y="3429000"/>
                </a:lnTo>
                <a:lnTo>
                  <a:pt x="5622853" y="3416300"/>
                </a:lnTo>
                <a:close/>
              </a:path>
              <a:path w="5625465" h="4114800">
                <a:moveTo>
                  <a:pt x="37369" y="3416300"/>
                </a:moveTo>
                <a:lnTo>
                  <a:pt x="6119" y="3416300"/>
                </a:lnTo>
                <a:lnTo>
                  <a:pt x="5010" y="3429000"/>
                </a:lnTo>
                <a:lnTo>
                  <a:pt x="37593" y="3429000"/>
                </a:lnTo>
                <a:lnTo>
                  <a:pt x="37369" y="3416300"/>
                </a:lnTo>
                <a:close/>
              </a:path>
              <a:path w="5625465" h="4114800">
                <a:moveTo>
                  <a:pt x="5589129" y="3416300"/>
                </a:moveTo>
                <a:lnTo>
                  <a:pt x="5589339" y="3429000"/>
                </a:lnTo>
                <a:lnTo>
                  <a:pt x="5592091" y="3429000"/>
                </a:lnTo>
                <a:lnTo>
                  <a:pt x="5589129" y="3416300"/>
                </a:lnTo>
                <a:close/>
              </a:path>
              <a:path w="5625465" h="4114800">
                <a:moveTo>
                  <a:pt x="9782" y="3403600"/>
                </a:moveTo>
                <a:lnTo>
                  <a:pt x="6287" y="3403600"/>
                </a:lnTo>
                <a:lnTo>
                  <a:pt x="7940" y="3416300"/>
                </a:lnTo>
                <a:lnTo>
                  <a:pt x="9782" y="3403600"/>
                </a:lnTo>
                <a:close/>
              </a:path>
              <a:path w="5625465" h="4114800">
                <a:moveTo>
                  <a:pt x="31926" y="3403600"/>
                </a:moveTo>
                <a:lnTo>
                  <a:pt x="11972" y="3403600"/>
                </a:lnTo>
                <a:lnTo>
                  <a:pt x="8962" y="3416300"/>
                </a:lnTo>
                <a:lnTo>
                  <a:pt x="24917" y="3416300"/>
                </a:lnTo>
                <a:lnTo>
                  <a:pt x="31926" y="3403600"/>
                </a:lnTo>
                <a:close/>
              </a:path>
              <a:path w="5625465" h="4114800">
                <a:moveTo>
                  <a:pt x="5591528" y="3403600"/>
                </a:moveTo>
                <a:lnTo>
                  <a:pt x="5587999" y="3416300"/>
                </a:lnTo>
                <a:lnTo>
                  <a:pt x="5596395" y="3416300"/>
                </a:lnTo>
                <a:lnTo>
                  <a:pt x="5591528" y="3403600"/>
                </a:lnTo>
                <a:close/>
              </a:path>
              <a:path w="5625465" h="4114800">
                <a:moveTo>
                  <a:pt x="5612199" y="3378200"/>
                </a:moveTo>
                <a:lnTo>
                  <a:pt x="5587575" y="3378200"/>
                </a:lnTo>
                <a:lnTo>
                  <a:pt x="5588845" y="3390900"/>
                </a:lnTo>
                <a:lnTo>
                  <a:pt x="5593290" y="3403600"/>
                </a:lnTo>
                <a:lnTo>
                  <a:pt x="5602958" y="3416300"/>
                </a:lnTo>
                <a:lnTo>
                  <a:pt x="5610012" y="3416300"/>
                </a:lnTo>
                <a:lnTo>
                  <a:pt x="5612270" y="3403600"/>
                </a:lnTo>
                <a:lnTo>
                  <a:pt x="5613540" y="3403600"/>
                </a:lnTo>
                <a:lnTo>
                  <a:pt x="5609165" y="3390900"/>
                </a:lnTo>
                <a:lnTo>
                  <a:pt x="5609590" y="3390900"/>
                </a:lnTo>
                <a:lnTo>
                  <a:pt x="5612199" y="3378200"/>
                </a:lnTo>
                <a:close/>
              </a:path>
              <a:path w="5625465" h="4114800">
                <a:moveTo>
                  <a:pt x="5624123" y="3403600"/>
                </a:moveTo>
                <a:lnTo>
                  <a:pt x="5612270" y="3403600"/>
                </a:lnTo>
                <a:lnTo>
                  <a:pt x="5623278" y="3416300"/>
                </a:lnTo>
                <a:lnTo>
                  <a:pt x="5624123" y="3403600"/>
                </a:lnTo>
                <a:close/>
              </a:path>
              <a:path w="5625465" h="4114800">
                <a:moveTo>
                  <a:pt x="32373" y="3378200"/>
                </a:moveTo>
                <a:lnTo>
                  <a:pt x="6799" y="3378200"/>
                </a:lnTo>
                <a:lnTo>
                  <a:pt x="3072" y="3390900"/>
                </a:lnTo>
                <a:lnTo>
                  <a:pt x="3966" y="3403600"/>
                </a:lnTo>
                <a:lnTo>
                  <a:pt x="12021" y="3403600"/>
                </a:lnTo>
                <a:lnTo>
                  <a:pt x="13939" y="3393536"/>
                </a:lnTo>
                <a:lnTo>
                  <a:pt x="14032" y="3390900"/>
                </a:lnTo>
                <a:lnTo>
                  <a:pt x="25439" y="3390900"/>
                </a:lnTo>
                <a:lnTo>
                  <a:pt x="29488" y="3385426"/>
                </a:lnTo>
                <a:lnTo>
                  <a:pt x="32373" y="3378200"/>
                </a:lnTo>
                <a:close/>
              </a:path>
              <a:path w="5625465" h="4114800">
                <a:moveTo>
                  <a:pt x="14286" y="3391716"/>
                </a:moveTo>
                <a:lnTo>
                  <a:pt x="13939" y="3393536"/>
                </a:lnTo>
                <a:lnTo>
                  <a:pt x="13585" y="3403600"/>
                </a:lnTo>
                <a:lnTo>
                  <a:pt x="17984" y="3403600"/>
                </a:lnTo>
                <a:lnTo>
                  <a:pt x="14286" y="3391716"/>
                </a:lnTo>
                <a:close/>
              </a:path>
              <a:path w="5625465" h="4114800">
                <a:moveTo>
                  <a:pt x="32895" y="3390900"/>
                </a:moveTo>
                <a:lnTo>
                  <a:pt x="17536" y="3390900"/>
                </a:lnTo>
                <a:lnTo>
                  <a:pt x="17984" y="3403600"/>
                </a:lnTo>
                <a:lnTo>
                  <a:pt x="32373" y="3403600"/>
                </a:lnTo>
                <a:lnTo>
                  <a:pt x="32895" y="3390900"/>
                </a:lnTo>
                <a:close/>
              </a:path>
              <a:path w="5625465" h="4114800">
                <a:moveTo>
                  <a:pt x="5620172" y="3390900"/>
                </a:moveTo>
                <a:lnTo>
                  <a:pt x="5618408" y="3390900"/>
                </a:lnTo>
                <a:lnTo>
                  <a:pt x="5613540" y="3403600"/>
                </a:lnTo>
                <a:lnTo>
                  <a:pt x="5623278" y="3403600"/>
                </a:lnTo>
                <a:lnTo>
                  <a:pt x="5620172" y="3390900"/>
                </a:lnTo>
                <a:close/>
              </a:path>
              <a:path w="5625465" h="4114800">
                <a:moveTo>
                  <a:pt x="14032" y="3390900"/>
                </a:moveTo>
                <a:lnTo>
                  <a:pt x="13939" y="3393536"/>
                </a:lnTo>
                <a:lnTo>
                  <a:pt x="14286" y="3391716"/>
                </a:lnTo>
                <a:lnTo>
                  <a:pt x="14032" y="3390900"/>
                </a:lnTo>
                <a:close/>
              </a:path>
              <a:path w="5625465" h="4114800">
                <a:moveTo>
                  <a:pt x="14441" y="3390900"/>
                </a:moveTo>
                <a:lnTo>
                  <a:pt x="14032" y="3390900"/>
                </a:lnTo>
                <a:lnTo>
                  <a:pt x="14286" y="3391716"/>
                </a:lnTo>
                <a:lnTo>
                  <a:pt x="14441" y="3390900"/>
                </a:lnTo>
                <a:close/>
              </a:path>
              <a:path w="5625465" h="4114800">
                <a:moveTo>
                  <a:pt x="34336" y="3378873"/>
                </a:moveTo>
                <a:lnTo>
                  <a:pt x="29488" y="3385426"/>
                </a:lnTo>
                <a:lnTo>
                  <a:pt x="27303" y="3390900"/>
                </a:lnTo>
                <a:lnTo>
                  <a:pt x="36102" y="3390900"/>
                </a:lnTo>
                <a:lnTo>
                  <a:pt x="34336" y="3378873"/>
                </a:lnTo>
                <a:close/>
              </a:path>
              <a:path w="5625465" h="4114800">
                <a:moveTo>
                  <a:pt x="34237" y="3378200"/>
                </a:moveTo>
                <a:lnTo>
                  <a:pt x="32373" y="3378200"/>
                </a:lnTo>
                <a:lnTo>
                  <a:pt x="29488" y="3385426"/>
                </a:lnTo>
                <a:lnTo>
                  <a:pt x="34336" y="3378873"/>
                </a:lnTo>
                <a:lnTo>
                  <a:pt x="34237" y="3378200"/>
                </a:lnTo>
                <a:close/>
              </a:path>
              <a:path w="5625465" h="4114800">
                <a:moveTo>
                  <a:pt x="35356" y="3365500"/>
                </a:moveTo>
                <a:lnTo>
                  <a:pt x="11944" y="3365500"/>
                </a:lnTo>
                <a:lnTo>
                  <a:pt x="12391" y="3378200"/>
                </a:lnTo>
                <a:lnTo>
                  <a:pt x="34237" y="3378200"/>
                </a:lnTo>
                <a:lnTo>
                  <a:pt x="34336" y="3378873"/>
                </a:lnTo>
                <a:lnTo>
                  <a:pt x="34834" y="3378200"/>
                </a:lnTo>
                <a:lnTo>
                  <a:pt x="35356" y="3365500"/>
                </a:lnTo>
                <a:close/>
              </a:path>
              <a:path w="5625465" h="4114800">
                <a:moveTo>
                  <a:pt x="11944" y="3365500"/>
                </a:moveTo>
                <a:lnTo>
                  <a:pt x="4488" y="3365500"/>
                </a:lnTo>
                <a:lnTo>
                  <a:pt x="5458" y="3378200"/>
                </a:lnTo>
                <a:lnTo>
                  <a:pt x="11944" y="3365500"/>
                </a:lnTo>
                <a:close/>
              </a:path>
              <a:path w="5625465" h="4114800">
                <a:moveTo>
                  <a:pt x="5618408" y="3365500"/>
                </a:moveTo>
                <a:lnTo>
                  <a:pt x="5594631" y="3365500"/>
                </a:lnTo>
                <a:lnTo>
                  <a:pt x="5597665" y="3378200"/>
                </a:lnTo>
                <a:lnTo>
                  <a:pt x="5623278" y="3378200"/>
                </a:lnTo>
                <a:lnTo>
                  <a:pt x="5618408" y="3365500"/>
                </a:lnTo>
                <a:close/>
              </a:path>
              <a:path w="5625465" h="4114800">
                <a:moveTo>
                  <a:pt x="34461" y="3340100"/>
                </a:moveTo>
                <a:lnTo>
                  <a:pt x="26856" y="3352800"/>
                </a:lnTo>
                <a:lnTo>
                  <a:pt x="9559" y="3352800"/>
                </a:lnTo>
                <a:lnTo>
                  <a:pt x="3444" y="3365500"/>
                </a:lnTo>
                <a:lnTo>
                  <a:pt x="37816" y="3365500"/>
                </a:lnTo>
                <a:lnTo>
                  <a:pt x="36624" y="3352800"/>
                </a:lnTo>
                <a:lnTo>
                  <a:pt x="34461" y="3340100"/>
                </a:lnTo>
                <a:close/>
              </a:path>
              <a:path w="5625465" h="4114800">
                <a:moveTo>
                  <a:pt x="5614457" y="3352800"/>
                </a:moveTo>
                <a:lnTo>
                  <a:pt x="5598582" y="3352800"/>
                </a:lnTo>
                <a:lnTo>
                  <a:pt x="5595479" y="3365500"/>
                </a:lnTo>
                <a:lnTo>
                  <a:pt x="5613963" y="3365500"/>
                </a:lnTo>
                <a:lnTo>
                  <a:pt x="5614457" y="3352800"/>
                </a:lnTo>
                <a:close/>
              </a:path>
              <a:path w="5625465" h="4114800">
                <a:moveTo>
                  <a:pt x="35653" y="3327400"/>
                </a:moveTo>
                <a:lnTo>
                  <a:pt x="8663" y="3327400"/>
                </a:lnTo>
                <a:lnTo>
                  <a:pt x="5830" y="3340100"/>
                </a:lnTo>
                <a:lnTo>
                  <a:pt x="7694" y="3352800"/>
                </a:lnTo>
                <a:lnTo>
                  <a:pt x="26856" y="3352800"/>
                </a:lnTo>
                <a:lnTo>
                  <a:pt x="30062" y="3340100"/>
                </a:lnTo>
                <a:lnTo>
                  <a:pt x="35206" y="3340100"/>
                </a:lnTo>
                <a:lnTo>
                  <a:pt x="35653" y="3327400"/>
                </a:lnTo>
                <a:close/>
              </a:path>
              <a:path w="5625465" h="4114800">
                <a:moveTo>
                  <a:pt x="5620595" y="3340100"/>
                </a:moveTo>
                <a:lnTo>
                  <a:pt x="5598582" y="3340100"/>
                </a:lnTo>
                <a:lnTo>
                  <a:pt x="5595479" y="3352800"/>
                </a:lnTo>
                <a:lnTo>
                  <a:pt x="5625040" y="3352800"/>
                </a:lnTo>
                <a:lnTo>
                  <a:pt x="5620595" y="3340100"/>
                </a:lnTo>
                <a:close/>
              </a:path>
              <a:path w="5625465" h="4114800">
                <a:moveTo>
                  <a:pt x="5618833" y="3327400"/>
                </a:moveTo>
                <a:lnTo>
                  <a:pt x="5589339" y="3327400"/>
                </a:lnTo>
                <a:lnTo>
                  <a:pt x="5590609" y="3340100"/>
                </a:lnTo>
                <a:lnTo>
                  <a:pt x="5619749" y="3340100"/>
                </a:lnTo>
                <a:lnTo>
                  <a:pt x="5618833" y="3327400"/>
                </a:lnTo>
                <a:close/>
              </a:path>
              <a:path w="5625465" h="4114800">
                <a:moveTo>
                  <a:pt x="11422" y="3314700"/>
                </a:moveTo>
                <a:lnTo>
                  <a:pt x="4488" y="3314700"/>
                </a:lnTo>
                <a:lnTo>
                  <a:pt x="4936" y="3327400"/>
                </a:lnTo>
                <a:lnTo>
                  <a:pt x="11422" y="3314700"/>
                </a:lnTo>
                <a:close/>
              </a:path>
              <a:path w="5625465" h="4114800">
                <a:moveTo>
                  <a:pt x="35206" y="3289300"/>
                </a:moveTo>
                <a:lnTo>
                  <a:pt x="24992" y="3302000"/>
                </a:lnTo>
                <a:lnTo>
                  <a:pt x="6352" y="3302000"/>
                </a:lnTo>
                <a:lnTo>
                  <a:pt x="3519" y="3314700"/>
                </a:lnTo>
                <a:lnTo>
                  <a:pt x="11422" y="3314700"/>
                </a:lnTo>
                <a:lnTo>
                  <a:pt x="11422" y="3327400"/>
                </a:lnTo>
                <a:lnTo>
                  <a:pt x="27750" y="3327400"/>
                </a:lnTo>
                <a:lnTo>
                  <a:pt x="36175" y="3314700"/>
                </a:lnTo>
                <a:lnTo>
                  <a:pt x="37071" y="3302000"/>
                </a:lnTo>
                <a:lnTo>
                  <a:pt x="35206" y="3289300"/>
                </a:lnTo>
                <a:close/>
              </a:path>
              <a:path w="5625465" h="4114800">
                <a:moveTo>
                  <a:pt x="5603874" y="3314700"/>
                </a:moveTo>
                <a:lnTo>
                  <a:pt x="5587575" y="3314700"/>
                </a:lnTo>
                <a:lnTo>
                  <a:pt x="5586235" y="3327400"/>
                </a:lnTo>
                <a:lnTo>
                  <a:pt x="5605145" y="3327400"/>
                </a:lnTo>
                <a:lnTo>
                  <a:pt x="5603874" y="3314700"/>
                </a:lnTo>
                <a:close/>
              </a:path>
              <a:path w="5625465" h="4114800">
                <a:moveTo>
                  <a:pt x="5615727" y="3276600"/>
                </a:moveTo>
                <a:lnTo>
                  <a:pt x="5593715" y="3276600"/>
                </a:lnTo>
                <a:lnTo>
                  <a:pt x="5599924" y="3289300"/>
                </a:lnTo>
                <a:lnTo>
                  <a:pt x="5588845" y="3289300"/>
                </a:lnTo>
                <a:lnTo>
                  <a:pt x="5590540" y="3314700"/>
                </a:lnTo>
                <a:lnTo>
                  <a:pt x="5618833" y="3314700"/>
                </a:lnTo>
                <a:lnTo>
                  <a:pt x="5618408" y="3302000"/>
                </a:lnTo>
                <a:lnTo>
                  <a:pt x="5621020" y="3302000"/>
                </a:lnTo>
                <a:lnTo>
                  <a:pt x="5615305" y="3289300"/>
                </a:lnTo>
                <a:lnTo>
                  <a:pt x="5615727" y="3276600"/>
                </a:lnTo>
                <a:close/>
              </a:path>
              <a:path w="5625465" h="4114800">
                <a:moveTo>
                  <a:pt x="38487" y="3263900"/>
                </a:moveTo>
                <a:lnTo>
                  <a:pt x="27940" y="3263900"/>
                </a:lnTo>
                <a:lnTo>
                  <a:pt x="20391" y="3276600"/>
                </a:lnTo>
                <a:lnTo>
                  <a:pt x="8568" y="3276600"/>
                </a:lnTo>
                <a:lnTo>
                  <a:pt x="6799" y="3289300"/>
                </a:lnTo>
                <a:lnTo>
                  <a:pt x="13286" y="3289300"/>
                </a:lnTo>
                <a:lnTo>
                  <a:pt x="9110" y="3302000"/>
                </a:lnTo>
                <a:lnTo>
                  <a:pt x="24992" y="3302000"/>
                </a:lnTo>
                <a:lnTo>
                  <a:pt x="24992" y="3289300"/>
                </a:lnTo>
                <a:lnTo>
                  <a:pt x="36175" y="3276600"/>
                </a:lnTo>
                <a:lnTo>
                  <a:pt x="38487" y="3263900"/>
                </a:lnTo>
                <a:close/>
              </a:path>
              <a:path w="5625465" h="4114800">
                <a:moveTo>
                  <a:pt x="20157" y="3263900"/>
                </a:moveTo>
                <a:lnTo>
                  <a:pt x="1835" y="3263900"/>
                </a:lnTo>
                <a:lnTo>
                  <a:pt x="8608" y="3276600"/>
                </a:lnTo>
                <a:lnTo>
                  <a:pt x="14013" y="3276600"/>
                </a:lnTo>
                <a:lnTo>
                  <a:pt x="20157" y="3263900"/>
                </a:lnTo>
                <a:close/>
              </a:path>
              <a:path w="5625465" h="4114800">
                <a:moveTo>
                  <a:pt x="27940" y="3263900"/>
                </a:moveTo>
                <a:lnTo>
                  <a:pt x="20157" y="3263900"/>
                </a:lnTo>
                <a:lnTo>
                  <a:pt x="14013" y="3276600"/>
                </a:lnTo>
                <a:lnTo>
                  <a:pt x="20391" y="3276600"/>
                </a:lnTo>
                <a:lnTo>
                  <a:pt x="27940" y="3263900"/>
                </a:lnTo>
                <a:close/>
              </a:path>
              <a:path w="5625465" h="4114800">
                <a:moveTo>
                  <a:pt x="5611776" y="3263900"/>
                </a:moveTo>
                <a:lnTo>
                  <a:pt x="5589339" y="3263900"/>
                </a:lnTo>
                <a:lnTo>
                  <a:pt x="5589764" y="3276600"/>
                </a:lnTo>
                <a:lnTo>
                  <a:pt x="5621089" y="3276600"/>
                </a:lnTo>
                <a:lnTo>
                  <a:pt x="5611776" y="3263900"/>
                </a:lnTo>
                <a:close/>
              </a:path>
              <a:path w="5625465" h="4114800">
                <a:moveTo>
                  <a:pt x="35206" y="3251200"/>
                </a:moveTo>
                <a:lnTo>
                  <a:pt x="8890" y="3251200"/>
                </a:lnTo>
                <a:lnTo>
                  <a:pt x="5363" y="3263900"/>
                </a:lnTo>
                <a:lnTo>
                  <a:pt x="26334" y="3263900"/>
                </a:lnTo>
                <a:lnTo>
                  <a:pt x="35206" y="3251200"/>
                </a:lnTo>
                <a:close/>
              </a:path>
              <a:path w="5625465" h="4114800">
                <a:moveTo>
                  <a:pt x="35206" y="3251200"/>
                </a:moveTo>
                <a:lnTo>
                  <a:pt x="26334" y="3263900"/>
                </a:lnTo>
                <a:lnTo>
                  <a:pt x="35913" y="3263900"/>
                </a:lnTo>
                <a:lnTo>
                  <a:pt x="35839" y="3259496"/>
                </a:lnTo>
                <a:lnTo>
                  <a:pt x="35206" y="3251200"/>
                </a:lnTo>
                <a:close/>
              </a:path>
              <a:path w="5625465" h="4114800">
                <a:moveTo>
                  <a:pt x="35839" y="3259496"/>
                </a:moveTo>
                <a:lnTo>
                  <a:pt x="35913" y="3263900"/>
                </a:lnTo>
                <a:lnTo>
                  <a:pt x="36175" y="3263900"/>
                </a:lnTo>
                <a:lnTo>
                  <a:pt x="35839" y="3259496"/>
                </a:lnTo>
                <a:close/>
              </a:path>
              <a:path w="5625465" h="4114800">
                <a:moveTo>
                  <a:pt x="5605639" y="3251200"/>
                </a:moveTo>
                <a:lnTo>
                  <a:pt x="5592373" y="3251200"/>
                </a:lnTo>
                <a:lnTo>
                  <a:pt x="5598582" y="3263900"/>
                </a:lnTo>
                <a:lnTo>
                  <a:pt x="5606484" y="3263900"/>
                </a:lnTo>
                <a:lnTo>
                  <a:pt x="5605639" y="3251200"/>
                </a:lnTo>
                <a:close/>
              </a:path>
              <a:path w="5625465" h="4114800">
                <a:moveTo>
                  <a:pt x="5618833" y="3238500"/>
                </a:moveTo>
                <a:lnTo>
                  <a:pt x="5589764" y="3238500"/>
                </a:lnTo>
                <a:lnTo>
                  <a:pt x="5595479" y="3251200"/>
                </a:lnTo>
                <a:lnTo>
                  <a:pt x="5614457" y="3251200"/>
                </a:lnTo>
                <a:lnTo>
                  <a:pt x="5618833" y="3263900"/>
                </a:lnTo>
                <a:lnTo>
                  <a:pt x="5621514" y="3263900"/>
                </a:lnTo>
                <a:lnTo>
                  <a:pt x="5618833" y="3238500"/>
                </a:lnTo>
                <a:close/>
              </a:path>
              <a:path w="5625465" h="4114800">
                <a:moveTo>
                  <a:pt x="35702" y="3251200"/>
                </a:moveTo>
                <a:lnTo>
                  <a:pt x="35206" y="3251200"/>
                </a:lnTo>
                <a:lnTo>
                  <a:pt x="35839" y="3259496"/>
                </a:lnTo>
                <a:lnTo>
                  <a:pt x="35702" y="3251200"/>
                </a:lnTo>
                <a:close/>
              </a:path>
              <a:path w="5625465" h="4114800">
                <a:moveTo>
                  <a:pt x="36689" y="3225800"/>
                </a:moveTo>
                <a:lnTo>
                  <a:pt x="5363" y="3225800"/>
                </a:lnTo>
                <a:lnTo>
                  <a:pt x="6350" y="3238500"/>
                </a:lnTo>
                <a:lnTo>
                  <a:pt x="7268" y="3251200"/>
                </a:lnTo>
                <a:lnTo>
                  <a:pt x="14888" y="3238500"/>
                </a:lnTo>
                <a:lnTo>
                  <a:pt x="36407" y="3238500"/>
                </a:lnTo>
                <a:lnTo>
                  <a:pt x="36689" y="3225800"/>
                </a:lnTo>
                <a:close/>
              </a:path>
              <a:path w="5625465" h="4114800">
                <a:moveTo>
                  <a:pt x="28928" y="3238500"/>
                </a:moveTo>
                <a:lnTo>
                  <a:pt x="14888" y="3238500"/>
                </a:lnTo>
                <a:lnTo>
                  <a:pt x="12630" y="3251200"/>
                </a:lnTo>
                <a:lnTo>
                  <a:pt x="28011" y="3251200"/>
                </a:lnTo>
                <a:lnTo>
                  <a:pt x="28928" y="3238500"/>
                </a:lnTo>
                <a:close/>
              </a:path>
              <a:path w="5625465" h="4114800">
                <a:moveTo>
                  <a:pt x="32668" y="3238500"/>
                </a:moveTo>
                <a:lnTo>
                  <a:pt x="28011" y="3251200"/>
                </a:lnTo>
                <a:lnTo>
                  <a:pt x="34149" y="3251200"/>
                </a:lnTo>
                <a:lnTo>
                  <a:pt x="32668" y="3238500"/>
                </a:lnTo>
                <a:close/>
              </a:path>
              <a:path w="5625465" h="4114800">
                <a:moveTo>
                  <a:pt x="5590246" y="3226871"/>
                </a:moveTo>
                <a:lnTo>
                  <a:pt x="5586305" y="3238500"/>
                </a:lnTo>
                <a:lnTo>
                  <a:pt x="5591669" y="3238500"/>
                </a:lnTo>
                <a:lnTo>
                  <a:pt x="5590246" y="3226871"/>
                </a:lnTo>
                <a:close/>
              </a:path>
              <a:path w="5625465" h="4114800">
                <a:moveTo>
                  <a:pt x="5590609" y="3225800"/>
                </a:moveTo>
                <a:lnTo>
                  <a:pt x="5590246" y="3226871"/>
                </a:lnTo>
                <a:lnTo>
                  <a:pt x="5591669" y="3238500"/>
                </a:lnTo>
                <a:lnTo>
                  <a:pt x="5597665" y="3238500"/>
                </a:lnTo>
                <a:lnTo>
                  <a:pt x="5590609" y="3225800"/>
                </a:lnTo>
                <a:close/>
              </a:path>
              <a:path w="5625465" h="4114800">
                <a:moveTo>
                  <a:pt x="5608955" y="3225800"/>
                </a:moveTo>
                <a:lnTo>
                  <a:pt x="5590609" y="3225800"/>
                </a:lnTo>
                <a:lnTo>
                  <a:pt x="5597665" y="3238500"/>
                </a:lnTo>
                <a:lnTo>
                  <a:pt x="5616997" y="3238500"/>
                </a:lnTo>
                <a:lnTo>
                  <a:pt x="5608955" y="3225800"/>
                </a:lnTo>
                <a:close/>
              </a:path>
              <a:path w="5625465" h="4114800">
                <a:moveTo>
                  <a:pt x="5590609" y="3225800"/>
                </a:moveTo>
                <a:lnTo>
                  <a:pt x="5590115" y="3225800"/>
                </a:lnTo>
                <a:lnTo>
                  <a:pt x="5590246" y="3226871"/>
                </a:lnTo>
                <a:lnTo>
                  <a:pt x="5590609" y="3225800"/>
                </a:lnTo>
                <a:close/>
              </a:path>
              <a:path w="5625465" h="4114800">
                <a:moveTo>
                  <a:pt x="36195" y="3213100"/>
                </a:moveTo>
                <a:lnTo>
                  <a:pt x="10372" y="3213100"/>
                </a:lnTo>
                <a:lnTo>
                  <a:pt x="7620" y="3225800"/>
                </a:lnTo>
                <a:lnTo>
                  <a:pt x="35208" y="3225800"/>
                </a:lnTo>
                <a:lnTo>
                  <a:pt x="36195" y="3213100"/>
                </a:lnTo>
                <a:close/>
              </a:path>
              <a:path w="5625465" h="4114800">
                <a:moveTo>
                  <a:pt x="5619537" y="3213100"/>
                </a:moveTo>
                <a:lnTo>
                  <a:pt x="5593643" y="3213100"/>
                </a:lnTo>
                <a:lnTo>
                  <a:pt x="5595901" y="3225800"/>
                </a:lnTo>
                <a:lnTo>
                  <a:pt x="5619890" y="3225800"/>
                </a:lnTo>
                <a:lnTo>
                  <a:pt x="5619537" y="3213100"/>
                </a:lnTo>
                <a:close/>
              </a:path>
              <a:path w="5625465" h="4114800">
                <a:moveTo>
                  <a:pt x="33162" y="3200400"/>
                </a:moveTo>
                <a:lnTo>
                  <a:pt x="15875" y="3200400"/>
                </a:lnTo>
                <a:lnTo>
                  <a:pt x="15875" y="3213100"/>
                </a:lnTo>
                <a:lnTo>
                  <a:pt x="26882" y="3213100"/>
                </a:lnTo>
                <a:lnTo>
                  <a:pt x="27444" y="3212365"/>
                </a:lnTo>
                <a:lnTo>
                  <a:pt x="33162" y="3200400"/>
                </a:lnTo>
                <a:close/>
              </a:path>
              <a:path w="5625465" h="4114800">
                <a:moveTo>
                  <a:pt x="33328" y="3204691"/>
                </a:moveTo>
                <a:lnTo>
                  <a:pt x="27444" y="3212365"/>
                </a:lnTo>
                <a:lnTo>
                  <a:pt x="27094" y="3213100"/>
                </a:lnTo>
                <a:lnTo>
                  <a:pt x="33655" y="3213100"/>
                </a:lnTo>
                <a:lnTo>
                  <a:pt x="33328" y="3204691"/>
                </a:lnTo>
                <a:close/>
              </a:path>
              <a:path w="5625465" h="4114800">
                <a:moveTo>
                  <a:pt x="5603168" y="3200400"/>
                </a:moveTo>
                <a:lnTo>
                  <a:pt x="5589129" y="3200400"/>
                </a:lnTo>
                <a:lnTo>
                  <a:pt x="5588916" y="3213100"/>
                </a:lnTo>
                <a:lnTo>
                  <a:pt x="5605639" y="3213100"/>
                </a:lnTo>
                <a:lnTo>
                  <a:pt x="5603168" y="3200400"/>
                </a:lnTo>
                <a:close/>
              </a:path>
              <a:path w="5625465" h="4114800">
                <a:moveTo>
                  <a:pt x="33162" y="3200400"/>
                </a:moveTo>
                <a:lnTo>
                  <a:pt x="27444" y="3212365"/>
                </a:lnTo>
                <a:lnTo>
                  <a:pt x="33328" y="3204691"/>
                </a:lnTo>
                <a:lnTo>
                  <a:pt x="33162" y="3200400"/>
                </a:lnTo>
                <a:close/>
              </a:path>
              <a:path w="5625465" h="4114800">
                <a:moveTo>
                  <a:pt x="36619" y="3200400"/>
                </a:moveTo>
                <a:lnTo>
                  <a:pt x="33162" y="3200400"/>
                </a:lnTo>
                <a:lnTo>
                  <a:pt x="33328" y="3204691"/>
                </a:lnTo>
                <a:lnTo>
                  <a:pt x="36619" y="3200400"/>
                </a:lnTo>
                <a:close/>
              </a:path>
              <a:path w="5625465" h="4114800">
                <a:moveTo>
                  <a:pt x="25894" y="3187700"/>
                </a:moveTo>
                <a:lnTo>
                  <a:pt x="7338" y="3187700"/>
                </a:lnTo>
                <a:lnTo>
                  <a:pt x="6844" y="3200400"/>
                </a:lnTo>
                <a:lnTo>
                  <a:pt x="25542" y="3200400"/>
                </a:lnTo>
                <a:lnTo>
                  <a:pt x="25894" y="3187700"/>
                </a:lnTo>
                <a:close/>
              </a:path>
              <a:path w="5625465" h="4114800">
                <a:moveTo>
                  <a:pt x="35631" y="3187700"/>
                </a:moveTo>
                <a:lnTo>
                  <a:pt x="29281" y="3187700"/>
                </a:lnTo>
                <a:lnTo>
                  <a:pt x="25542" y="3200400"/>
                </a:lnTo>
                <a:lnTo>
                  <a:pt x="36054" y="3200400"/>
                </a:lnTo>
                <a:lnTo>
                  <a:pt x="35631" y="3187700"/>
                </a:lnTo>
                <a:close/>
              </a:path>
              <a:path w="5625465" h="4114800">
                <a:moveTo>
                  <a:pt x="5592020" y="3162300"/>
                </a:moveTo>
                <a:lnTo>
                  <a:pt x="5587505" y="3162300"/>
                </a:lnTo>
                <a:lnTo>
                  <a:pt x="5587999" y="3175000"/>
                </a:lnTo>
                <a:lnTo>
                  <a:pt x="5592655" y="3200400"/>
                </a:lnTo>
                <a:lnTo>
                  <a:pt x="5620948" y="3200400"/>
                </a:lnTo>
                <a:lnTo>
                  <a:pt x="5615092" y="3187700"/>
                </a:lnTo>
                <a:lnTo>
                  <a:pt x="5618267" y="3187700"/>
                </a:lnTo>
                <a:lnTo>
                  <a:pt x="5619255" y="3175000"/>
                </a:lnTo>
                <a:lnTo>
                  <a:pt x="5598935" y="3175000"/>
                </a:lnTo>
                <a:lnTo>
                  <a:pt x="5592020" y="3162300"/>
                </a:lnTo>
                <a:close/>
              </a:path>
              <a:path w="5625465" h="4114800">
                <a:moveTo>
                  <a:pt x="7579" y="3171753"/>
                </a:moveTo>
                <a:lnTo>
                  <a:pt x="5433" y="3175000"/>
                </a:lnTo>
                <a:lnTo>
                  <a:pt x="6209" y="3187700"/>
                </a:lnTo>
                <a:lnTo>
                  <a:pt x="11078" y="3187700"/>
                </a:lnTo>
                <a:lnTo>
                  <a:pt x="12630" y="3175000"/>
                </a:lnTo>
                <a:lnTo>
                  <a:pt x="7832" y="3175000"/>
                </a:lnTo>
                <a:lnTo>
                  <a:pt x="7579" y="3171753"/>
                </a:lnTo>
                <a:close/>
              </a:path>
              <a:path w="5625465" h="4114800">
                <a:moveTo>
                  <a:pt x="35913" y="3162300"/>
                </a:moveTo>
                <a:lnTo>
                  <a:pt x="27940" y="3175000"/>
                </a:lnTo>
                <a:lnTo>
                  <a:pt x="14112" y="3175000"/>
                </a:lnTo>
                <a:lnTo>
                  <a:pt x="13618" y="3187700"/>
                </a:lnTo>
                <a:lnTo>
                  <a:pt x="36689" y="3187700"/>
                </a:lnTo>
                <a:lnTo>
                  <a:pt x="36266" y="3175000"/>
                </a:lnTo>
                <a:lnTo>
                  <a:pt x="35913" y="3162300"/>
                </a:lnTo>
                <a:close/>
              </a:path>
              <a:path w="5625465" h="4114800">
                <a:moveTo>
                  <a:pt x="14323" y="3162300"/>
                </a:moveTo>
                <a:lnTo>
                  <a:pt x="13829" y="3162300"/>
                </a:lnTo>
                <a:lnTo>
                  <a:pt x="7579" y="3171753"/>
                </a:lnTo>
                <a:lnTo>
                  <a:pt x="7832" y="3175000"/>
                </a:lnTo>
                <a:lnTo>
                  <a:pt x="14323" y="3162300"/>
                </a:lnTo>
                <a:close/>
              </a:path>
              <a:path w="5625465" h="4114800">
                <a:moveTo>
                  <a:pt x="27870" y="3162300"/>
                </a:moveTo>
                <a:lnTo>
                  <a:pt x="14323" y="3162300"/>
                </a:lnTo>
                <a:lnTo>
                  <a:pt x="7832" y="3175000"/>
                </a:lnTo>
                <a:lnTo>
                  <a:pt x="27658" y="3175000"/>
                </a:lnTo>
                <a:lnTo>
                  <a:pt x="27870" y="3162300"/>
                </a:lnTo>
                <a:close/>
              </a:path>
              <a:path w="5625465" h="4114800">
                <a:moveTo>
                  <a:pt x="5618198" y="3162300"/>
                </a:moveTo>
                <a:lnTo>
                  <a:pt x="5595901" y="3162300"/>
                </a:lnTo>
                <a:lnTo>
                  <a:pt x="5598935" y="3175000"/>
                </a:lnTo>
                <a:lnTo>
                  <a:pt x="5619255" y="3175000"/>
                </a:lnTo>
                <a:lnTo>
                  <a:pt x="5618198" y="3162300"/>
                </a:lnTo>
                <a:close/>
              </a:path>
              <a:path w="5625465" h="4114800">
                <a:moveTo>
                  <a:pt x="13829" y="3162300"/>
                </a:moveTo>
                <a:lnTo>
                  <a:pt x="6844" y="3162300"/>
                </a:lnTo>
                <a:lnTo>
                  <a:pt x="7579" y="3171753"/>
                </a:lnTo>
                <a:lnTo>
                  <a:pt x="13829" y="3162300"/>
                </a:lnTo>
                <a:close/>
              </a:path>
              <a:path w="5625465" h="4114800">
                <a:moveTo>
                  <a:pt x="34008" y="3149600"/>
                </a:moveTo>
                <a:lnTo>
                  <a:pt x="6606" y="3149600"/>
                </a:lnTo>
                <a:lnTo>
                  <a:pt x="6411" y="3162300"/>
                </a:lnTo>
                <a:lnTo>
                  <a:pt x="33726" y="3162300"/>
                </a:lnTo>
                <a:lnTo>
                  <a:pt x="34008" y="3149600"/>
                </a:lnTo>
                <a:close/>
              </a:path>
              <a:path w="5625465" h="4114800">
                <a:moveTo>
                  <a:pt x="5618833" y="3149600"/>
                </a:moveTo>
                <a:lnTo>
                  <a:pt x="5591315" y="3149600"/>
                </a:lnTo>
                <a:lnTo>
                  <a:pt x="5591034" y="3162300"/>
                </a:lnTo>
                <a:lnTo>
                  <a:pt x="5619609" y="3162300"/>
                </a:lnTo>
                <a:lnTo>
                  <a:pt x="5618833" y="3149600"/>
                </a:lnTo>
                <a:close/>
              </a:path>
              <a:path w="5625465" h="4114800">
                <a:moveTo>
                  <a:pt x="26106" y="3136900"/>
                </a:moveTo>
                <a:lnTo>
                  <a:pt x="8326" y="3136900"/>
                </a:lnTo>
                <a:lnTo>
                  <a:pt x="7291" y="3149600"/>
                </a:lnTo>
                <a:lnTo>
                  <a:pt x="29140" y="3149600"/>
                </a:lnTo>
                <a:lnTo>
                  <a:pt x="26106" y="3136900"/>
                </a:lnTo>
                <a:close/>
              </a:path>
              <a:path w="5625465" h="4114800">
                <a:moveTo>
                  <a:pt x="5611423" y="3136900"/>
                </a:moveTo>
                <a:lnTo>
                  <a:pt x="5597171" y="3136900"/>
                </a:lnTo>
                <a:lnTo>
                  <a:pt x="5596890" y="3149600"/>
                </a:lnTo>
                <a:lnTo>
                  <a:pt x="5610929" y="3149600"/>
                </a:lnTo>
                <a:lnTo>
                  <a:pt x="5611423" y="3136900"/>
                </a:lnTo>
                <a:close/>
              </a:path>
              <a:path w="5625465" h="4114800">
                <a:moveTo>
                  <a:pt x="5618198" y="3136900"/>
                </a:moveTo>
                <a:lnTo>
                  <a:pt x="5613469" y="3136900"/>
                </a:lnTo>
                <a:lnTo>
                  <a:pt x="5617704" y="3149600"/>
                </a:lnTo>
                <a:lnTo>
                  <a:pt x="5618198" y="3136900"/>
                </a:lnTo>
                <a:close/>
              </a:path>
              <a:path w="5625465" h="4114800">
                <a:moveTo>
                  <a:pt x="37536" y="3124200"/>
                </a:moveTo>
                <a:lnTo>
                  <a:pt x="12065" y="3124200"/>
                </a:lnTo>
                <a:lnTo>
                  <a:pt x="8114" y="3136900"/>
                </a:lnTo>
                <a:lnTo>
                  <a:pt x="35278" y="3136900"/>
                </a:lnTo>
                <a:lnTo>
                  <a:pt x="37536" y="3124200"/>
                </a:lnTo>
                <a:close/>
              </a:path>
              <a:path w="5625465" h="4114800">
                <a:moveTo>
                  <a:pt x="5588409" y="3113194"/>
                </a:moveTo>
                <a:lnTo>
                  <a:pt x="5588775" y="3124200"/>
                </a:lnTo>
                <a:lnTo>
                  <a:pt x="5589129" y="3136900"/>
                </a:lnTo>
                <a:lnTo>
                  <a:pt x="5617491" y="3136900"/>
                </a:lnTo>
                <a:lnTo>
                  <a:pt x="5616715" y="3124200"/>
                </a:lnTo>
                <a:lnTo>
                  <a:pt x="5593361" y="3124200"/>
                </a:lnTo>
                <a:lnTo>
                  <a:pt x="5588409" y="3113194"/>
                </a:lnTo>
                <a:close/>
              </a:path>
              <a:path w="5625465" h="4114800">
                <a:moveTo>
                  <a:pt x="29916" y="3098800"/>
                </a:moveTo>
                <a:lnTo>
                  <a:pt x="9949" y="3098800"/>
                </a:lnTo>
                <a:lnTo>
                  <a:pt x="5151" y="3111500"/>
                </a:lnTo>
                <a:lnTo>
                  <a:pt x="5504" y="3124200"/>
                </a:lnTo>
                <a:lnTo>
                  <a:pt x="9525" y="3124200"/>
                </a:lnTo>
                <a:lnTo>
                  <a:pt x="16863" y="3111500"/>
                </a:lnTo>
                <a:lnTo>
                  <a:pt x="26106" y="3111500"/>
                </a:lnTo>
                <a:lnTo>
                  <a:pt x="29916" y="3098800"/>
                </a:lnTo>
                <a:close/>
              </a:path>
              <a:path w="5625465" h="4114800">
                <a:moveTo>
                  <a:pt x="32384" y="3111500"/>
                </a:moveTo>
                <a:lnTo>
                  <a:pt x="21873" y="3111500"/>
                </a:lnTo>
                <a:lnTo>
                  <a:pt x="14394" y="3124200"/>
                </a:lnTo>
                <a:lnTo>
                  <a:pt x="37042" y="3124200"/>
                </a:lnTo>
                <a:lnTo>
                  <a:pt x="32384" y="3111500"/>
                </a:lnTo>
                <a:close/>
              </a:path>
              <a:path w="5625465" h="4114800">
                <a:moveTo>
                  <a:pt x="5609165" y="3111500"/>
                </a:moveTo>
                <a:lnTo>
                  <a:pt x="5599499" y="3111500"/>
                </a:lnTo>
                <a:lnTo>
                  <a:pt x="5599148" y="3124200"/>
                </a:lnTo>
                <a:lnTo>
                  <a:pt x="5609165" y="3124200"/>
                </a:lnTo>
                <a:lnTo>
                  <a:pt x="5609165" y="3111500"/>
                </a:lnTo>
                <a:close/>
              </a:path>
              <a:path w="5625465" h="4114800">
                <a:moveTo>
                  <a:pt x="5614670" y="3111500"/>
                </a:moveTo>
                <a:lnTo>
                  <a:pt x="5609165" y="3111500"/>
                </a:lnTo>
                <a:lnTo>
                  <a:pt x="5614035" y="3124200"/>
                </a:lnTo>
                <a:lnTo>
                  <a:pt x="5618198" y="3124200"/>
                </a:lnTo>
                <a:lnTo>
                  <a:pt x="5614670" y="3111500"/>
                </a:lnTo>
                <a:close/>
              </a:path>
              <a:path w="5625465" h="4114800">
                <a:moveTo>
                  <a:pt x="5588353" y="3111500"/>
                </a:moveTo>
                <a:lnTo>
                  <a:pt x="5587646" y="3111500"/>
                </a:lnTo>
                <a:lnTo>
                  <a:pt x="5588409" y="3113194"/>
                </a:lnTo>
                <a:lnTo>
                  <a:pt x="5588353" y="3111500"/>
                </a:lnTo>
                <a:close/>
              </a:path>
              <a:path w="5625465" h="4114800">
                <a:moveTo>
                  <a:pt x="5589833" y="3073400"/>
                </a:moveTo>
                <a:lnTo>
                  <a:pt x="5588845" y="3086100"/>
                </a:lnTo>
                <a:lnTo>
                  <a:pt x="5591385" y="3098800"/>
                </a:lnTo>
                <a:lnTo>
                  <a:pt x="5588988" y="3098800"/>
                </a:lnTo>
                <a:lnTo>
                  <a:pt x="5589410" y="3111500"/>
                </a:lnTo>
                <a:lnTo>
                  <a:pt x="5619678" y="3111500"/>
                </a:lnTo>
                <a:lnTo>
                  <a:pt x="5618690" y="3098800"/>
                </a:lnTo>
                <a:lnTo>
                  <a:pt x="5617773" y="3086100"/>
                </a:lnTo>
                <a:lnTo>
                  <a:pt x="5591456" y="3086100"/>
                </a:lnTo>
                <a:lnTo>
                  <a:pt x="5589833" y="3073400"/>
                </a:lnTo>
                <a:close/>
              </a:path>
              <a:path w="5625465" h="4114800">
                <a:moveTo>
                  <a:pt x="36125" y="3086100"/>
                </a:moveTo>
                <a:lnTo>
                  <a:pt x="8044" y="3086100"/>
                </a:lnTo>
                <a:lnTo>
                  <a:pt x="16087" y="3098800"/>
                </a:lnTo>
                <a:lnTo>
                  <a:pt x="35913" y="3098800"/>
                </a:lnTo>
                <a:lnTo>
                  <a:pt x="36125" y="3086100"/>
                </a:lnTo>
                <a:close/>
              </a:path>
              <a:path w="5625465" h="4114800">
                <a:moveTo>
                  <a:pt x="22988" y="3073400"/>
                </a:moveTo>
                <a:lnTo>
                  <a:pt x="3966" y="3073400"/>
                </a:lnTo>
                <a:lnTo>
                  <a:pt x="685" y="3086100"/>
                </a:lnTo>
                <a:lnTo>
                  <a:pt x="12749" y="3086100"/>
                </a:lnTo>
                <a:lnTo>
                  <a:pt x="22988" y="3073400"/>
                </a:lnTo>
                <a:close/>
              </a:path>
              <a:path w="5625465" h="4114800">
                <a:moveTo>
                  <a:pt x="27870" y="3077633"/>
                </a:moveTo>
                <a:lnTo>
                  <a:pt x="19827" y="3086100"/>
                </a:lnTo>
                <a:lnTo>
                  <a:pt x="26882" y="3086100"/>
                </a:lnTo>
                <a:lnTo>
                  <a:pt x="27870" y="3077633"/>
                </a:lnTo>
                <a:close/>
              </a:path>
              <a:path w="5625465" h="4114800">
                <a:moveTo>
                  <a:pt x="5619678" y="3073400"/>
                </a:moveTo>
                <a:lnTo>
                  <a:pt x="5593149" y="3073400"/>
                </a:lnTo>
                <a:lnTo>
                  <a:pt x="5596395" y="3086100"/>
                </a:lnTo>
                <a:lnTo>
                  <a:pt x="5616150" y="3086100"/>
                </a:lnTo>
                <a:lnTo>
                  <a:pt x="5619678" y="3073400"/>
                </a:lnTo>
                <a:close/>
              </a:path>
              <a:path w="5625465" h="4114800">
                <a:moveTo>
                  <a:pt x="31892" y="3073400"/>
                </a:moveTo>
                <a:lnTo>
                  <a:pt x="28364" y="3073400"/>
                </a:lnTo>
                <a:lnTo>
                  <a:pt x="27870" y="3077633"/>
                </a:lnTo>
                <a:lnTo>
                  <a:pt x="31892" y="3073400"/>
                </a:lnTo>
                <a:close/>
              </a:path>
              <a:path w="5625465" h="4114800">
                <a:moveTo>
                  <a:pt x="31926" y="3022600"/>
                </a:moveTo>
                <a:lnTo>
                  <a:pt x="13063" y="3022600"/>
                </a:lnTo>
                <a:lnTo>
                  <a:pt x="4638" y="3035300"/>
                </a:lnTo>
                <a:lnTo>
                  <a:pt x="5383" y="3048000"/>
                </a:lnTo>
                <a:lnTo>
                  <a:pt x="2103" y="3060700"/>
                </a:lnTo>
                <a:lnTo>
                  <a:pt x="3072" y="3073400"/>
                </a:lnTo>
                <a:lnTo>
                  <a:pt x="32347" y="3073400"/>
                </a:lnTo>
                <a:lnTo>
                  <a:pt x="36624" y="3060700"/>
                </a:lnTo>
                <a:lnTo>
                  <a:pt x="9559" y="3060700"/>
                </a:lnTo>
                <a:lnTo>
                  <a:pt x="14702" y="3048000"/>
                </a:lnTo>
                <a:lnTo>
                  <a:pt x="33342" y="3048000"/>
                </a:lnTo>
                <a:lnTo>
                  <a:pt x="37593" y="3035300"/>
                </a:lnTo>
                <a:lnTo>
                  <a:pt x="24917" y="3035300"/>
                </a:lnTo>
                <a:lnTo>
                  <a:pt x="31926" y="3022600"/>
                </a:lnTo>
                <a:close/>
              </a:path>
              <a:path w="5625465" h="4114800">
                <a:moveTo>
                  <a:pt x="5588845" y="3060700"/>
                </a:moveTo>
                <a:lnTo>
                  <a:pt x="5588635" y="3060700"/>
                </a:lnTo>
                <a:lnTo>
                  <a:pt x="5588353" y="3073400"/>
                </a:lnTo>
                <a:lnTo>
                  <a:pt x="5594631" y="3073400"/>
                </a:lnTo>
                <a:lnTo>
                  <a:pt x="5588845" y="3060700"/>
                </a:lnTo>
                <a:close/>
              </a:path>
              <a:path w="5625465" h="4114800">
                <a:moveTo>
                  <a:pt x="5619061" y="3060700"/>
                </a:moveTo>
                <a:lnTo>
                  <a:pt x="5596114" y="3060700"/>
                </a:lnTo>
                <a:lnTo>
                  <a:pt x="5594631" y="3073400"/>
                </a:lnTo>
                <a:lnTo>
                  <a:pt x="5620620" y="3073400"/>
                </a:lnTo>
                <a:lnTo>
                  <a:pt x="5619061" y="3060700"/>
                </a:lnTo>
                <a:close/>
              </a:path>
              <a:path w="5625465" h="4114800">
                <a:moveTo>
                  <a:pt x="28721" y="3048000"/>
                </a:moveTo>
                <a:lnTo>
                  <a:pt x="14702" y="3048000"/>
                </a:lnTo>
                <a:lnTo>
                  <a:pt x="10079" y="3060700"/>
                </a:lnTo>
                <a:lnTo>
                  <a:pt x="29615" y="3060700"/>
                </a:lnTo>
                <a:lnTo>
                  <a:pt x="28721" y="3048000"/>
                </a:lnTo>
                <a:close/>
              </a:path>
              <a:path w="5625465" h="4114800">
                <a:moveTo>
                  <a:pt x="37005" y="3049871"/>
                </a:moveTo>
                <a:lnTo>
                  <a:pt x="30584" y="3060700"/>
                </a:lnTo>
                <a:lnTo>
                  <a:pt x="36624" y="3060700"/>
                </a:lnTo>
                <a:lnTo>
                  <a:pt x="37005" y="3049871"/>
                </a:lnTo>
                <a:close/>
              </a:path>
              <a:path w="5625465" h="4114800">
                <a:moveTo>
                  <a:pt x="38115" y="3048000"/>
                </a:moveTo>
                <a:lnTo>
                  <a:pt x="37005" y="3049871"/>
                </a:lnTo>
                <a:lnTo>
                  <a:pt x="36624" y="3060700"/>
                </a:lnTo>
                <a:lnTo>
                  <a:pt x="38115" y="3048000"/>
                </a:lnTo>
                <a:close/>
              </a:path>
              <a:path w="5625465" h="4114800">
                <a:moveTo>
                  <a:pt x="5605639" y="3048000"/>
                </a:moveTo>
                <a:lnTo>
                  <a:pt x="5590893" y="3048000"/>
                </a:lnTo>
                <a:lnTo>
                  <a:pt x="5592373" y="3060700"/>
                </a:lnTo>
                <a:lnTo>
                  <a:pt x="5616365" y="3060700"/>
                </a:lnTo>
                <a:lnTo>
                  <a:pt x="5616171" y="3059702"/>
                </a:lnTo>
                <a:lnTo>
                  <a:pt x="5605639" y="3048000"/>
                </a:lnTo>
                <a:close/>
              </a:path>
              <a:path w="5625465" h="4114800">
                <a:moveTo>
                  <a:pt x="5617563" y="3048000"/>
                </a:moveTo>
                <a:lnTo>
                  <a:pt x="5613894" y="3048000"/>
                </a:lnTo>
                <a:lnTo>
                  <a:pt x="5616171" y="3059702"/>
                </a:lnTo>
                <a:lnTo>
                  <a:pt x="5617069" y="3060700"/>
                </a:lnTo>
                <a:lnTo>
                  <a:pt x="5617563" y="3048000"/>
                </a:lnTo>
                <a:close/>
              </a:path>
              <a:path w="5625465" h="4114800">
                <a:moveTo>
                  <a:pt x="5613894" y="3048000"/>
                </a:moveTo>
                <a:lnTo>
                  <a:pt x="5605639" y="3048000"/>
                </a:lnTo>
                <a:lnTo>
                  <a:pt x="5616171" y="3059702"/>
                </a:lnTo>
                <a:lnTo>
                  <a:pt x="5613894" y="3048000"/>
                </a:lnTo>
                <a:close/>
              </a:path>
              <a:path w="5625465" h="4114800">
                <a:moveTo>
                  <a:pt x="5589186" y="3038744"/>
                </a:moveTo>
                <a:lnTo>
                  <a:pt x="5589339" y="3048000"/>
                </a:lnTo>
                <a:lnTo>
                  <a:pt x="5592091" y="3048000"/>
                </a:lnTo>
                <a:lnTo>
                  <a:pt x="5591499" y="3045462"/>
                </a:lnTo>
                <a:lnTo>
                  <a:pt x="5589186" y="3038744"/>
                </a:lnTo>
                <a:close/>
              </a:path>
              <a:path w="5625465" h="4114800">
                <a:moveTo>
                  <a:pt x="5622853" y="3035300"/>
                </a:moveTo>
                <a:lnTo>
                  <a:pt x="5589129" y="3035300"/>
                </a:lnTo>
                <a:lnTo>
                  <a:pt x="5591499" y="3045462"/>
                </a:lnTo>
                <a:lnTo>
                  <a:pt x="5592373" y="3048000"/>
                </a:lnTo>
                <a:lnTo>
                  <a:pt x="5622853" y="3048000"/>
                </a:lnTo>
                <a:lnTo>
                  <a:pt x="5622853" y="3035300"/>
                </a:lnTo>
                <a:close/>
              </a:path>
              <a:path w="5625465" h="4114800">
                <a:moveTo>
                  <a:pt x="5589129" y="3035300"/>
                </a:moveTo>
                <a:lnTo>
                  <a:pt x="5589186" y="3038744"/>
                </a:lnTo>
                <a:lnTo>
                  <a:pt x="5591499" y="3045462"/>
                </a:lnTo>
                <a:lnTo>
                  <a:pt x="5589129" y="3035300"/>
                </a:lnTo>
                <a:close/>
              </a:path>
              <a:path w="5625465" h="4114800">
                <a:moveTo>
                  <a:pt x="5589129" y="3035300"/>
                </a:moveTo>
                <a:lnTo>
                  <a:pt x="5587999" y="3035300"/>
                </a:lnTo>
                <a:lnTo>
                  <a:pt x="5589186" y="3038744"/>
                </a:lnTo>
                <a:lnTo>
                  <a:pt x="5589129" y="3035300"/>
                </a:lnTo>
                <a:close/>
              </a:path>
              <a:path w="5625465" h="4114800">
                <a:moveTo>
                  <a:pt x="5623278" y="3009900"/>
                </a:moveTo>
                <a:lnTo>
                  <a:pt x="5588845" y="3009900"/>
                </a:lnTo>
                <a:lnTo>
                  <a:pt x="5593290" y="3022600"/>
                </a:lnTo>
                <a:lnTo>
                  <a:pt x="5602958" y="3035300"/>
                </a:lnTo>
                <a:lnTo>
                  <a:pt x="5610012" y="3035300"/>
                </a:lnTo>
                <a:lnTo>
                  <a:pt x="5612270" y="3022600"/>
                </a:lnTo>
                <a:lnTo>
                  <a:pt x="5624123" y="3022600"/>
                </a:lnTo>
                <a:lnTo>
                  <a:pt x="5623278" y="3009900"/>
                </a:lnTo>
                <a:close/>
              </a:path>
              <a:path w="5625465" h="4114800">
                <a:moveTo>
                  <a:pt x="25439" y="2997200"/>
                </a:moveTo>
                <a:lnTo>
                  <a:pt x="6799" y="2997200"/>
                </a:lnTo>
                <a:lnTo>
                  <a:pt x="3072" y="3009900"/>
                </a:lnTo>
                <a:lnTo>
                  <a:pt x="3966" y="3022600"/>
                </a:lnTo>
                <a:lnTo>
                  <a:pt x="9782" y="3022600"/>
                </a:lnTo>
                <a:lnTo>
                  <a:pt x="12021" y="3009900"/>
                </a:lnTo>
                <a:lnTo>
                  <a:pt x="26334" y="3009900"/>
                </a:lnTo>
                <a:lnTo>
                  <a:pt x="25439" y="2997200"/>
                </a:lnTo>
                <a:close/>
              </a:path>
              <a:path w="5625465" h="4114800">
                <a:moveTo>
                  <a:pt x="14032" y="3009900"/>
                </a:moveTo>
                <a:lnTo>
                  <a:pt x="13585" y="3022600"/>
                </a:lnTo>
                <a:lnTo>
                  <a:pt x="17984" y="3022600"/>
                </a:lnTo>
                <a:lnTo>
                  <a:pt x="14032" y="3009900"/>
                </a:lnTo>
                <a:close/>
              </a:path>
              <a:path w="5625465" h="4114800">
                <a:moveTo>
                  <a:pt x="32895" y="3009900"/>
                </a:moveTo>
                <a:lnTo>
                  <a:pt x="17536" y="3009900"/>
                </a:lnTo>
                <a:lnTo>
                  <a:pt x="17984" y="3022600"/>
                </a:lnTo>
                <a:lnTo>
                  <a:pt x="32373" y="3022600"/>
                </a:lnTo>
                <a:lnTo>
                  <a:pt x="32895" y="3009900"/>
                </a:lnTo>
                <a:close/>
              </a:path>
              <a:path w="5625465" h="4114800">
                <a:moveTo>
                  <a:pt x="34237" y="2997200"/>
                </a:moveTo>
                <a:lnTo>
                  <a:pt x="32373" y="2997200"/>
                </a:lnTo>
                <a:lnTo>
                  <a:pt x="27303" y="3009900"/>
                </a:lnTo>
                <a:lnTo>
                  <a:pt x="36102" y="3009900"/>
                </a:lnTo>
                <a:lnTo>
                  <a:pt x="34237" y="2997200"/>
                </a:lnTo>
                <a:close/>
              </a:path>
              <a:path w="5625465" h="4114800">
                <a:moveTo>
                  <a:pt x="5609590" y="2997200"/>
                </a:moveTo>
                <a:lnTo>
                  <a:pt x="5588422" y="2997200"/>
                </a:lnTo>
                <a:lnTo>
                  <a:pt x="5587575" y="3009900"/>
                </a:lnTo>
                <a:lnTo>
                  <a:pt x="5609165" y="3009900"/>
                </a:lnTo>
                <a:lnTo>
                  <a:pt x="5609590" y="2997200"/>
                </a:lnTo>
                <a:close/>
              </a:path>
              <a:path w="5625465" h="4114800">
                <a:moveTo>
                  <a:pt x="35356" y="2984500"/>
                </a:moveTo>
                <a:lnTo>
                  <a:pt x="11944" y="2984500"/>
                </a:lnTo>
                <a:lnTo>
                  <a:pt x="12391" y="2997200"/>
                </a:lnTo>
                <a:lnTo>
                  <a:pt x="34834" y="2997200"/>
                </a:lnTo>
                <a:lnTo>
                  <a:pt x="35356" y="2984500"/>
                </a:lnTo>
                <a:close/>
              </a:path>
              <a:path w="5625465" h="4114800">
                <a:moveTo>
                  <a:pt x="5622784" y="2984500"/>
                </a:moveTo>
                <a:lnTo>
                  <a:pt x="5594631" y="2984500"/>
                </a:lnTo>
                <a:lnTo>
                  <a:pt x="5597665" y="2997200"/>
                </a:lnTo>
                <a:lnTo>
                  <a:pt x="5622359" y="2997200"/>
                </a:lnTo>
                <a:lnTo>
                  <a:pt x="5622784" y="2984500"/>
                </a:lnTo>
                <a:close/>
              </a:path>
              <a:path w="5625465" h="4114800">
                <a:moveTo>
                  <a:pt x="34461" y="2959100"/>
                </a:moveTo>
                <a:lnTo>
                  <a:pt x="26856" y="2971800"/>
                </a:lnTo>
                <a:lnTo>
                  <a:pt x="3444" y="2971800"/>
                </a:lnTo>
                <a:lnTo>
                  <a:pt x="4488" y="2984500"/>
                </a:lnTo>
                <a:lnTo>
                  <a:pt x="37816" y="2984500"/>
                </a:lnTo>
                <a:lnTo>
                  <a:pt x="36624" y="2971800"/>
                </a:lnTo>
                <a:lnTo>
                  <a:pt x="34461" y="2959100"/>
                </a:lnTo>
                <a:close/>
              </a:path>
              <a:path w="5625465" h="4114800">
                <a:moveTo>
                  <a:pt x="5619749" y="2946400"/>
                </a:moveTo>
                <a:lnTo>
                  <a:pt x="5589339" y="2946400"/>
                </a:lnTo>
                <a:lnTo>
                  <a:pt x="5590609" y="2959100"/>
                </a:lnTo>
                <a:lnTo>
                  <a:pt x="5598582" y="2959100"/>
                </a:lnTo>
                <a:lnTo>
                  <a:pt x="5595479" y="2971800"/>
                </a:lnTo>
                <a:lnTo>
                  <a:pt x="5591103" y="2984500"/>
                </a:lnTo>
                <a:lnTo>
                  <a:pt x="5613963" y="2984500"/>
                </a:lnTo>
                <a:lnTo>
                  <a:pt x="5614457" y="2971800"/>
                </a:lnTo>
                <a:lnTo>
                  <a:pt x="5625040" y="2971800"/>
                </a:lnTo>
                <a:lnTo>
                  <a:pt x="5620595" y="2959100"/>
                </a:lnTo>
                <a:lnTo>
                  <a:pt x="5619749" y="2946400"/>
                </a:lnTo>
                <a:close/>
              </a:path>
              <a:path w="5625465" h="4114800">
                <a:moveTo>
                  <a:pt x="30062" y="2959100"/>
                </a:moveTo>
                <a:lnTo>
                  <a:pt x="7694" y="2959100"/>
                </a:lnTo>
                <a:lnTo>
                  <a:pt x="8216" y="2971800"/>
                </a:lnTo>
                <a:lnTo>
                  <a:pt x="26856" y="2971800"/>
                </a:lnTo>
                <a:lnTo>
                  <a:pt x="30062" y="2959100"/>
                </a:lnTo>
                <a:close/>
              </a:path>
              <a:path w="5625465" h="4114800">
                <a:moveTo>
                  <a:pt x="35653" y="2946400"/>
                </a:moveTo>
                <a:lnTo>
                  <a:pt x="8663" y="2946400"/>
                </a:lnTo>
                <a:lnTo>
                  <a:pt x="5830" y="2959100"/>
                </a:lnTo>
                <a:lnTo>
                  <a:pt x="35206" y="2959100"/>
                </a:lnTo>
                <a:lnTo>
                  <a:pt x="35653" y="2946400"/>
                </a:lnTo>
                <a:close/>
              </a:path>
              <a:path w="5625465" h="4114800">
                <a:moveTo>
                  <a:pt x="11422" y="2933700"/>
                </a:moveTo>
                <a:lnTo>
                  <a:pt x="4488" y="2933700"/>
                </a:lnTo>
                <a:lnTo>
                  <a:pt x="4936" y="2946400"/>
                </a:lnTo>
                <a:lnTo>
                  <a:pt x="11422" y="2933700"/>
                </a:lnTo>
                <a:close/>
              </a:path>
              <a:path w="5625465" h="4114800">
                <a:moveTo>
                  <a:pt x="31851" y="2933700"/>
                </a:moveTo>
                <a:lnTo>
                  <a:pt x="11422" y="2933700"/>
                </a:lnTo>
                <a:lnTo>
                  <a:pt x="11422" y="2946400"/>
                </a:lnTo>
                <a:lnTo>
                  <a:pt x="24023" y="2946400"/>
                </a:lnTo>
                <a:lnTo>
                  <a:pt x="31851" y="2933700"/>
                </a:lnTo>
                <a:close/>
              </a:path>
              <a:path w="5625465" h="4114800">
                <a:moveTo>
                  <a:pt x="31851" y="2933700"/>
                </a:moveTo>
                <a:lnTo>
                  <a:pt x="24023" y="2946400"/>
                </a:lnTo>
                <a:lnTo>
                  <a:pt x="27750" y="2946400"/>
                </a:lnTo>
                <a:lnTo>
                  <a:pt x="32267" y="2939592"/>
                </a:lnTo>
                <a:lnTo>
                  <a:pt x="31851" y="2933700"/>
                </a:lnTo>
                <a:close/>
              </a:path>
              <a:path w="5625465" h="4114800">
                <a:moveTo>
                  <a:pt x="32267" y="2939592"/>
                </a:moveTo>
                <a:lnTo>
                  <a:pt x="27750" y="2946400"/>
                </a:lnTo>
                <a:lnTo>
                  <a:pt x="32746" y="2946400"/>
                </a:lnTo>
                <a:lnTo>
                  <a:pt x="32267" y="2939592"/>
                </a:lnTo>
                <a:close/>
              </a:path>
              <a:path w="5625465" h="4114800">
                <a:moveTo>
                  <a:pt x="5605145" y="2933700"/>
                </a:moveTo>
                <a:lnTo>
                  <a:pt x="5587575" y="2933700"/>
                </a:lnTo>
                <a:lnTo>
                  <a:pt x="5586235" y="2946400"/>
                </a:lnTo>
                <a:lnTo>
                  <a:pt x="5606484" y="2946400"/>
                </a:lnTo>
                <a:lnTo>
                  <a:pt x="5605145" y="2933700"/>
                </a:lnTo>
                <a:close/>
              </a:path>
              <a:path w="5625465" h="4114800">
                <a:moveTo>
                  <a:pt x="35206" y="2908300"/>
                </a:moveTo>
                <a:lnTo>
                  <a:pt x="24992" y="2921000"/>
                </a:lnTo>
                <a:lnTo>
                  <a:pt x="3519" y="2921000"/>
                </a:lnTo>
                <a:lnTo>
                  <a:pt x="3966" y="2933700"/>
                </a:lnTo>
                <a:lnTo>
                  <a:pt x="31851" y="2933700"/>
                </a:lnTo>
                <a:lnTo>
                  <a:pt x="32267" y="2939592"/>
                </a:lnTo>
                <a:lnTo>
                  <a:pt x="36175" y="2933700"/>
                </a:lnTo>
                <a:lnTo>
                  <a:pt x="37071" y="2921000"/>
                </a:lnTo>
                <a:lnTo>
                  <a:pt x="35206" y="2908300"/>
                </a:lnTo>
                <a:close/>
              </a:path>
              <a:path w="5625465" h="4114800">
                <a:moveTo>
                  <a:pt x="5619749" y="2908300"/>
                </a:moveTo>
                <a:lnTo>
                  <a:pt x="5589339" y="2908300"/>
                </a:lnTo>
                <a:lnTo>
                  <a:pt x="5588845" y="2921000"/>
                </a:lnTo>
                <a:lnTo>
                  <a:pt x="5590540" y="2933700"/>
                </a:lnTo>
                <a:lnTo>
                  <a:pt x="5619325" y="2933700"/>
                </a:lnTo>
                <a:lnTo>
                  <a:pt x="5618833" y="2921000"/>
                </a:lnTo>
                <a:lnTo>
                  <a:pt x="5618408" y="2921000"/>
                </a:lnTo>
                <a:lnTo>
                  <a:pt x="5619749" y="2908300"/>
                </a:lnTo>
                <a:close/>
              </a:path>
              <a:path w="5625465" h="4114800">
                <a:moveTo>
                  <a:pt x="38487" y="2882900"/>
                </a:moveTo>
                <a:lnTo>
                  <a:pt x="27940" y="2882900"/>
                </a:lnTo>
                <a:lnTo>
                  <a:pt x="20391" y="2895600"/>
                </a:lnTo>
                <a:lnTo>
                  <a:pt x="8216" y="2895600"/>
                </a:lnTo>
                <a:lnTo>
                  <a:pt x="11422" y="2908300"/>
                </a:lnTo>
                <a:lnTo>
                  <a:pt x="13286" y="2908300"/>
                </a:lnTo>
                <a:lnTo>
                  <a:pt x="9110" y="2921000"/>
                </a:lnTo>
                <a:lnTo>
                  <a:pt x="24992" y="2921000"/>
                </a:lnTo>
                <a:lnTo>
                  <a:pt x="24992" y="2908300"/>
                </a:lnTo>
                <a:lnTo>
                  <a:pt x="36175" y="2895600"/>
                </a:lnTo>
                <a:lnTo>
                  <a:pt x="38487" y="2882900"/>
                </a:lnTo>
                <a:close/>
              </a:path>
              <a:path w="5625465" h="4114800">
                <a:moveTo>
                  <a:pt x="5615727" y="2895600"/>
                </a:moveTo>
                <a:lnTo>
                  <a:pt x="5593715" y="2895600"/>
                </a:lnTo>
                <a:lnTo>
                  <a:pt x="5599924" y="2908300"/>
                </a:lnTo>
                <a:lnTo>
                  <a:pt x="5615305" y="2908300"/>
                </a:lnTo>
                <a:lnTo>
                  <a:pt x="5615727" y="2895600"/>
                </a:lnTo>
                <a:close/>
              </a:path>
              <a:path w="5625465" h="4114800">
                <a:moveTo>
                  <a:pt x="7662" y="2893827"/>
                </a:moveTo>
                <a:lnTo>
                  <a:pt x="5383" y="2895600"/>
                </a:lnTo>
                <a:lnTo>
                  <a:pt x="8608" y="2895600"/>
                </a:lnTo>
                <a:lnTo>
                  <a:pt x="7662" y="2893827"/>
                </a:lnTo>
                <a:close/>
              </a:path>
              <a:path w="5625465" h="4114800">
                <a:moveTo>
                  <a:pt x="27940" y="2882900"/>
                </a:moveTo>
                <a:lnTo>
                  <a:pt x="21711" y="2882900"/>
                </a:lnTo>
                <a:lnTo>
                  <a:pt x="7662" y="2893827"/>
                </a:lnTo>
                <a:lnTo>
                  <a:pt x="8608" y="2895600"/>
                </a:lnTo>
                <a:lnTo>
                  <a:pt x="20391" y="2895600"/>
                </a:lnTo>
                <a:lnTo>
                  <a:pt x="27940" y="2882900"/>
                </a:lnTo>
                <a:close/>
              </a:path>
              <a:path w="5625465" h="4114800">
                <a:moveTo>
                  <a:pt x="5621089" y="2882900"/>
                </a:moveTo>
                <a:lnTo>
                  <a:pt x="5588845" y="2882900"/>
                </a:lnTo>
                <a:lnTo>
                  <a:pt x="5589339" y="2895600"/>
                </a:lnTo>
                <a:lnTo>
                  <a:pt x="5618408" y="2895600"/>
                </a:lnTo>
                <a:lnTo>
                  <a:pt x="5621089" y="2882900"/>
                </a:lnTo>
                <a:close/>
              </a:path>
              <a:path w="5625465" h="4114800">
                <a:moveTo>
                  <a:pt x="35206" y="2870200"/>
                </a:moveTo>
                <a:lnTo>
                  <a:pt x="5363" y="2870200"/>
                </a:lnTo>
                <a:lnTo>
                  <a:pt x="1835" y="2882900"/>
                </a:lnTo>
                <a:lnTo>
                  <a:pt x="7662" y="2893827"/>
                </a:lnTo>
                <a:lnTo>
                  <a:pt x="21711" y="2882900"/>
                </a:lnTo>
                <a:lnTo>
                  <a:pt x="26334" y="2882900"/>
                </a:lnTo>
                <a:lnTo>
                  <a:pt x="35206" y="2870200"/>
                </a:lnTo>
                <a:close/>
              </a:path>
              <a:path w="5625465" h="4114800">
                <a:moveTo>
                  <a:pt x="35206" y="2870200"/>
                </a:moveTo>
                <a:lnTo>
                  <a:pt x="26334" y="2882900"/>
                </a:lnTo>
                <a:lnTo>
                  <a:pt x="35913" y="2882900"/>
                </a:lnTo>
                <a:lnTo>
                  <a:pt x="35839" y="2878496"/>
                </a:lnTo>
                <a:lnTo>
                  <a:pt x="35206" y="2870200"/>
                </a:lnTo>
                <a:close/>
              </a:path>
              <a:path w="5625465" h="4114800">
                <a:moveTo>
                  <a:pt x="35839" y="2878496"/>
                </a:moveTo>
                <a:lnTo>
                  <a:pt x="35913" y="2882900"/>
                </a:lnTo>
                <a:lnTo>
                  <a:pt x="36175" y="2882900"/>
                </a:lnTo>
                <a:lnTo>
                  <a:pt x="35839" y="2878496"/>
                </a:lnTo>
                <a:close/>
              </a:path>
              <a:path w="5625465" h="4114800">
                <a:moveTo>
                  <a:pt x="5606484" y="2870200"/>
                </a:moveTo>
                <a:lnTo>
                  <a:pt x="5592373" y="2870200"/>
                </a:lnTo>
                <a:lnTo>
                  <a:pt x="5598582" y="2882900"/>
                </a:lnTo>
                <a:lnTo>
                  <a:pt x="5609165" y="2882900"/>
                </a:lnTo>
                <a:lnTo>
                  <a:pt x="5606484" y="2870200"/>
                </a:lnTo>
                <a:close/>
              </a:path>
              <a:path w="5625465" h="4114800">
                <a:moveTo>
                  <a:pt x="35702" y="2870200"/>
                </a:moveTo>
                <a:lnTo>
                  <a:pt x="35206" y="2870200"/>
                </a:lnTo>
                <a:lnTo>
                  <a:pt x="35839" y="2878496"/>
                </a:lnTo>
                <a:lnTo>
                  <a:pt x="35702" y="2870200"/>
                </a:lnTo>
                <a:close/>
              </a:path>
              <a:path w="5625465" h="4114800">
                <a:moveTo>
                  <a:pt x="36689" y="2844800"/>
                </a:moveTo>
                <a:lnTo>
                  <a:pt x="5363" y="2844800"/>
                </a:lnTo>
                <a:lnTo>
                  <a:pt x="6350" y="2857500"/>
                </a:lnTo>
                <a:lnTo>
                  <a:pt x="7268" y="2870200"/>
                </a:lnTo>
                <a:lnTo>
                  <a:pt x="11679" y="2862848"/>
                </a:lnTo>
                <a:lnTo>
                  <a:pt x="12630" y="2857500"/>
                </a:lnTo>
                <a:lnTo>
                  <a:pt x="36407" y="2857500"/>
                </a:lnTo>
                <a:lnTo>
                  <a:pt x="36689" y="2844800"/>
                </a:lnTo>
                <a:close/>
              </a:path>
              <a:path w="5625465" h="4114800">
                <a:moveTo>
                  <a:pt x="28928" y="2857500"/>
                </a:moveTo>
                <a:lnTo>
                  <a:pt x="14888" y="2857500"/>
                </a:lnTo>
                <a:lnTo>
                  <a:pt x="11679" y="2862848"/>
                </a:lnTo>
                <a:lnTo>
                  <a:pt x="10372" y="2870200"/>
                </a:lnTo>
                <a:lnTo>
                  <a:pt x="28011" y="2870200"/>
                </a:lnTo>
                <a:lnTo>
                  <a:pt x="28928" y="2857500"/>
                </a:lnTo>
                <a:close/>
              </a:path>
              <a:path w="5625465" h="4114800">
                <a:moveTo>
                  <a:pt x="32668" y="2857500"/>
                </a:moveTo>
                <a:lnTo>
                  <a:pt x="28011" y="2870200"/>
                </a:lnTo>
                <a:lnTo>
                  <a:pt x="34149" y="2870200"/>
                </a:lnTo>
                <a:lnTo>
                  <a:pt x="32668" y="2857500"/>
                </a:lnTo>
                <a:close/>
              </a:path>
              <a:path w="5625465" h="4114800">
                <a:moveTo>
                  <a:pt x="5603330" y="2857500"/>
                </a:moveTo>
                <a:lnTo>
                  <a:pt x="5589764" y="2857500"/>
                </a:lnTo>
                <a:lnTo>
                  <a:pt x="5595479" y="2870200"/>
                </a:lnTo>
                <a:lnTo>
                  <a:pt x="5619658" y="2870200"/>
                </a:lnTo>
                <a:lnTo>
                  <a:pt x="5603330" y="2857500"/>
                </a:lnTo>
                <a:close/>
              </a:path>
              <a:path w="5625465" h="4114800">
                <a:moveTo>
                  <a:pt x="5613619" y="2844800"/>
                </a:moveTo>
                <a:lnTo>
                  <a:pt x="5590609" y="2844800"/>
                </a:lnTo>
                <a:lnTo>
                  <a:pt x="5597665" y="2857500"/>
                </a:lnTo>
                <a:lnTo>
                  <a:pt x="5603330" y="2857500"/>
                </a:lnTo>
                <a:lnTo>
                  <a:pt x="5619658" y="2870200"/>
                </a:lnTo>
                <a:lnTo>
                  <a:pt x="5616825" y="2857500"/>
                </a:lnTo>
                <a:lnTo>
                  <a:pt x="5613619" y="2844800"/>
                </a:lnTo>
                <a:close/>
              </a:path>
              <a:path w="5625465" h="4114800">
                <a:moveTo>
                  <a:pt x="5618833" y="2857500"/>
                </a:moveTo>
                <a:lnTo>
                  <a:pt x="5616825" y="2857500"/>
                </a:lnTo>
                <a:lnTo>
                  <a:pt x="5619658" y="2870200"/>
                </a:lnTo>
                <a:lnTo>
                  <a:pt x="5621514" y="2870200"/>
                </a:lnTo>
                <a:lnTo>
                  <a:pt x="5618833" y="2857500"/>
                </a:lnTo>
                <a:close/>
              </a:path>
              <a:path w="5625465" h="4114800">
                <a:moveTo>
                  <a:pt x="14888" y="2857500"/>
                </a:moveTo>
                <a:lnTo>
                  <a:pt x="12630" y="2857500"/>
                </a:lnTo>
                <a:lnTo>
                  <a:pt x="11679" y="2862848"/>
                </a:lnTo>
                <a:lnTo>
                  <a:pt x="14888" y="2857500"/>
                </a:lnTo>
                <a:close/>
              </a:path>
              <a:path w="5625465" h="4114800">
                <a:moveTo>
                  <a:pt x="5589185" y="2849001"/>
                </a:moveTo>
                <a:lnTo>
                  <a:pt x="5586305" y="2857500"/>
                </a:lnTo>
                <a:lnTo>
                  <a:pt x="5589835" y="2857500"/>
                </a:lnTo>
                <a:lnTo>
                  <a:pt x="5589185" y="2849001"/>
                </a:lnTo>
                <a:close/>
              </a:path>
              <a:path w="5625465" h="4114800">
                <a:moveTo>
                  <a:pt x="5590609" y="2844800"/>
                </a:moveTo>
                <a:lnTo>
                  <a:pt x="5589185" y="2849001"/>
                </a:lnTo>
                <a:lnTo>
                  <a:pt x="5589835" y="2857500"/>
                </a:lnTo>
                <a:lnTo>
                  <a:pt x="5597665" y="2857500"/>
                </a:lnTo>
                <a:lnTo>
                  <a:pt x="5590609" y="2844800"/>
                </a:lnTo>
                <a:close/>
              </a:path>
              <a:path w="5625465" h="4114800">
                <a:moveTo>
                  <a:pt x="5590609" y="2844800"/>
                </a:moveTo>
                <a:lnTo>
                  <a:pt x="5588864" y="2844800"/>
                </a:lnTo>
                <a:lnTo>
                  <a:pt x="5589185" y="2849001"/>
                </a:lnTo>
                <a:lnTo>
                  <a:pt x="5590609" y="2844800"/>
                </a:lnTo>
                <a:close/>
              </a:path>
              <a:path w="5625465" h="4114800">
                <a:moveTo>
                  <a:pt x="36195" y="2832100"/>
                </a:moveTo>
                <a:lnTo>
                  <a:pt x="7620" y="2832100"/>
                </a:lnTo>
                <a:lnTo>
                  <a:pt x="5151" y="2844800"/>
                </a:lnTo>
                <a:lnTo>
                  <a:pt x="35208" y="2844800"/>
                </a:lnTo>
                <a:lnTo>
                  <a:pt x="36195" y="2832100"/>
                </a:lnTo>
                <a:close/>
              </a:path>
              <a:path w="5625465" h="4114800">
                <a:moveTo>
                  <a:pt x="5621075" y="2832100"/>
                </a:moveTo>
                <a:lnTo>
                  <a:pt x="5588864" y="2832100"/>
                </a:lnTo>
                <a:lnTo>
                  <a:pt x="5586554" y="2844800"/>
                </a:lnTo>
                <a:lnTo>
                  <a:pt x="5621522" y="2844800"/>
                </a:lnTo>
                <a:lnTo>
                  <a:pt x="5621075" y="2832100"/>
                </a:lnTo>
                <a:close/>
              </a:path>
              <a:path w="5625465" h="4114800">
                <a:moveTo>
                  <a:pt x="26882" y="2819400"/>
                </a:moveTo>
                <a:lnTo>
                  <a:pt x="5363" y="2819400"/>
                </a:lnTo>
                <a:lnTo>
                  <a:pt x="6068" y="2832100"/>
                </a:lnTo>
                <a:lnTo>
                  <a:pt x="26600" y="2832100"/>
                </a:lnTo>
                <a:lnTo>
                  <a:pt x="26882" y="2819400"/>
                </a:lnTo>
                <a:close/>
              </a:path>
              <a:path w="5625465" h="4114800">
                <a:moveTo>
                  <a:pt x="33162" y="2819400"/>
                </a:moveTo>
                <a:lnTo>
                  <a:pt x="27094" y="2832100"/>
                </a:lnTo>
                <a:lnTo>
                  <a:pt x="33655" y="2832100"/>
                </a:lnTo>
                <a:lnTo>
                  <a:pt x="33162" y="2819400"/>
                </a:lnTo>
                <a:close/>
              </a:path>
              <a:path w="5625465" h="4114800">
                <a:moveTo>
                  <a:pt x="5620105" y="2819400"/>
                </a:moveTo>
                <a:lnTo>
                  <a:pt x="5600049" y="2819400"/>
                </a:lnTo>
                <a:lnTo>
                  <a:pt x="5600049" y="2832100"/>
                </a:lnTo>
                <a:lnTo>
                  <a:pt x="5620553" y="2832100"/>
                </a:lnTo>
                <a:lnTo>
                  <a:pt x="5620105" y="2819400"/>
                </a:lnTo>
                <a:close/>
              </a:path>
              <a:path w="5625465" h="4114800">
                <a:moveTo>
                  <a:pt x="35631" y="2806700"/>
                </a:moveTo>
                <a:lnTo>
                  <a:pt x="7338" y="2806700"/>
                </a:lnTo>
                <a:lnTo>
                  <a:pt x="6844" y="2819400"/>
                </a:lnTo>
                <a:lnTo>
                  <a:pt x="36054" y="2819400"/>
                </a:lnTo>
                <a:lnTo>
                  <a:pt x="35631" y="2806700"/>
                </a:lnTo>
                <a:close/>
              </a:path>
              <a:path w="5625465" h="4114800">
                <a:moveTo>
                  <a:pt x="5619211" y="2794000"/>
                </a:moveTo>
                <a:lnTo>
                  <a:pt x="5588864" y="2794000"/>
                </a:lnTo>
                <a:lnTo>
                  <a:pt x="5587970" y="2806700"/>
                </a:lnTo>
                <a:lnTo>
                  <a:pt x="5589835" y="2819400"/>
                </a:lnTo>
                <a:lnTo>
                  <a:pt x="5613619" y="2819400"/>
                </a:lnTo>
                <a:lnTo>
                  <a:pt x="5613619" y="2806700"/>
                </a:lnTo>
                <a:lnTo>
                  <a:pt x="5616378" y="2806700"/>
                </a:lnTo>
                <a:lnTo>
                  <a:pt x="5619211" y="2794000"/>
                </a:lnTo>
                <a:close/>
              </a:path>
              <a:path w="5625465" h="4114800">
                <a:moveTo>
                  <a:pt x="11078" y="2794000"/>
                </a:moveTo>
                <a:lnTo>
                  <a:pt x="6209" y="2794000"/>
                </a:lnTo>
                <a:lnTo>
                  <a:pt x="6492" y="2806700"/>
                </a:lnTo>
                <a:lnTo>
                  <a:pt x="11078" y="2794000"/>
                </a:lnTo>
                <a:close/>
              </a:path>
              <a:path w="5625465" h="4114800">
                <a:moveTo>
                  <a:pt x="36689" y="2794000"/>
                </a:moveTo>
                <a:lnTo>
                  <a:pt x="14112" y="2794000"/>
                </a:lnTo>
                <a:lnTo>
                  <a:pt x="13618" y="2806700"/>
                </a:lnTo>
                <a:lnTo>
                  <a:pt x="37395" y="2806700"/>
                </a:lnTo>
                <a:lnTo>
                  <a:pt x="36689" y="2794000"/>
                </a:lnTo>
                <a:close/>
              </a:path>
              <a:path w="5625465" h="4114800">
                <a:moveTo>
                  <a:pt x="27870" y="2781300"/>
                </a:moveTo>
                <a:lnTo>
                  <a:pt x="13829" y="2781300"/>
                </a:lnTo>
                <a:lnTo>
                  <a:pt x="5433" y="2794000"/>
                </a:lnTo>
                <a:lnTo>
                  <a:pt x="27658" y="2794000"/>
                </a:lnTo>
                <a:lnTo>
                  <a:pt x="27870" y="2781300"/>
                </a:lnTo>
                <a:close/>
              </a:path>
              <a:path w="5625465" h="4114800">
                <a:moveTo>
                  <a:pt x="35913" y="2781300"/>
                </a:moveTo>
                <a:lnTo>
                  <a:pt x="27940" y="2794000"/>
                </a:lnTo>
                <a:lnTo>
                  <a:pt x="36266" y="2794000"/>
                </a:lnTo>
                <a:lnTo>
                  <a:pt x="35913" y="2781300"/>
                </a:lnTo>
                <a:close/>
              </a:path>
              <a:path w="5625465" h="4114800">
                <a:moveTo>
                  <a:pt x="5615482" y="2781300"/>
                </a:moveTo>
                <a:lnTo>
                  <a:pt x="5591326" y="2781300"/>
                </a:lnTo>
                <a:lnTo>
                  <a:pt x="5592295" y="2794000"/>
                </a:lnTo>
                <a:lnTo>
                  <a:pt x="5612649" y="2794000"/>
                </a:lnTo>
                <a:lnTo>
                  <a:pt x="5615482" y="2781300"/>
                </a:lnTo>
                <a:close/>
              </a:path>
              <a:path w="5625465" h="4114800">
                <a:moveTo>
                  <a:pt x="34008" y="2755900"/>
                </a:moveTo>
                <a:lnTo>
                  <a:pt x="32174" y="2768600"/>
                </a:lnTo>
                <a:lnTo>
                  <a:pt x="6606" y="2768600"/>
                </a:lnTo>
                <a:lnTo>
                  <a:pt x="6411" y="2781300"/>
                </a:lnTo>
                <a:lnTo>
                  <a:pt x="28152" y="2781300"/>
                </a:lnTo>
                <a:lnTo>
                  <a:pt x="33726" y="2768600"/>
                </a:lnTo>
                <a:lnTo>
                  <a:pt x="34008" y="2755900"/>
                </a:lnTo>
                <a:close/>
              </a:path>
              <a:path w="5625465" h="4114800">
                <a:moveTo>
                  <a:pt x="5619583" y="2768600"/>
                </a:moveTo>
                <a:lnTo>
                  <a:pt x="5598185" y="2768600"/>
                </a:lnTo>
                <a:lnTo>
                  <a:pt x="5594979" y="2781300"/>
                </a:lnTo>
                <a:lnTo>
                  <a:pt x="5620553" y="2781300"/>
                </a:lnTo>
                <a:lnTo>
                  <a:pt x="5619583" y="2768600"/>
                </a:lnTo>
                <a:close/>
              </a:path>
              <a:path w="5625465" h="4114800">
                <a:moveTo>
                  <a:pt x="26106" y="2755900"/>
                </a:moveTo>
                <a:lnTo>
                  <a:pt x="8326" y="2755900"/>
                </a:lnTo>
                <a:lnTo>
                  <a:pt x="7291" y="2768600"/>
                </a:lnTo>
                <a:lnTo>
                  <a:pt x="29140" y="2768600"/>
                </a:lnTo>
                <a:lnTo>
                  <a:pt x="26106" y="2755900"/>
                </a:lnTo>
                <a:close/>
              </a:path>
              <a:path w="5625465" h="4114800">
                <a:moveTo>
                  <a:pt x="5621075" y="2743200"/>
                </a:moveTo>
                <a:lnTo>
                  <a:pt x="5587225" y="2743200"/>
                </a:lnTo>
                <a:lnTo>
                  <a:pt x="5588417" y="2755900"/>
                </a:lnTo>
                <a:lnTo>
                  <a:pt x="5590580" y="2768600"/>
                </a:lnTo>
                <a:lnTo>
                  <a:pt x="5613097" y="2768600"/>
                </a:lnTo>
                <a:lnTo>
                  <a:pt x="5612649" y="2755900"/>
                </a:lnTo>
                <a:lnTo>
                  <a:pt x="5621969" y="2755900"/>
                </a:lnTo>
                <a:lnTo>
                  <a:pt x="5621075" y="2743200"/>
                </a:lnTo>
                <a:close/>
              </a:path>
              <a:path w="5625465" h="4114800">
                <a:moveTo>
                  <a:pt x="5618651" y="2767515"/>
                </a:moveTo>
                <a:lnTo>
                  <a:pt x="5618689" y="2768600"/>
                </a:lnTo>
                <a:lnTo>
                  <a:pt x="5619211" y="2768600"/>
                </a:lnTo>
                <a:lnTo>
                  <a:pt x="5618651" y="2767515"/>
                </a:lnTo>
                <a:close/>
              </a:path>
              <a:path w="5625465" h="4114800">
                <a:moveTo>
                  <a:pt x="5618242" y="2755900"/>
                </a:moveTo>
                <a:lnTo>
                  <a:pt x="5612649" y="2755900"/>
                </a:lnTo>
                <a:lnTo>
                  <a:pt x="5618651" y="2767515"/>
                </a:lnTo>
                <a:lnTo>
                  <a:pt x="5618242" y="2755900"/>
                </a:lnTo>
                <a:close/>
              </a:path>
              <a:path w="5625465" h="4114800">
                <a:moveTo>
                  <a:pt x="37536" y="2743200"/>
                </a:moveTo>
                <a:lnTo>
                  <a:pt x="8114" y="2743200"/>
                </a:lnTo>
                <a:lnTo>
                  <a:pt x="4093" y="2755900"/>
                </a:lnTo>
                <a:lnTo>
                  <a:pt x="35278" y="2755900"/>
                </a:lnTo>
                <a:lnTo>
                  <a:pt x="37536" y="2743200"/>
                </a:lnTo>
                <a:close/>
              </a:path>
              <a:path w="5625465" h="4114800">
                <a:moveTo>
                  <a:pt x="29916" y="2717800"/>
                </a:moveTo>
                <a:lnTo>
                  <a:pt x="9949" y="2717800"/>
                </a:lnTo>
                <a:lnTo>
                  <a:pt x="5151" y="2730500"/>
                </a:lnTo>
                <a:lnTo>
                  <a:pt x="5504" y="2743200"/>
                </a:lnTo>
                <a:lnTo>
                  <a:pt x="9525" y="2743200"/>
                </a:lnTo>
                <a:lnTo>
                  <a:pt x="16863" y="2730500"/>
                </a:lnTo>
                <a:lnTo>
                  <a:pt x="26106" y="2730500"/>
                </a:lnTo>
                <a:lnTo>
                  <a:pt x="29916" y="2717800"/>
                </a:lnTo>
                <a:close/>
              </a:path>
              <a:path w="5625465" h="4114800">
                <a:moveTo>
                  <a:pt x="32384" y="2730500"/>
                </a:moveTo>
                <a:lnTo>
                  <a:pt x="21873" y="2730500"/>
                </a:lnTo>
                <a:lnTo>
                  <a:pt x="15382" y="2743200"/>
                </a:lnTo>
                <a:lnTo>
                  <a:pt x="37042" y="2743200"/>
                </a:lnTo>
                <a:lnTo>
                  <a:pt x="32384" y="2730500"/>
                </a:lnTo>
                <a:close/>
              </a:path>
              <a:path w="5625465" h="4114800">
                <a:moveTo>
                  <a:pt x="5607057" y="2730500"/>
                </a:moveTo>
                <a:lnTo>
                  <a:pt x="5598707" y="2730500"/>
                </a:lnTo>
                <a:lnTo>
                  <a:pt x="5599601" y="2743200"/>
                </a:lnTo>
                <a:lnTo>
                  <a:pt x="5607505" y="2743200"/>
                </a:lnTo>
                <a:lnTo>
                  <a:pt x="5607057" y="2730500"/>
                </a:lnTo>
                <a:close/>
              </a:path>
              <a:path w="5625465" h="4114800">
                <a:moveTo>
                  <a:pt x="5611456" y="2730500"/>
                </a:moveTo>
                <a:lnTo>
                  <a:pt x="5607057" y="2730500"/>
                </a:lnTo>
                <a:lnTo>
                  <a:pt x="5611009" y="2743200"/>
                </a:lnTo>
                <a:lnTo>
                  <a:pt x="5611456" y="2730500"/>
                </a:lnTo>
                <a:close/>
              </a:path>
              <a:path w="5625465" h="4114800">
                <a:moveTo>
                  <a:pt x="5618754" y="2730500"/>
                </a:moveTo>
                <a:lnTo>
                  <a:pt x="5615259" y="2730500"/>
                </a:lnTo>
                <a:lnTo>
                  <a:pt x="5612649" y="2743200"/>
                </a:lnTo>
                <a:lnTo>
                  <a:pt x="5620114" y="2743200"/>
                </a:lnTo>
                <a:lnTo>
                  <a:pt x="5618754" y="2730500"/>
                </a:lnTo>
                <a:close/>
              </a:path>
              <a:path w="5625465" h="4114800">
                <a:moveTo>
                  <a:pt x="5614960" y="2692400"/>
                </a:moveTo>
                <a:lnTo>
                  <a:pt x="5595873" y="2692400"/>
                </a:lnTo>
                <a:lnTo>
                  <a:pt x="5600123" y="2705100"/>
                </a:lnTo>
                <a:lnTo>
                  <a:pt x="5593115" y="2717800"/>
                </a:lnTo>
                <a:lnTo>
                  <a:pt x="5588939" y="2717800"/>
                </a:lnTo>
                <a:lnTo>
                  <a:pt x="5590804" y="2730500"/>
                </a:lnTo>
                <a:lnTo>
                  <a:pt x="5620404" y="2730500"/>
                </a:lnTo>
                <a:lnTo>
                  <a:pt x="5619658" y="2717800"/>
                </a:lnTo>
                <a:lnTo>
                  <a:pt x="5622938" y="2705100"/>
                </a:lnTo>
                <a:lnTo>
                  <a:pt x="5610338" y="2705100"/>
                </a:lnTo>
                <a:lnTo>
                  <a:pt x="5614960" y="2692400"/>
                </a:lnTo>
                <a:close/>
              </a:path>
              <a:path w="5625465" h="4114800">
                <a:moveTo>
                  <a:pt x="36125" y="2705100"/>
                </a:moveTo>
                <a:lnTo>
                  <a:pt x="16087" y="2705100"/>
                </a:lnTo>
                <a:lnTo>
                  <a:pt x="16087" y="2717800"/>
                </a:lnTo>
                <a:lnTo>
                  <a:pt x="35913" y="2717800"/>
                </a:lnTo>
                <a:lnTo>
                  <a:pt x="36125" y="2705100"/>
                </a:lnTo>
                <a:close/>
              </a:path>
              <a:path w="5625465" h="4114800">
                <a:moveTo>
                  <a:pt x="19827" y="2692400"/>
                </a:moveTo>
                <a:lnTo>
                  <a:pt x="3966" y="2692400"/>
                </a:lnTo>
                <a:lnTo>
                  <a:pt x="685" y="2705100"/>
                </a:lnTo>
                <a:lnTo>
                  <a:pt x="12749" y="2705100"/>
                </a:lnTo>
                <a:lnTo>
                  <a:pt x="18822" y="2697567"/>
                </a:lnTo>
                <a:lnTo>
                  <a:pt x="19827" y="2692400"/>
                </a:lnTo>
                <a:close/>
              </a:path>
              <a:path w="5625465" h="4114800">
                <a:moveTo>
                  <a:pt x="28364" y="2692400"/>
                </a:moveTo>
                <a:lnTo>
                  <a:pt x="22988" y="2692400"/>
                </a:lnTo>
                <a:lnTo>
                  <a:pt x="18822" y="2697567"/>
                </a:lnTo>
                <a:lnTo>
                  <a:pt x="17357" y="2705100"/>
                </a:lnTo>
                <a:lnTo>
                  <a:pt x="26882" y="2705100"/>
                </a:lnTo>
                <a:lnTo>
                  <a:pt x="28364" y="2692400"/>
                </a:lnTo>
                <a:close/>
              </a:path>
              <a:path w="5625465" h="4114800">
                <a:moveTo>
                  <a:pt x="22988" y="2692400"/>
                </a:moveTo>
                <a:lnTo>
                  <a:pt x="19827" y="2692400"/>
                </a:lnTo>
                <a:lnTo>
                  <a:pt x="18822" y="2697567"/>
                </a:lnTo>
                <a:lnTo>
                  <a:pt x="22988" y="2692400"/>
                </a:lnTo>
                <a:close/>
              </a:path>
              <a:path w="5625465" h="4114800">
                <a:moveTo>
                  <a:pt x="37005" y="2668871"/>
                </a:moveTo>
                <a:lnTo>
                  <a:pt x="30584" y="2679700"/>
                </a:lnTo>
                <a:lnTo>
                  <a:pt x="2103" y="2679700"/>
                </a:lnTo>
                <a:lnTo>
                  <a:pt x="3072" y="2692400"/>
                </a:lnTo>
                <a:lnTo>
                  <a:pt x="32347" y="2692400"/>
                </a:lnTo>
                <a:lnTo>
                  <a:pt x="36624" y="2679700"/>
                </a:lnTo>
                <a:lnTo>
                  <a:pt x="37005" y="2668871"/>
                </a:lnTo>
                <a:close/>
              </a:path>
              <a:path w="5625465" h="4114800">
                <a:moveTo>
                  <a:pt x="5587448" y="2679700"/>
                </a:moveTo>
                <a:lnTo>
                  <a:pt x="5587672" y="2692400"/>
                </a:lnTo>
                <a:lnTo>
                  <a:pt x="5591698" y="2692400"/>
                </a:lnTo>
                <a:lnTo>
                  <a:pt x="5587448" y="2679700"/>
                </a:lnTo>
                <a:close/>
              </a:path>
              <a:path w="5625465" h="4114800">
                <a:moveTo>
                  <a:pt x="5621075" y="2679700"/>
                </a:moveTo>
                <a:lnTo>
                  <a:pt x="5591698" y="2679700"/>
                </a:lnTo>
                <a:lnTo>
                  <a:pt x="5591698" y="2692400"/>
                </a:lnTo>
                <a:lnTo>
                  <a:pt x="5621969" y="2692400"/>
                </a:lnTo>
                <a:lnTo>
                  <a:pt x="5621075" y="2679700"/>
                </a:lnTo>
                <a:close/>
              </a:path>
              <a:path w="5625465" h="4114800">
                <a:moveTo>
                  <a:pt x="14032" y="2628900"/>
                </a:moveTo>
                <a:lnTo>
                  <a:pt x="13585" y="2628900"/>
                </a:lnTo>
                <a:lnTo>
                  <a:pt x="13063" y="2641600"/>
                </a:lnTo>
                <a:lnTo>
                  <a:pt x="4638" y="2654300"/>
                </a:lnTo>
                <a:lnTo>
                  <a:pt x="5383" y="2667000"/>
                </a:lnTo>
                <a:lnTo>
                  <a:pt x="2103" y="2679700"/>
                </a:lnTo>
                <a:lnTo>
                  <a:pt x="9559" y="2667000"/>
                </a:lnTo>
                <a:lnTo>
                  <a:pt x="33342" y="2667000"/>
                </a:lnTo>
                <a:lnTo>
                  <a:pt x="33342" y="2654300"/>
                </a:lnTo>
                <a:lnTo>
                  <a:pt x="24917" y="2654300"/>
                </a:lnTo>
                <a:lnTo>
                  <a:pt x="24917" y="2641600"/>
                </a:lnTo>
                <a:lnTo>
                  <a:pt x="17984" y="2641600"/>
                </a:lnTo>
                <a:lnTo>
                  <a:pt x="14032" y="2628900"/>
                </a:lnTo>
                <a:close/>
              </a:path>
              <a:path w="5625465" h="4114800">
                <a:moveTo>
                  <a:pt x="29615" y="2667000"/>
                </a:moveTo>
                <a:lnTo>
                  <a:pt x="14702" y="2667000"/>
                </a:lnTo>
                <a:lnTo>
                  <a:pt x="10079" y="2679700"/>
                </a:lnTo>
                <a:lnTo>
                  <a:pt x="30584" y="2679700"/>
                </a:lnTo>
                <a:lnTo>
                  <a:pt x="29615" y="2667000"/>
                </a:lnTo>
                <a:close/>
              </a:path>
              <a:path w="5625465" h="4114800">
                <a:moveTo>
                  <a:pt x="38115" y="2667000"/>
                </a:moveTo>
                <a:lnTo>
                  <a:pt x="37005" y="2668871"/>
                </a:lnTo>
                <a:lnTo>
                  <a:pt x="36624" y="2679700"/>
                </a:lnTo>
                <a:lnTo>
                  <a:pt x="38115" y="2667000"/>
                </a:lnTo>
                <a:close/>
              </a:path>
              <a:path w="5625465" h="4114800">
                <a:moveTo>
                  <a:pt x="5588417" y="2667000"/>
                </a:moveTo>
                <a:lnTo>
                  <a:pt x="5586926" y="2679700"/>
                </a:lnTo>
                <a:lnTo>
                  <a:pt x="5587970" y="2679700"/>
                </a:lnTo>
                <a:lnTo>
                  <a:pt x="5588417" y="2667000"/>
                </a:lnTo>
                <a:close/>
              </a:path>
              <a:path w="5625465" h="4114800">
                <a:moveTo>
                  <a:pt x="5612292" y="2667000"/>
                </a:moveTo>
                <a:lnTo>
                  <a:pt x="5588417" y="2667000"/>
                </a:lnTo>
                <a:lnTo>
                  <a:pt x="5587970" y="2679700"/>
                </a:lnTo>
                <a:lnTo>
                  <a:pt x="5619211" y="2679700"/>
                </a:lnTo>
                <a:lnTo>
                  <a:pt x="5612292" y="2667000"/>
                </a:lnTo>
                <a:close/>
              </a:path>
              <a:path w="5625465" h="4114800">
                <a:moveTo>
                  <a:pt x="5624123" y="2628900"/>
                </a:moveTo>
                <a:lnTo>
                  <a:pt x="5588845" y="2628900"/>
                </a:lnTo>
                <a:lnTo>
                  <a:pt x="5593290" y="2641600"/>
                </a:lnTo>
                <a:lnTo>
                  <a:pt x="5602958" y="2654300"/>
                </a:lnTo>
                <a:lnTo>
                  <a:pt x="5587999" y="2654300"/>
                </a:lnTo>
                <a:lnTo>
                  <a:pt x="5592373" y="2667000"/>
                </a:lnTo>
                <a:lnTo>
                  <a:pt x="5622853" y="2667000"/>
                </a:lnTo>
                <a:lnTo>
                  <a:pt x="5622853" y="2641600"/>
                </a:lnTo>
                <a:lnTo>
                  <a:pt x="5623278" y="2641600"/>
                </a:lnTo>
                <a:lnTo>
                  <a:pt x="5624123" y="2628900"/>
                </a:lnTo>
                <a:close/>
              </a:path>
              <a:path w="5625465" h="4114800">
                <a:moveTo>
                  <a:pt x="12021" y="2628900"/>
                </a:moveTo>
                <a:lnTo>
                  <a:pt x="3966" y="2628900"/>
                </a:lnTo>
                <a:lnTo>
                  <a:pt x="4927" y="2641600"/>
                </a:lnTo>
                <a:lnTo>
                  <a:pt x="9782" y="2641600"/>
                </a:lnTo>
                <a:lnTo>
                  <a:pt x="12021" y="2628900"/>
                </a:lnTo>
                <a:close/>
              </a:path>
              <a:path w="5625465" h="4114800">
                <a:moveTo>
                  <a:pt x="32895" y="2628900"/>
                </a:moveTo>
                <a:lnTo>
                  <a:pt x="17536" y="2628900"/>
                </a:lnTo>
                <a:lnTo>
                  <a:pt x="17984" y="2641600"/>
                </a:lnTo>
                <a:lnTo>
                  <a:pt x="32373" y="2641600"/>
                </a:lnTo>
                <a:lnTo>
                  <a:pt x="32895" y="2628900"/>
                </a:lnTo>
                <a:close/>
              </a:path>
              <a:path w="5625465" h="4114800">
                <a:moveTo>
                  <a:pt x="25439" y="2616200"/>
                </a:moveTo>
                <a:lnTo>
                  <a:pt x="6799" y="2616200"/>
                </a:lnTo>
                <a:lnTo>
                  <a:pt x="3072" y="2628900"/>
                </a:lnTo>
                <a:lnTo>
                  <a:pt x="26334" y="2628900"/>
                </a:lnTo>
                <a:lnTo>
                  <a:pt x="25439" y="2616200"/>
                </a:lnTo>
                <a:close/>
              </a:path>
              <a:path w="5625465" h="4114800">
                <a:moveTo>
                  <a:pt x="34237" y="2616200"/>
                </a:moveTo>
                <a:lnTo>
                  <a:pt x="32373" y="2616200"/>
                </a:lnTo>
                <a:lnTo>
                  <a:pt x="27303" y="2628900"/>
                </a:lnTo>
                <a:lnTo>
                  <a:pt x="36102" y="2628900"/>
                </a:lnTo>
                <a:lnTo>
                  <a:pt x="34237" y="2616200"/>
                </a:lnTo>
                <a:close/>
              </a:path>
              <a:path w="5625465" h="4114800">
                <a:moveTo>
                  <a:pt x="5609165" y="2616200"/>
                </a:moveTo>
                <a:lnTo>
                  <a:pt x="5588422" y="2616200"/>
                </a:lnTo>
                <a:lnTo>
                  <a:pt x="5587575" y="2628900"/>
                </a:lnTo>
                <a:lnTo>
                  <a:pt x="5613540" y="2628900"/>
                </a:lnTo>
                <a:lnTo>
                  <a:pt x="5609165" y="2616200"/>
                </a:lnTo>
                <a:close/>
              </a:path>
              <a:path w="5625465" h="4114800">
                <a:moveTo>
                  <a:pt x="35356" y="2603500"/>
                </a:moveTo>
                <a:lnTo>
                  <a:pt x="5830" y="2603500"/>
                </a:lnTo>
                <a:lnTo>
                  <a:pt x="6352" y="2616200"/>
                </a:lnTo>
                <a:lnTo>
                  <a:pt x="34834" y="2616200"/>
                </a:lnTo>
                <a:lnTo>
                  <a:pt x="35356" y="2603500"/>
                </a:lnTo>
                <a:close/>
              </a:path>
              <a:path w="5625465" h="4114800">
                <a:moveTo>
                  <a:pt x="5622359" y="2603500"/>
                </a:moveTo>
                <a:lnTo>
                  <a:pt x="5594631" y="2603500"/>
                </a:lnTo>
                <a:lnTo>
                  <a:pt x="5597665" y="2616200"/>
                </a:lnTo>
                <a:lnTo>
                  <a:pt x="5623700" y="2616200"/>
                </a:lnTo>
                <a:lnTo>
                  <a:pt x="5622359" y="2603500"/>
                </a:lnTo>
                <a:close/>
              </a:path>
              <a:path w="5625465" h="4114800">
                <a:moveTo>
                  <a:pt x="11944" y="2590800"/>
                </a:moveTo>
                <a:lnTo>
                  <a:pt x="3444" y="2590800"/>
                </a:lnTo>
                <a:lnTo>
                  <a:pt x="4488" y="2603500"/>
                </a:lnTo>
                <a:lnTo>
                  <a:pt x="5458" y="2603500"/>
                </a:lnTo>
                <a:lnTo>
                  <a:pt x="11944" y="2590800"/>
                </a:lnTo>
                <a:close/>
              </a:path>
              <a:path w="5625465" h="4114800">
                <a:moveTo>
                  <a:pt x="34461" y="2578100"/>
                </a:moveTo>
                <a:lnTo>
                  <a:pt x="26856" y="2590800"/>
                </a:lnTo>
                <a:lnTo>
                  <a:pt x="11944" y="2590800"/>
                </a:lnTo>
                <a:lnTo>
                  <a:pt x="12391" y="2603500"/>
                </a:lnTo>
                <a:lnTo>
                  <a:pt x="37816" y="2603500"/>
                </a:lnTo>
                <a:lnTo>
                  <a:pt x="36624" y="2590800"/>
                </a:lnTo>
                <a:lnTo>
                  <a:pt x="34461" y="2578100"/>
                </a:lnTo>
                <a:close/>
              </a:path>
              <a:path w="5625465" h="4114800">
                <a:moveTo>
                  <a:pt x="5613963" y="2590800"/>
                </a:moveTo>
                <a:lnTo>
                  <a:pt x="5595479" y="2590800"/>
                </a:lnTo>
                <a:lnTo>
                  <a:pt x="5591103" y="2603500"/>
                </a:lnTo>
                <a:lnTo>
                  <a:pt x="5618408" y="2603500"/>
                </a:lnTo>
                <a:lnTo>
                  <a:pt x="5613963" y="2590800"/>
                </a:lnTo>
                <a:close/>
              </a:path>
              <a:path w="5625465" h="4114800">
                <a:moveTo>
                  <a:pt x="12391" y="2578100"/>
                </a:moveTo>
                <a:lnTo>
                  <a:pt x="8216" y="2578100"/>
                </a:lnTo>
                <a:lnTo>
                  <a:pt x="8663" y="2590800"/>
                </a:lnTo>
                <a:lnTo>
                  <a:pt x="12391" y="2578100"/>
                </a:lnTo>
                <a:close/>
              </a:path>
              <a:path w="5625465" h="4114800">
                <a:moveTo>
                  <a:pt x="35206" y="2565400"/>
                </a:moveTo>
                <a:lnTo>
                  <a:pt x="8663" y="2565400"/>
                </a:lnTo>
                <a:lnTo>
                  <a:pt x="5830" y="2578100"/>
                </a:lnTo>
                <a:lnTo>
                  <a:pt x="12391" y="2578100"/>
                </a:lnTo>
                <a:lnTo>
                  <a:pt x="9559" y="2590800"/>
                </a:lnTo>
                <a:lnTo>
                  <a:pt x="26856" y="2590800"/>
                </a:lnTo>
                <a:lnTo>
                  <a:pt x="30062" y="2578100"/>
                </a:lnTo>
                <a:lnTo>
                  <a:pt x="35206" y="2565400"/>
                </a:lnTo>
                <a:close/>
              </a:path>
              <a:path w="5625465" h="4114800">
                <a:moveTo>
                  <a:pt x="5620595" y="2565400"/>
                </a:moveTo>
                <a:lnTo>
                  <a:pt x="5589339" y="2565400"/>
                </a:lnTo>
                <a:lnTo>
                  <a:pt x="5590609" y="2578100"/>
                </a:lnTo>
                <a:lnTo>
                  <a:pt x="5595479" y="2578100"/>
                </a:lnTo>
                <a:lnTo>
                  <a:pt x="5598160" y="2590800"/>
                </a:lnTo>
                <a:lnTo>
                  <a:pt x="5622359" y="2590800"/>
                </a:lnTo>
                <a:lnTo>
                  <a:pt x="5625040" y="2578100"/>
                </a:lnTo>
                <a:lnTo>
                  <a:pt x="5620595" y="2565400"/>
                </a:lnTo>
                <a:close/>
              </a:path>
              <a:path w="5625465" h="4114800">
                <a:moveTo>
                  <a:pt x="27750" y="2552700"/>
                </a:moveTo>
                <a:lnTo>
                  <a:pt x="11422" y="2552700"/>
                </a:lnTo>
                <a:lnTo>
                  <a:pt x="10528" y="2565400"/>
                </a:lnTo>
                <a:lnTo>
                  <a:pt x="24023" y="2565400"/>
                </a:lnTo>
                <a:lnTo>
                  <a:pt x="26469" y="2561430"/>
                </a:lnTo>
                <a:lnTo>
                  <a:pt x="27750" y="2552700"/>
                </a:lnTo>
                <a:close/>
              </a:path>
              <a:path w="5625465" h="4114800">
                <a:moveTo>
                  <a:pt x="26469" y="2561430"/>
                </a:moveTo>
                <a:lnTo>
                  <a:pt x="24023" y="2565400"/>
                </a:lnTo>
                <a:lnTo>
                  <a:pt x="25887" y="2565400"/>
                </a:lnTo>
                <a:lnTo>
                  <a:pt x="26469" y="2561430"/>
                </a:lnTo>
                <a:close/>
              </a:path>
              <a:path w="5625465" h="4114800">
                <a:moveTo>
                  <a:pt x="31851" y="2552700"/>
                </a:moveTo>
                <a:lnTo>
                  <a:pt x="26469" y="2561430"/>
                </a:lnTo>
                <a:lnTo>
                  <a:pt x="25887" y="2565400"/>
                </a:lnTo>
                <a:lnTo>
                  <a:pt x="32746" y="2565400"/>
                </a:lnTo>
                <a:lnTo>
                  <a:pt x="31851" y="2552700"/>
                </a:lnTo>
                <a:close/>
              </a:path>
              <a:path w="5625465" h="4114800">
                <a:moveTo>
                  <a:pt x="5606484" y="2552700"/>
                </a:moveTo>
                <a:lnTo>
                  <a:pt x="5587575" y="2552700"/>
                </a:lnTo>
                <a:lnTo>
                  <a:pt x="5586235" y="2565400"/>
                </a:lnTo>
                <a:lnTo>
                  <a:pt x="5610929" y="2565400"/>
                </a:lnTo>
                <a:lnTo>
                  <a:pt x="5606484" y="2552700"/>
                </a:lnTo>
                <a:close/>
              </a:path>
              <a:path w="5625465" h="4114800">
                <a:moveTo>
                  <a:pt x="35206" y="2527300"/>
                </a:moveTo>
                <a:lnTo>
                  <a:pt x="24992" y="2540000"/>
                </a:lnTo>
                <a:lnTo>
                  <a:pt x="4488" y="2540000"/>
                </a:lnTo>
                <a:lnTo>
                  <a:pt x="4936" y="2552700"/>
                </a:lnTo>
                <a:lnTo>
                  <a:pt x="36175" y="2552700"/>
                </a:lnTo>
                <a:lnTo>
                  <a:pt x="37071" y="2540000"/>
                </a:lnTo>
                <a:lnTo>
                  <a:pt x="35206" y="2527300"/>
                </a:lnTo>
                <a:close/>
              </a:path>
              <a:path w="5625465" h="4114800">
                <a:moveTo>
                  <a:pt x="5618408" y="2527300"/>
                </a:moveTo>
                <a:lnTo>
                  <a:pt x="5589339" y="2527300"/>
                </a:lnTo>
                <a:lnTo>
                  <a:pt x="5588845" y="2540000"/>
                </a:lnTo>
                <a:lnTo>
                  <a:pt x="5590540" y="2552700"/>
                </a:lnTo>
                <a:lnTo>
                  <a:pt x="5618408" y="2552700"/>
                </a:lnTo>
                <a:lnTo>
                  <a:pt x="5619325" y="2540000"/>
                </a:lnTo>
                <a:lnTo>
                  <a:pt x="5618408" y="2540000"/>
                </a:lnTo>
                <a:lnTo>
                  <a:pt x="5618408" y="2527300"/>
                </a:lnTo>
                <a:close/>
              </a:path>
              <a:path w="5625465" h="4114800">
                <a:moveTo>
                  <a:pt x="38487" y="2501900"/>
                </a:moveTo>
                <a:lnTo>
                  <a:pt x="21711" y="2501900"/>
                </a:lnTo>
                <a:lnTo>
                  <a:pt x="14261" y="2507695"/>
                </a:lnTo>
                <a:lnTo>
                  <a:pt x="12842" y="2514600"/>
                </a:lnTo>
                <a:lnTo>
                  <a:pt x="8216" y="2514600"/>
                </a:lnTo>
                <a:lnTo>
                  <a:pt x="11422" y="2527300"/>
                </a:lnTo>
                <a:lnTo>
                  <a:pt x="6352" y="2527300"/>
                </a:lnTo>
                <a:lnTo>
                  <a:pt x="3519" y="2540000"/>
                </a:lnTo>
                <a:lnTo>
                  <a:pt x="24992" y="2540000"/>
                </a:lnTo>
                <a:lnTo>
                  <a:pt x="24992" y="2527300"/>
                </a:lnTo>
                <a:lnTo>
                  <a:pt x="36175" y="2514600"/>
                </a:lnTo>
                <a:lnTo>
                  <a:pt x="38487" y="2501900"/>
                </a:lnTo>
                <a:close/>
              </a:path>
              <a:path w="5625465" h="4114800">
                <a:moveTo>
                  <a:pt x="5615305" y="2514600"/>
                </a:moveTo>
                <a:lnTo>
                  <a:pt x="5593715" y="2514600"/>
                </a:lnTo>
                <a:lnTo>
                  <a:pt x="5599924" y="2527300"/>
                </a:lnTo>
                <a:lnTo>
                  <a:pt x="5621020" y="2527300"/>
                </a:lnTo>
                <a:lnTo>
                  <a:pt x="5615305" y="2514600"/>
                </a:lnTo>
                <a:close/>
              </a:path>
              <a:path w="5625465" h="4114800">
                <a:moveTo>
                  <a:pt x="6092" y="2514048"/>
                </a:moveTo>
                <a:lnTo>
                  <a:pt x="5383" y="2514600"/>
                </a:lnTo>
                <a:lnTo>
                  <a:pt x="6209" y="2514600"/>
                </a:lnTo>
                <a:lnTo>
                  <a:pt x="6092" y="2514048"/>
                </a:lnTo>
                <a:close/>
              </a:path>
              <a:path w="5625465" h="4114800">
                <a:moveTo>
                  <a:pt x="14261" y="2507695"/>
                </a:moveTo>
                <a:lnTo>
                  <a:pt x="6092" y="2514048"/>
                </a:lnTo>
                <a:lnTo>
                  <a:pt x="6209" y="2514600"/>
                </a:lnTo>
                <a:lnTo>
                  <a:pt x="12842" y="2514600"/>
                </a:lnTo>
                <a:lnTo>
                  <a:pt x="14261" y="2507695"/>
                </a:lnTo>
                <a:close/>
              </a:path>
              <a:path w="5625465" h="4114800">
                <a:moveTo>
                  <a:pt x="5618408" y="2501900"/>
                </a:moveTo>
                <a:lnTo>
                  <a:pt x="5588845" y="2501900"/>
                </a:lnTo>
                <a:lnTo>
                  <a:pt x="5589339" y="2514600"/>
                </a:lnTo>
                <a:lnTo>
                  <a:pt x="5615727" y="2514600"/>
                </a:lnTo>
                <a:lnTo>
                  <a:pt x="5618408" y="2501900"/>
                </a:lnTo>
                <a:close/>
              </a:path>
              <a:path w="5625465" h="4114800">
                <a:moveTo>
                  <a:pt x="15452" y="2501900"/>
                </a:moveTo>
                <a:lnTo>
                  <a:pt x="3528" y="2501900"/>
                </a:lnTo>
                <a:lnTo>
                  <a:pt x="6092" y="2514048"/>
                </a:lnTo>
                <a:lnTo>
                  <a:pt x="14261" y="2507695"/>
                </a:lnTo>
                <a:lnTo>
                  <a:pt x="15452" y="2501900"/>
                </a:lnTo>
                <a:close/>
              </a:path>
              <a:path w="5625465" h="4114800">
                <a:moveTo>
                  <a:pt x="35206" y="2489200"/>
                </a:moveTo>
                <a:lnTo>
                  <a:pt x="20320" y="2489200"/>
                </a:lnTo>
                <a:lnTo>
                  <a:pt x="10584" y="2501900"/>
                </a:lnTo>
                <a:lnTo>
                  <a:pt x="26334" y="2501900"/>
                </a:lnTo>
                <a:lnTo>
                  <a:pt x="35206" y="2489200"/>
                </a:lnTo>
                <a:close/>
              </a:path>
              <a:path w="5625465" h="4114800">
                <a:moveTo>
                  <a:pt x="36175" y="2489200"/>
                </a:moveTo>
                <a:lnTo>
                  <a:pt x="35206" y="2489200"/>
                </a:lnTo>
                <a:lnTo>
                  <a:pt x="26334" y="2501900"/>
                </a:lnTo>
                <a:lnTo>
                  <a:pt x="34432" y="2501900"/>
                </a:lnTo>
                <a:lnTo>
                  <a:pt x="36616" y="2495452"/>
                </a:lnTo>
                <a:lnTo>
                  <a:pt x="36175" y="2489200"/>
                </a:lnTo>
                <a:close/>
              </a:path>
              <a:path w="5625465" h="4114800">
                <a:moveTo>
                  <a:pt x="36616" y="2495452"/>
                </a:moveTo>
                <a:lnTo>
                  <a:pt x="34432" y="2501900"/>
                </a:lnTo>
                <a:lnTo>
                  <a:pt x="37071" y="2501900"/>
                </a:lnTo>
                <a:lnTo>
                  <a:pt x="36616" y="2495452"/>
                </a:lnTo>
                <a:close/>
              </a:path>
              <a:path w="5625465" h="4114800">
                <a:moveTo>
                  <a:pt x="5610435" y="2489200"/>
                </a:moveTo>
                <a:lnTo>
                  <a:pt x="5592373" y="2489200"/>
                </a:lnTo>
                <a:lnTo>
                  <a:pt x="5598582" y="2501900"/>
                </a:lnTo>
                <a:lnTo>
                  <a:pt x="5611776" y="2501900"/>
                </a:lnTo>
                <a:lnTo>
                  <a:pt x="5610435" y="2489200"/>
                </a:lnTo>
                <a:close/>
              </a:path>
              <a:path w="5625465" h="4114800">
                <a:moveTo>
                  <a:pt x="38734" y="2489200"/>
                </a:moveTo>
                <a:lnTo>
                  <a:pt x="36175" y="2489200"/>
                </a:lnTo>
                <a:lnTo>
                  <a:pt x="36616" y="2495452"/>
                </a:lnTo>
                <a:lnTo>
                  <a:pt x="38734" y="2489200"/>
                </a:lnTo>
                <a:close/>
              </a:path>
              <a:path w="5625465" h="4114800">
                <a:moveTo>
                  <a:pt x="32668" y="2476500"/>
                </a:moveTo>
                <a:lnTo>
                  <a:pt x="6633" y="2476500"/>
                </a:lnTo>
                <a:lnTo>
                  <a:pt x="3952" y="2489200"/>
                </a:lnTo>
                <a:lnTo>
                  <a:pt x="29563" y="2489200"/>
                </a:lnTo>
                <a:lnTo>
                  <a:pt x="32668" y="2476500"/>
                </a:lnTo>
                <a:close/>
              </a:path>
              <a:path w="5625465" h="4114800">
                <a:moveTo>
                  <a:pt x="5618833" y="2463800"/>
                </a:moveTo>
                <a:lnTo>
                  <a:pt x="5614368" y="2472347"/>
                </a:lnTo>
                <a:lnTo>
                  <a:pt x="5616997" y="2476500"/>
                </a:lnTo>
                <a:lnTo>
                  <a:pt x="5589764" y="2476500"/>
                </a:lnTo>
                <a:lnTo>
                  <a:pt x="5595479" y="2489200"/>
                </a:lnTo>
                <a:lnTo>
                  <a:pt x="5621514" y="2489200"/>
                </a:lnTo>
                <a:lnTo>
                  <a:pt x="5618833" y="2463800"/>
                </a:lnTo>
                <a:close/>
              </a:path>
              <a:path w="5625465" h="4114800">
                <a:moveTo>
                  <a:pt x="31327" y="2463800"/>
                </a:moveTo>
                <a:lnTo>
                  <a:pt x="4022" y="2463800"/>
                </a:lnTo>
                <a:lnTo>
                  <a:pt x="9737" y="2476500"/>
                </a:lnTo>
                <a:lnTo>
                  <a:pt x="26459" y="2476500"/>
                </a:lnTo>
                <a:lnTo>
                  <a:pt x="31327" y="2463800"/>
                </a:lnTo>
                <a:close/>
              </a:path>
              <a:path w="5625465" h="4114800">
                <a:moveTo>
                  <a:pt x="5608955" y="2463800"/>
                </a:moveTo>
                <a:lnTo>
                  <a:pt x="5590115" y="2463800"/>
                </a:lnTo>
                <a:lnTo>
                  <a:pt x="5591669" y="2476500"/>
                </a:lnTo>
                <a:lnTo>
                  <a:pt x="5612199" y="2476500"/>
                </a:lnTo>
                <a:lnTo>
                  <a:pt x="5614368" y="2472347"/>
                </a:lnTo>
                <a:lnTo>
                  <a:pt x="5608955" y="2463800"/>
                </a:lnTo>
                <a:close/>
              </a:path>
              <a:path w="5625465" h="4114800">
                <a:moveTo>
                  <a:pt x="5614368" y="2472347"/>
                </a:moveTo>
                <a:lnTo>
                  <a:pt x="5612199" y="2476500"/>
                </a:lnTo>
                <a:lnTo>
                  <a:pt x="5616997" y="2476500"/>
                </a:lnTo>
                <a:lnTo>
                  <a:pt x="5614368" y="2472347"/>
                </a:lnTo>
                <a:close/>
              </a:path>
              <a:path w="5625465" h="4114800">
                <a:moveTo>
                  <a:pt x="35702" y="2451100"/>
                </a:moveTo>
                <a:lnTo>
                  <a:pt x="6633" y="2451100"/>
                </a:lnTo>
                <a:lnTo>
                  <a:pt x="6633" y="2463800"/>
                </a:lnTo>
                <a:lnTo>
                  <a:pt x="36195" y="2463800"/>
                </a:lnTo>
                <a:lnTo>
                  <a:pt x="35702" y="2451100"/>
                </a:lnTo>
                <a:close/>
              </a:path>
              <a:path w="5625465" h="4114800">
                <a:moveTo>
                  <a:pt x="5619537" y="2438400"/>
                </a:moveTo>
                <a:lnTo>
                  <a:pt x="5589129" y="2438400"/>
                </a:lnTo>
                <a:lnTo>
                  <a:pt x="5588916" y="2451100"/>
                </a:lnTo>
                <a:lnTo>
                  <a:pt x="5593643" y="2451100"/>
                </a:lnTo>
                <a:lnTo>
                  <a:pt x="5595901" y="2463800"/>
                </a:lnTo>
                <a:lnTo>
                  <a:pt x="5615092" y="2463800"/>
                </a:lnTo>
                <a:lnTo>
                  <a:pt x="5619890" y="2451100"/>
                </a:lnTo>
                <a:lnTo>
                  <a:pt x="5619537" y="2438400"/>
                </a:lnTo>
                <a:close/>
              </a:path>
              <a:path w="5625465" h="4114800">
                <a:moveTo>
                  <a:pt x="26459" y="2438400"/>
                </a:moveTo>
                <a:lnTo>
                  <a:pt x="6633" y="2438400"/>
                </a:lnTo>
                <a:lnTo>
                  <a:pt x="5715" y="2451100"/>
                </a:lnTo>
                <a:lnTo>
                  <a:pt x="24695" y="2451100"/>
                </a:lnTo>
                <a:lnTo>
                  <a:pt x="26459" y="2438400"/>
                </a:lnTo>
                <a:close/>
              </a:path>
              <a:path w="5625465" h="4114800">
                <a:moveTo>
                  <a:pt x="34502" y="2413000"/>
                </a:moveTo>
                <a:lnTo>
                  <a:pt x="0" y="2413000"/>
                </a:lnTo>
                <a:lnTo>
                  <a:pt x="4445" y="2425700"/>
                </a:lnTo>
                <a:lnTo>
                  <a:pt x="18980" y="2425700"/>
                </a:lnTo>
                <a:lnTo>
                  <a:pt x="11007" y="2438400"/>
                </a:lnTo>
                <a:lnTo>
                  <a:pt x="35702" y="2438400"/>
                </a:lnTo>
                <a:lnTo>
                  <a:pt x="36195" y="2425700"/>
                </a:lnTo>
                <a:lnTo>
                  <a:pt x="34502" y="2413000"/>
                </a:lnTo>
                <a:close/>
              </a:path>
              <a:path w="5625465" h="4114800">
                <a:moveTo>
                  <a:pt x="5619255" y="2400300"/>
                </a:moveTo>
                <a:lnTo>
                  <a:pt x="5592020" y="2400300"/>
                </a:lnTo>
                <a:lnTo>
                  <a:pt x="5589764" y="2413000"/>
                </a:lnTo>
                <a:lnTo>
                  <a:pt x="5587999" y="2413000"/>
                </a:lnTo>
                <a:lnTo>
                  <a:pt x="5592655" y="2438400"/>
                </a:lnTo>
                <a:lnTo>
                  <a:pt x="5598441" y="2425700"/>
                </a:lnTo>
                <a:lnTo>
                  <a:pt x="5618267" y="2425700"/>
                </a:lnTo>
                <a:lnTo>
                  <a:pt x="5619255" y="2400300"/>
                </a:lnTo>
                <a:close/>
              </a:path>
              <a:path w="5625465" h="4114800">
                <a:moveTo>
                  <a:pt x="5620948" y="2425700"/>
                </a:moveTo>
                <a:lnTo>
                  <a:pt x="5598441" y="2425700"/>
                </a:lnTo>
                <a:lnTo>
                  <a:pt x="5598654" y="2438400"/>
                </a:lnTo>
                <a:lnTo>
                  <a:pt x="5616928" y="2438400"/>
                </a:lnTo>
                <a:lnTo>
                  <a:pt x="5620948" y="2425700"/>
                </a:lnTo>
                <a:close/>
              </a:path>
              <a:path w="5625465" h="4114800">
                <a:moveTo>
                  <a:pt x="37465" y="2400300"/>
                </a:moveTo>
                <a:lnTo>
                  <a:pt x="5292" y="2400300"/>
                </a:lnTo>
                <a:lnTo>
                  <a:pt x="2682" y="2413000"/>
                </a:lnTo>
                <a:lnTo>
                  <a:pt x="36195" y="2413000"/>
                </a:lnTo>
                <a:lnTo>
                  <a:pt x="37465" y="2400300"/>
                </a:lnTo>
                <a:close/>
              </a:path>
              <a:path w="5625465" h="4114800">
                <a:moveTo>
                  <a:pt x="6633" y="2387600"/>
                </a:moveTo>
                <a:lnTo>
                  <a:pt x="2258" y="2387600"/>
                </a:lnTo>
                <a:lnTo>
                  <a:pt x="1764" y="2400300"/>
                </a:lnTo>
                <a:lnTo>
                  <a:pt x="6633" y="2387600"/>
                </a:lnTo>
                <a:close/>
              </a:path>
              <a:path w="5625465" h="4114800">
                <a:moveTo>
                  <a:pt x="29563" y="2387600"/>
                </a:moveTo>
                <a:lnTo>
                  <a:pt x="11078" y="2387600"/>
                </a:lnTo>
                <a:lnTo>
                  <a:pt x="10584" y="2400300"/>
                </a:lnTo>
                <a:lnTo>
                  <a:pt x="26459" y="2400300"/>
                </a:lnTo>
                <a:lnTo>
                  <a:pt x="29563" y="2387600"/>
                </a:lnTo>
                <a:close/>
              </a:path>
              <a:path w="5625465" h="4114800">
                <a:moveTo>
                  <a:pt x="34432" y="2387600"/>
                </a:moveTo>
                <a:lnTo>
                  <a:pt x="26459" y="2400300"/>
                </a:lnTo>
                <a:lnTo>
                  <a:pt x="35702" y="2400300"/>
                </a:lnTo>
                <a:lnTo>
                  <a:pt x="34432" y="2387600"/>
                </a:lnTo>
                <a:close/>
              </a:path>
              <a:path w="5625465" h="4114800">
                <a:moveTo>
                  <a:pt x="5610929" y="2387600"/>
                </a:moveTo>
                <a:lnTo>
                  <a:pt x="5591315" y="2387600"/>
                </a:lnTo>
                <a:lnTo>
                  <a:pt x="5591034" y="2400300"/>
                </a:lnTo>
                <a:lnTo>
                  <a:pt x="5610719" y="2400300"/>
                </a:lnTo>
                <a:lnTo>
                  <a:pt x="5610929" y="2387600"/>
                </a:lnTo>
                <a:close/>
              </a:path>
              <a:path w="5625465" h="4114800">
                <a:moveTo>
                  <a:pt x="5618549" y="2374900"/>
                </a:moveTo>
                <a:lnTo>
                  <a:pt x="5597171" y="2374900"/>
                </a:lnTo>
                <a:lnTo>
                  <a:pt x="5596890" y="2387600"/>
                </a:lnTo>
                <a:lnTo>
                  <a:pt x="5611213" y="2387600"/>
                </a:lnTo>
                <a:lnTo>
                  <a:pt x="5619609" y="2400300"/>
                </a:lnTo>
                <a:lnTo>
                  <a:pt x="5618833" y="2387600"/>
                </a:lnTo>
                <a:lnTo>
                  <a:pt x="5618549" y="2374900"/>
                </a:lnTo>
                <a:close/>
              </a:path>
              <a:path w="5625465" h="4114800">
                <a:moveTo>
                  <a:pt x="33938" y="2362200"/>
                </a:moveTo>
                <a:lnTo>
                  <a:pt x="15452" y="2362200"/>
                </a:lnTo>
                <a:lnTo>
                  <a:pt x="12842" y="2374900"/>
                </a:lnTo>
                <a:lnTo>
                  <a:pt x="5292" y="2374900"/>
                </a:lnTo>
                <a:lnTo>
                  <a:pt x="3952" y="2387600"/>
                </a:lnTo>
                <a:lnTo>
                  <a:pt x="26459" y="2387600"/>
                </a:lnTo>
                <a:lnTo>
                  <a:pt x="29563" y="2374900"/>
                </a:lnTo>
                <a:lnTo>
                  <a:pt x="33938" y="2362200"/>
                </a:lnTo>
                <a:close/>
              </a:path>
              <a:path w="5625465" h="4114800">
                <a:moveTo>
                  <a:pt x="5786" y="2362200"/>
                </a:moveTo>
                <a:lnTo>
                  <a:pt x="1764" y="2362200"/>
                </a:lnTo>
                <a:lnTo>
                  <a:pt x="4869" y="2374900"/>
                </a:lnTo>
                <a:lnTo>
                  <a:pt x="5786" y="2362200"/>
                </a:lnTo>
                <a:close/>
              </a:path>
              <a:path w="5625465" h="4114800">
                <a:moveTo>
                  <a:pt x="5618198" y="2362200"/>
                </a:moveTo>
                <a:lnTo>
                  <a:pt x="5588775" y="2362200"/>
                </a:lnTo>
                <a:lnTo>
                  <a:pt x="5589129" y="2374900"/>
                </a:lnTo>
                <a:lnTo>
                  <a:pt x="5617704" y="2374900"/>
                </a:lnTo>
                <a:lnTo>
                  <a:pt x="5618198" y="2362200"/>
                </a:lnTo>
                <a:close/>
              </a:path>
              <a:path w="5625465" h="4114800">
                <a:moveTo>
                  <a:pt x="30410" y="2349500"/>
                </a:moveTo>
                <a:lnTo>
                  <a:pt x="1764" y="2349500"/>
                </a:lnTo>
                <a:lnTo>
                  <a:pt x="918" y="2362200"/>
                </a:lnTo>
                <a:lnTo>
                  <a:pt x="28223" y="2362200"/>
                </a:lnTo>
                <a:lnTo>
                  <a:pt x="30410" y="2349500"/>
                </a:lnTo>
                <a:close/>
              </a:path>
              <a:path w="5625465" h="4114800">
                <a:moveTo>
                  <a:pt x="5587646" y="2349500"/>
                </a:moveTo>
                <a:lnTo>
                  <a:pt x="5588353" y="2362200"/>
                </a:lnTo>
                <a:lnTo>
                  <a:pt x="5593361" y="2362200"/>
                </a:lnTo>
                <a:lnTo>
                  <a:pt x="5587646" y="2349500"/>
                </a:lnTo>
                <a:close/>
              </a:path>
              <a:path w="5625465" h="4114800">
                <a:moveTo>
                  <a:pt x="5609165" y="2349500"/>
                </a:moveTo>
                <a:lnTo>
                  <a:pt x="5599499" y="2349500"/>
                </a:lnTo>
                <a:lnTo>
                  <a:pt x="5599148" y="2362200"/>
                </a:lnTo>
                <a:lnTo>
                  <a:pt x="5615868" y="2362200"/>
                </a:lnTo>
                <a:lnTo>
                  <a:pt x="5615597" y="2360317"/>
                </a:lnTo>
                <a:lnTo>
                  <a:pt x="5609165" y="2349500"/>
                </a:lnTo>
                <a:close/>
              </a:path>
              <a:path w="5625465" h="4114800">
                <a:moveTo>
                  <a:pt x="5615597" y="2360317"/>
                </a:moveTo>
                <a:lnTo>
                  <a:pt x="5615868" y="2362200"/>
                </a:lnTo>
                <a:lnTo>
                  <a:pt x="5616715" y="2362200"/>
                </a:lnTo>
                <a:lnTo>
                  <a:pt x="5615597" y="2360317"/>
                </a:lnTo>
                <a:close/>
              </a:path>
              <a:path w="5625465" h="4114800">
                <a:moveTo>
                  <a:pt x="5618974" y="2349500"/>
                </a:moveTo>
                <a:lnTo>
                  <a:pt x="5614035" y="2349500"/>
                </a:lnTo>
                <a:lnTo>
                  <a:pt x="5615597" y="2360317"/>
                </a:lnTo>
                <a:lnTo>
                  <a:pt x="5616715" y="2362200"/>
                </a:lnTo>
                <a:lnTo>
                  <a:pt x="5619678" y="2362200"/>
                </a:lnTo>
                <a:lnTo>
                  <a:pt x="5618974" y="2349500"/>
                </a:lnTo>
                <a:close/>
              </a:path>
              <a:path w="5625465" h="4114800">
                <a:moveTo>
                  <a:pt x="22084" y="2324100"/>
                </a:moveTo>
                <a:lnTo>
                  <a:pt x="7056" y="2324100"/>
                </a:lnTo>
                <a:lnTo>
                  <a:pt x="2188" y="2336800"/>
                </a:lnTo>
                <a:lnTo>
                  <a:pt x="2188" y="2349500"/>
                </a:lnTo>
                <a:lnTo>
                  <a:pt x="15029" y="2336800"/>
                </a:lnTo>
                <a:lnTo>
                  <a:pt x="31750" y="2336800"/>
                </a:lnTo>
                <a:lnTo>
                  <a:pt x="22084" y="2324100"/>
                </a:lnTo>
                <a:close/>
              </a:path>
              <a:path w="5625465" h="4114800">
                <a:moveTo>
                  <a:pt x="36619" y="2336800"/>
                </a:moveTo>
                <a:lnTo>
                  <a:pt x="15029" y="2336800"/>
                </a:lnTo>
                <a:lnTo>
                  <a:pt x="12771" y="2349500"/>
                </a:lnTo>
                <a:lnTo>
                  <a:pt x="35702" y="2349500"/>
                </a:lnTo>
                <a:lnTo>
                  <a:pt x="36619" y="2336800"/>
                </a:lnTo>
                <a:close/>
              </a:path>
              <a:path w="5625465" h="4114800">
                <a:moveTo>
                  <a:pt x="5617773" y="2311400"/>
                </a:moveTo>
                <a:lnTo>
                  <a:pt x="5610153" y="2324100"/>
                </a:lnTo>
                <a:lnTo>
                  <a:pt x="5590115" y="2324100"/>
                </a:lnTo>
                <a:lnTo>
                  <a:pt x="5591385" y="2336800"/>
                </a:lnTo>
                <a:lnTo>
                  <a:pt x="5588422" y="2336800"/>
                </a:lnTo>
                <a:lnTo>
                  <a:pt x="5588988" y="2349500"/>
                </a:lnTo>
                <a:lnTo>
                  <a:pt x="5619890" y="2349500"/>
                </a:lnTo>
                <a:lnTo>
                  <a:pt x="5619678" y="2336800"/>
                </a:lnTo>
                <a:lnTo>
                  <a:pt x="5618690" y="2324100"/>
                </a:lnTo>
                <a:lnTo>
                  <a:pt x="5617773" y="2311400"/>
                </a:lnTo>
                <a:close/>
              </a:path>
              <a:path w="5625465" h="4114800">
                <a:moveTo>
                  <a:pt x="11897" y="2319739"/>
                </a:moveTo>
                <a:lnTo>
                  <a:pt x="7973" y="2324100"/>
                </a:lnTo>
                <a:lnTo>
                  <a:pt x="13618" y="2324100"/>
                </a:lnTo>
                <a:lnTo>
                  <a:pt x="11897" y="2319739"/>
                </a:lnTo>
                <a:close/>
              </a:path>
              <a:path w="5625465" h="4114800">
                <a:moveTo>
                  <a:pt x="20391" y="2311400"/>
                </a:moveTo>
                <a:lnTo>
                  <a:pt x="19403" y="2311400"/>
                </a:lnTo>
                <a:lnTo>
                  <a:pt x="11897" y="2319739"/>
                </a:lnTo>
                <a:lnTo>
                  <a:pt x="13618" y="2324100"/>
                </a:lnTo>
                <a:lnTo>
                  <a:pt x="20391" y="2311400"/>
                </a:lnTo>
                <a:close/>
              </a:path>
              <a:path w="5625465" h="4114800">
                <a:moveTo>
                  <a:pt x="37042" y="2311400"/>
                </a:moveTo>
                <a:lnTo>
                  <a:pt x="20391" y="2311400"/>
                </a:lnTo>
                <a:lnTo>
                  <a:pt x="13618" y="2324100"/>
                </a:lnTo>
                <a:lnTo>
                  <a:pt x="33514" y="2324100"/>
                </a:lnTo>
                <a:lnTo>
                  <a:pt x="37042" y="2311400"/>
                </a:lnTo>
                <a:close/>
              </a:path>
              <a:path w="5625465" h="4114800">
                <a:moveTo>
                  <a:pt x="5612411" y="2311400"/>
                </a:moveTo>
                <a:lnTo>
                  <a:pt x="5593149" y="2311400"/>
                </a:lnTo>
                <a:lnTo>
                  <a:pt x="5596395" y="2324100"/>
                </a:lnTo>
                <a:lnTo>
                  <a:pt x="5610153" y="2324100"/>
                </a:lnTo>
                <a:lnTo>
                  <a:pt x="5612411" y="2311400"/>
                </a:lnTo>
                <a:close/>
              </a:path>
              <a:path w="5625465" h="4114800">
                <a:moveTo>
                  <a:pt x="19403" y="2311400"/>
                </a:moveTo>
                <a:lnTo>
                  <a:pt x="8608" y="2311400"/>
                </a:lnTo>
                <a:lnTo>
                  <a:pt x="11897" y="2319739"/>
                </a:lnTo>
                <a:lnTo>
                  <a:pt x="19403" y="2311400"/>
                </a:lnTo>
                <a:close/>
              </a:path>
              <a:path w="5625465" h="4114800">
                <a:moveTo>
                  <a:pt x="35702" y="2298700"/>
                </a:moveTo>
                <a:lnTo>
                  <a:pt x="5363" y="2298700"/>
                </a:lnTo>
                <a:lnTo>
                  <a:pt x="1835" y="2311400"/>
                </a:lnTo>
                <a:lnTo>
                  <a:pt x="35913" y="2311400"/>
                </a:lnTo>
                <a:lnTo>
                  <a:pt x="35702" y="2298700"/>
                </a:lnTo>
                <a:close/>
              </a:path>
              <a:path w="5625465" h="4114800">
                <a:moveTo>
                  <a:pt x="5588845" y="2298700"/>
                </a:moveTo>
                <a:lnTo>
                  <a:pt x="5588635" y="2311400"/>
                </a:lnTo>
                <a:lnTo>
                  <a:pt x="5594631" y="2311400"/>
                </a:lnTo>
                <a:lnTo>
                  <a:pt x="5588845" y="2298700"/>
                </a:lnTo>
                <a:close/>
              </a:path>
              <a:path w="5625465" h="4114800">
                <a:moveTo>
                  <a:pt x="5620620" y="2298700"/>
                </a:moveTo>
                <a:lnTo>
                  <a:pt x="5596114" y="2298700"/>
                </a:lnTo>
                <a:lnTo>
                  <a:pt x="5594631" y="2311400"/>
                </a:lnTo>
                <a:lnTo>
                  <a:pt x="5619678" y="2311400"/>
                </a:lnTo>
                <a:lnTo>
                  <a:pt x="5620620" y="2298700"/>
                </a:lnTo>
                <a:close/>
              </a:path>
              <a:path w="5625465" h="4114800">
                <a:moveTo>
                  <a:pt x="32668" y="2286000"/>
                </a:moveTo>
                <a:lnTo>
                  <a:pt x="10372" y="2286000"/>
                </a:lnTo>
                <a:lnTo>
                  <a:pt x="8890" y="2298700"/>
                </a:lnTo>
                <a:lnTo>
                  <a:pt x="34149" y="2298700"/>
                </a:lnTo>
                <a:lnTo>
                  <a:pt x="32668" y="2286000"/>
                </a:lnTo>
                <a:close/>
              </a:path>
              <a:path w="5625465" h="4114800">
                <a:moveTo>
                  <a:pt x="5616365" y="2286000"/>
                </a:moveTo>
                <a:lnTo>
                  <a:pt x="5589339" y="2286000"/>
                </a:lnTo>
                <a:lnTo>
                  <a:pt x="5590893" y="2298700"/>
                </a:lnTo>
                <a:lnTo>
                  <a:pt x="5619061" y="2298700"/>
                </a:lnTo>
                <a:lnTo>
                  <a:pt x="5616365" y="2286000"/>
                </a:lnTo>
                <a:close/>
              </a:path>
              <a:path w="5625465" h="4114800">
                <a:moveTo>
                  <a:pt x="36195" y="2260600"/>
                </a:moveTo>
                <a:lnTo>
                  <a:pt x="5151" y="2260600"/>
                </a:lnTo>
                <a:lnTo>
                  <a:pt x="5363" y="2273300"/>
                </a:lnTo>
                <a:lnTo>
                  <a:pt x="6350" y="2286000"/>
                </a:lnTo>
                <a:lnTo>
                  <a:pt x="36407" y="2286000"/>
                </a:lnTo>
                <a:lnTo>
                  <a:pt x="36689" y="2273300"/>
                </a:lnTo>
                <a:lnTo>
                  <a:pt x="35208" y="2273300"/>
                </a:lnTo>
                <a:lnTo>
                  <a:pt x="36195" y="2260600"/>
                </a:lnTo>
                <a:close/>
              </a:path>
              <a:path w="5625465" h="4114800">
                <a:moveTo>
                  <a:pt x="5611423" y="2273300"/>
                </a:moveTo>
                <a:lnTo>
                  <a:pt x="5587999" y="2273300"/>
                </a:lnTo>
                <a:lnTo>
                  <a:pt x="5592373" y="2286000"/>
                </a:lnTo>
                <a:lnTo>
                  <a:pt x="5604650" y="2286000"/>
                </a:lnTo>
                <a:lnTo>
                  <a:pt x="5611423" y="2273300"/>
                </a:lnTo>
                <a:close/>
              </a:path>
              <a:path w="5625465" h="4114800">
                <a:moveTo>
                  <a:pt x="5611423" y="2273300"/>
                </a:moveTo>
                <a:lnTo>
                  <a:pt x="5604650" y="2286000"/>
                </a:lnTo>
                <a:lnTo>
                  <a:pt x="5613894" y="2286000"/>
                </a:lnTo>
                <a:lnTo>
                  <a:pt x="5611423" y="2273300"/>
                </a:lnTo>
                <a:close/>
              </a:path>
              <a:path w="5625465" h="4114800">
                <a:moveTo>
                  <a:pt x="5622853" y="2260600"/>
                </a:moveTo>
                <a:lnTo>
                  <a:pt x="5602958" y="2260600"/>
                </a:lnTo>
                <a:lnTo>
                  <a:pt x="5600769" y="2273300"/>
                </a:lnTo>
                <a:lnTo>
                  <a:pt x="5611423" y="2273300"/>
                </a:lnTo>
                <a:lnTo>
                  <a:pt x="5613894" y="2286000"/>
                </a:lnTo>
                <a:lnTo>
                  <a:pt x="5617985" y="2286000"/>
                </a:lnTo>
                <a:lnTo>
                  <a:pt x="5622853" y="2273300"/>
                </a:lnTo>
                <a:lnTo>
                  <a:pt x="5622853" y="2260600"/>
                </a:lnTo>
                <a:close/>
              </a:path>
              <a:path w="5625465" h="4114800">
                <a:moveTo>
                  <a:pt x="26388" y="2247900"/>
                </a:moveTo>
                <a:lnTo>
                  <a:pt x="6068" y="2247900"/>
                </a:lnTo>
                <a:lnTo>
                  <a:pt x="6844" y="2260600"/>
                </a:lnTo>
                <a:lnTo>
                  <a:pt x="27094" y="2260600"/>
                </a:lnTo>
                <a:lnTo>
                  <a:pt x="26388" y="2247900"/>
                </a:lnTo>
                <a:close/>
              </a:path>
              <a:path w="5625465" h="4114800">
                <a:moveTo>
                  <a:pt x="33162" y="2247900"/>
                </a:moveTo>
                <a:lnTo>
                  <a:pt x="27094" y="2260600"/>
                </a:lnTo>
                <a:lnTo>
                  <a:pt x="33655" y="2260600"/>
                </a:lnTo>
                <a:lnTo>
                  <a:pt x="33162" y="2247900"/>
                </a:lnTo>
                <a:close/>
              </a:path>
              <a:path w="5625465" h="4114800">
                <a:moveTo>
                  <a:pt x="5612270" y="2247900"/>
                </a:moveTo>
                <a:lnTo>
                  <a:pt x="5588845" y="2247900"/>
                </a:lnTo>
                <a:lnTo>
                  <a:pt x="5593290" y="2260600"/>
                </a:lnTo>
                <a:lnTo>
                  <a:pt x="5610012" y="2260600"/>
                </a:lnTo>
                <a:lnTo>
                  <a:pt x="5612270" y="2247900"/>
                </a:lnTo>
                <a:close/>
              </a:path>
              <a:path w="5625465" h="4114800">
                <a:moveTo>
                  <a:pt x="5623278" y="2235200"/>
                </a:moveTo>
                <a:lnTo>
                  <a:pt x="5618408" y="2235200"/>
                </a:lnTo>
                <a:lnTo>
                  <a:pt x="5613540" y="2247900"/>
                </a:lnTo>
                <a:lnTo>
                  <a:pt x="5612270" y="2247900"/>
                </a:lnTo>
                <a:lnTo>
                  <a:pt x="5623278" y="2260600"/>
                </a:lnTo>
                <a:lnTo>
                  <a:pt x="5624123" y="2247900"/>
                </a:lnTo>
                <a:lnTo>
                  <a:pt x="5623278" y="2235200"/>
                </a:lnTo>
                <a:close/>
              </a:path>
              <a:path w="5625465" h="4114800">
                <a:moveTo>
                  <a:pt x="35631" y="2235200"/>
                </a:moveTo>
                <a:lnTo>
                  <a:pt x="6844" y="2235200"/>
                </a:lnTo>
                <a:lnTo>
                  <a:pt x="7550" y="2247900"/>
                </a:lnTo>
                <a:lnTo>
                  <a:pt x="36054" y="2247900"/>
                </a:lnTo>
                <a:lnTo>
                  <a:pt x="35631" y="2235200"/>
                </a:lnTo>
                <a:close/>
              </a:path>
              <a:path w="5625465" h="4114800">
                <a:moveTo>
                  <a:pt x="5609165" y="2235200"/>
                </a:moveTo>
                <a:lnTo>
                  <a:pt x="5589339" y="2235200"/>
                </a:lnTo>
                <a:lnTo>
                  <a:pt x="5588422" y="2247900"/>
                </a:lnTo>
                <a:lnTo>
                  <a:pt x="5613540" y="2247900"/>
                </a:lnTo>
                <a:lnTo>
                  <a:pt x="5609165" y="2235200"/>
                </a:lnTo>
                <a:close/>
              </a:path>
              <a:path w="5625465" h="4114800">
                <a:moveTo>
                  <a:pt x="36689" y="2222500"/>
                </a:moveTo>
                <a:lnTo>
                  <a:pt x="13618" y="2222500"/>
                </a:lnTo>
                <a:lnTo>
                  <a:pt x="12630" y="2235200"/>
                </a:lnTo>
                <a:lnTo>
                  <a:pt x="37395" y="2235200"/>
                </a:lnTo>
                <a:lnTo>
                  <a:pt x="36689" y="2222500"/>
                </a:lnTo>
                <a:close/>
              </a:path>
              <a:path w="5625465" h="4114800">
                <a:moveTo>
                  <a:pt x="5614457" y="2222500"/>
                </a:moveTo>
                <a:lnTo>
                  <a:pt x="5594631" y="2222500"/>
                </a:lnTo>
                <a:lnTo>
                  <a:pt x="5597665" y="2235200"/>
                </a:lnTo>
                <a:lnTo>
                  <a:pt x="5612199" y="2235200"/>
                </a:lnTo>
                <a:lnTo>
                  <a:pt x="5614457" y="2222500"/>
                </a:lnTo>
                <a:close/>
              </a:path>
              <a:path w="5625465" h="4114800">
                <a:moveTo>
                  <a:pt x="27658" y="2209800"/>
                </a:moveTo>
                <a:lnTo>
                  <a:pt x="5433" y="2209800"/>
                </a:lnTo>
                <a:lnTo>
                  <a:pt x="6209" y="2222500"/>
                </a:lnTo>
                <a:lnTo>
                  <a:pt x="27940" y="2222500"/>
                </a:lnTo>
                <a:lnTo>
                  <a:pt x="27658" y="2209800"/>
                </a:lnTo>
                <a:close/>
              </a:path>
              <a:path w="5625465" h="4114800">
                <a:moveTo>
                  <a:pt x="35913" y="2209800"/>
                </a:moveTo>
                <a:lnTo>
                  <a:pt x="27940" y="2222500"/>
                </a:lnTo>
                <a:lnTo>
                  <a:pt x="36266" y="2222500"/>
                </a:lnTo>
                <a:lnTo>
                  <a:pt x="35913" y="2209800"/>
                </a:lnTo>
                <a:close/>
              </a:path>
              <a:path w="5625465" h="4114800">
                <a:moveTo>
                  <a:pt x="5623278" y="2209800"/>
                </a:moveTo>
                <a:lnTo>
                  <a:pt x="5595479" y="2209800"/>
                </a:lnTo>
                <a:lnTo>
                  <a:pt x="5591103" y="2222500"/>
                </a:lnTo>
                <a:lnTo>
                  <a:pt x="5622784" y="2222500"/>
                </a:lnTo>
                <a:lnTo>
                  <a:pt x="5623278" y="2209800"/>
                </a:lnTo>
                <a:close/>
              </a:path>
              <a:path w="5625465" h="4114800">
                <a:moveTo>
                  <a:pt x="34008" y="2184400"/>
                </a:moveTo>
                <a:lnTo>
                  <a:pt x="32174" y="2197100"/>
                </a:lnTo>
                <a:lnTo>
                  <a:pt x="6411" y="2197100"/>
                </a:lnTo>
                <a:lnTo>
                  <a:pt x="6844" y="2209800"/>
                </a:lnTo>
                <a:lnTo>
                  <a:pt x="28152" y="2209800"/>
                </a:lnTo>
                <a:lnTo>
                  <a:pt x="33726" y="2197100"/>
                </a:lnTo>
                <a:lnTo>
                  <a:pt x="34008" y="2184400"/>
                </a:lnTo>
                <a:close/>
              </a:path>
              <a:path w="5625465" h="4114800">
                <a:moveTo>
                  <a:pt x="5614457" y="2197100"/>
                </a:moveTo>
                <a:lnTo>
                  <a:pt x="5595479" y="2197100"/>
                </a:lnTo>
                <a:lnTo>
                  <a:pt x="5598160" y="2209800"/>
                </a:lnTo>
                <a:lnTo>
                  <a:pt x="5613963" y="2209800"/>
                </a:lnTo>
                <a:lnTo>
                  <a:pt x="5614457" y="2197100"/>
                </a:lnTo>
                <a:close/>
              </a:path>
              <a:path w="5625465" h="4114800">
                <a:moveTo>
                  <a:pt x="29140" y="2184400"/>
                </a:moveTo>
                <a:lnTo>
                  <a:pt x="7291" y="2184400"/>
                </a:lnTo>
                <a:lnTo>
                  <a:pt x="6606" y="2197100"/>
                </a:lnTo>
                <a:lnTo>
                  <a:pt x="32174" y="2197100"/>
                </a:lnTo>
                <a:lnTo>
                  <a:pt x="29140" y="2184400"/>
                </a:lnTo>
                <a:close/>
              </a:path>
              <a:path w="5625465" h="4114800">
                <a:moveTo>
                  <a:pt x="5620595" y="2184400"/>
                </a:moveTo>
                <a:lnTo>
                  <a:pt x="5589339" y="2184400"/>
                </a:lnTo>
                <a:lnTo>
                  <a:pt x="5590609" y="2197100"/>
                </a:lnTo>
                <a:lnTo>
                  <a:pt x="5625040" y="2197100"/>
                </a:lnTo>
                <a:lnTo>
                  <a:pt x="5620595" y="2184400"/>
                </a:lnTo>
                <a:close/>
              </a:path>
              <a:path w="5625465" h="4114800">
                <a:moveTo>
                  <a:pt x="37536" y="2171700"/>
                </a:moveTo>
                <a:lnTo>
                  <a:pt x="4093" y="2171700"/>
                </a:lnTo>
                <a:lnTo>
                  <a:pt x="9949" y="2184400"/>
                </a:lnTo>
                <a:lnTo>
                  <a:pt x="35278" y="2184400"/>
                </a:lnTo>
                <a:lnTo>
                  <a:pt x="37536" y="2171700"/>
                </a:lnTo>
                <a:close/>
              </a:path>
              <a:path w="5625465" h="4114800">
                <a:moveTo>
                  <a:pt x="5618833" y="2171700"/>
                </a:moveTo>
                <a:lnTo>
                  <a:pt x="5588845" y="2171700"/>
                </a:lnTo>
                <a:lnTo>
                  <a:pt x="5587575" y="2184400"/>
                </a:lnTo>
                <a:lnTo>
                  <a:pt x="5619749" y="2184400"/>
                </a:lnTo>
                <a:lnTo>
                  <a:pt x="5618833" y="2171700"/>
                </a:lnTo>
                <a:close/>
              </a:path>
              <a:path w="5625465" h="4114800">
                <a:moveTo>
                  <a:pt x="13334" y="2159000"/>
                </a:moveTo>
                <a:lnTo>
                  <a:pt x="7550" y="2159000"/>
                </a:lnTo>
                <a:lnTo>
                  <a:pt x="9525" y="2171700"/>
                </a:lnTo>
                <a:lnTo>
                  <a:pt x="12596" y="2166383"/>
                </a:lnTo>
                <a:lnTo>
                  <a:pt x="13334" y="2159000"/>
                </a:lnTo>
                <a:close/>
              </a:path>
              <a:path w="5625465" h="4114800">
                <a:moveTo>
                  <a:pt x="32384" y="2146300"/>
                </a:moveTo>
                <a:lnTo>
                  <a:pt x="26600" y="2159000"/>
                </a:lnTo>
                <a:lnTo>
                  <a:pt x="16863" y="2159000"/>
                </a:lnTo>
                <a:lnTo>
                  <a:pt x="12596" y="2166383"/>
                </a:lnTo>
                <a:lnTo>
                  <a:pt x="12065" y="2171700"/>
                </a:lnTo>
                <a:lnTo>
                  <a:pt x="37042" y="2171700"/>
                </a:lnTo>
                <a:lnTo>
                  <a:pt x="32384" y="2146300"/>
                </a:lnTo>
                <a:close/>
              </a:path>
              <a:path w="5625465" h="4114800">
                <a:moveTo>
                  <a:pt x="5618408" y="2146300"/>
                </a:moveTo>
                <a:lnTo>
                  <a:pt x="5589339" y="2146300"/>
                </a:lnTo>
                <a:lnTo>
                  <a:pt x="5588845" y="2159000"/>
                </a:lnTo>
                <a:lnTo>
                  <a:pt x="5590540" y="2171700"/>
                </a:lnTo>
                <a:lnTo>
                  <a:pt x="5606061" y="2171700"/>
                </a:lnTo>
                <a:lnTo>
                  <a:pt x="5614035" y="2159000"/>
                </a:lnTo>
                <a:lnTo>
                  <a:pt x="5618833" y="2159000"/>
                </a:lnTo>
                <a:lnTo>
                  <a:pt x="5618408" y="2146300"/>
                </a:lnTo>
                <a:close/>
              </a:path>
              <a:path w="5625465" h="4114800">
                <a:moveTo>
                  <a:pt x="16863" y="2159000"/>
                </a:moveTo>
                <a:lnTo>
                  <a:pt x="13334" y="2159000"/>
                </a:lnTo>
                <a:lnTo>
                  <a:pt x="12596" y="2166383"/>
                </a:lnTo>
                <a:lnTo>
                  <a:pt x="16863" y="2159000"/>
                </a:lnTo>
                <a:close/>
              </a:path>
              <a:path w="5625465" h="4114800">
                <a:moveTo>
                  <a:pt x="29916" y="2146300"/>
                </a:moveTo>
                <a:lnTo>
                  <a:pt x="5151" y="2146300"/>
                </a:lnTo>
                <a:lnTo>
                  <a:pt x="5504" y="2159000"/>
                </a:lnTo>
                <a:lnTo>
                  <a:pt x="26106" y="2159000"/>
                </a:lnTo>
                <a:lnTo>
                  <a:pt x="29916" y="2146300"/>
                </a:lnTo>
                <a:close/>
              </a:path>
              <a:path w="5625465" h="4114800">
                <a:moveTo>
                  <a:pt x="36125" y="2133600"/>
                </a:moveTo>
                <a:lnTo>
                  <a:pt x="16087" y="2133600"/>
                </a:lnTo>
                <a:lnTo>
                  <a:pt x="9949" y="2146300"/>
                </a:lnTo>
                <a:lnTo>
                  <a:pt x="35913" y="2146300"/>
                </a:lnTo>
                <a:lnTo>
                  <a:pt x="36125" y="2133600"/>
                </a:lnTo>
                <a:close/>
              </a:path>
              <a:path w="5625465" h="4114800">
                <a:moveTo>
                  <a:pt x="5621020" y="2133600"/>
                </a:moveTo>
                <a:lnTo>
                  <a:pt x="5593715" y="2133600"/>
                </a:lnTo>
                <a:lnTo>
                  <a:pt x="5599924" y="2146300"/>
                </a:lnTo>
                <a:lnTo>
                  <a:pt x="5619749" y="2146300"/>
                </a:lnTo>
                <a:lnTo>
                  <a:pt x="5621020" y="2133600"/>
                </a:lnTo>
                <a:close/>
              </a:path>
              <a:path w="5625465" h="4114800">
                <a:moveTo>
                  <a:pt x="15452" y="2120900"/>
                </a:moveTo>
                <a:lnTo>
                  <a:pt x="3528" y="2120900"/>
                </a:lnTo>
                <a:lnTo>
                  <a:pt x="6209" y="2133600"/>
                </a:lnTo>
                <a:lnTo>
                  <a:pt x="10584" y="2133600"/>
                </a:lnTo>
                <a:lnTo>
                  <a:pt x="14257" y="2126711"/>
                </a:lnTo>
                <a:lnTo>
                  <a:pt x="15452" y="2120900"/>
                </a:lnTo>
                <a:close/>
              </a:path>
              <a:path w="5625465" h="4114800">
                <a:moveTo>
                  <a:pt x="14257" y="2126711"/>
                </a:moveTo>
                <a:lnTo>
                  <a:pt x="10584" y="2133600"/>
                </a:lnTo>
                <a:lnTo>
                  <a:pt x="12842" y="2133600"/>
                </a:lnTo>
                <a:lnTo>
                  <a:pt x="14257" y="2126711"/>
                </a:lnTo>
                <a:close/>
              </a:path>
              <a:path w="5625465" h="4114800">
                <a:moveTo>
                  <a:pt x="26882" y="2120900"/>
                </a:moveTo>
                <a:lnTo>
                  <a:pt x="17357" y="2120900"/>
                </a:lnTo>
                <a:lnTo>
                  <a:pt x="14257" y="2126711"/>
                </a:lnTo>
                <a:lnTo>
                  <a:pt x="12842" y="2133600"/>
                </a:lnTo>
                <a:lnTo>
                  <a:pt x="25330" y="2133600"/>
                </a:lnTo>
                <a:lnTo>
                  <a:pt x="26882" y="2120900"/>
                </a:lnTo>
                <a:close/>
              </a:path>
              <a:path w="5625465" h="4114800">
                <a:moveTo>
                  <a:pt x="5615727" y="2120900"/>
                </a:moveTo>
                <a:lnTo>
                  <a:pt x="5591103" y="2120900"/>
                </a:lnTo>
                <a:lnTo>
                  <a:pt x="5588845" y="2133600"/>
                </a:lnTo>
                <a:lnTo>
                  <a:pt x="5615305" y="2133600"/>
                </a:lnTo>
                <a:lnTo>
                  <a:pt x="5615727" y="2120900"/>
                </a:lnTo>
                <a:close/>
              </a:path>
              <a:path w="5625465" h="4114800">
                <a:moveTo>
                  <a:pt x="31892" y="2108200"/>
                </a:moveTo>
                <a:lnTo>
                  <a:pt x="20320" y="2108200"/>
                </a:lnTo>
                <a:lnTo>
                  <a:pt x="10584" y="2120900"/>
                </a:lnTo>
                <a:lnTo>
                  <a:pt x="19827" y="2120900"/>
                </a:lnTo>
                <a:lnTo>
                  <a:pt x="31892" y="2108200"/>
                </a:lnTo>
                <a:close/>
              </a:path>
              <a:path w="5625465" h="4114800">
                <a:moveTo>
                  <a:pt x="31892" y="2108200"/>
                </a:moveTo>
                <a:lnTo>
                  <a:pt x="19827" y="2120900"/>
                </a:lnTo>
                <a:lnTo>
                  <a:pt x="33373" y="2120900"/>
                </a:lnTo>
                <a:lnTo>
                  <a:pt x="31892" y="2108200"/>
                </a:lnTo>
                <a:close/>
              </a:path>
              <a:path w="5625465" h="4114800">
                <a:moveTo>
                  <a:pt x="38734" y="2108200"/>
                </a:moveTo>
                <a:lnTo>
                  <a:pt x="31892" y="2108200"/>
                </a:lnTo>
                <a:lnTo>
                  <a:pt x="33373" y="2120900"/>
                </a:lnTo>
                <a:lnTo>
                  <a:pt x="34432" y="2120900"/>
                </a:lnTo>
                <a:lnTo>
                  <a:pt x="38734" y="2108200"/>
                </a:lnTo>
                <a:close/>
              </a:path>
              <a:path w="5625465" h="4114800">
                <a:moveTo>
                  <a:pt x="5611776" y="2108200"/>
                </a:moveTo>
                <a:lnTo>
                  <a:pt x="5592373" y="2108200"/>
                </a:lnTo>
                <a:lnTo>
                  <a:pt x="5598582" y="2120900"/>
                </a:lnTo>
                <a:lnTo>
                  <a:pt x="5621089" y="2120900"/>
                </a:lnTo>
                <a:lnTo>
                  <a:pt x="5611776" y="2108200"/>
                </a:lnTo>
                <a:close/>
              </a:path>
              <a:path w="5625465" h="4114800">
                <a:moveTo>
                  <a:pt x="32668" y="2095500"/>
                </a:moveTo>
                <a:lnTo>
                  <a:pt x="6633" y="2095500"/>
                </a:lnTo>
                <a:lnTo>
                  <a:pt x="3952" y="2108200"/>
                </a:lnTo>
                <a:lnTo>
                  <a:pt x="29563" y="2108200"/>
                </a:lnTo>
                <a:lnTo>
                  <a:pt x="32668" y="2095500"/>
                </a:lnTo>
                <a:close/>
              </a:path>
              <a:path w="5625465" h="4114800">
                <a:moveTo>
                  <a:pt x="5618833" y="2082800"/>
                </a:moveTo>
                <a:lnTo>
                  <a:pt x="5617426" y="2085493"/>
                </a:lnTo>
                <a:lnTo>
                  <a:pt x="5619658" y="2095500"/>
                </a:lnTo>
                <a:lnTo>
                  <a:pt x="5589764" y="2095500"/>
                </a:lnTo>
                <a:lnTo>
                  <a:pt x="5595479" y="2108200"/>
                </a:lnTo>
                <a:lnTo>
                  <a:pt x="5618833" y="2108200"/>
                </a:lnTo>
                <a:lnTo>
                  <a:pt x="5621514" y="2095500"/>
                </a:lnTo>
                <a:lnTo>
                  <a:pt x="5618833" y="2082800"/>
                </a:lnTo>
                <a:close/>
              </a:path>
              <a:path w="5625465" h="4114800">
                <a:moveTo>
                  <a:pt x="31327" y="2082800"/>
                </a:moveTo>
                <a:lnTo>
                  <a:pt x="9737" y="2082800"/>
                </a:lnTo>
                <a:lnTo>
                  <a:pt x="9314" y="2095500"/>
                </a:lnTo>
                <a:lnTo>
                  <a:pt x="26459" y="2095500"/>
                </a:lnTo>
                <a:lnTo>
                  <a:pt x="31327" y="2082800"/>
                </a:lnTo>
                <a:close/>
              </a:path>
              <a:path w="5625465" h="4114800">
                <a:moveTo>
                  <a:pt x="5616825" y="2082800"/>
                </a:moveTo>
                <a:lnTo>
                  <a:pt x="5587970" y="2082800"/>
                </a:lnTo>
                <a:lnTo>
                  <a:pt x="5588864" y="2095500"/>
                </a:lnTo>
                <a:lnTo>
                  <a:pt x="5612199" y="2095500"/>
                </a:lnTo>
                <a:lnTo>
                  <a:pt x="5617426" y="2085493"/>
                </a:lnTo>
                <a:lnTo>
                  <a:pt x="5616825" y="2082800"/>
                </a:lnTo>
                <a:close/>
              </a:path>
              <a:path w="5625465" h="4114800">
                <a:moveTo>
                  <a:pt x="5617426" y="2085493"/>
                </a:moveTo>
                <a:lnTo>
                  <a:pt x="5612199" y="2095500"/>
                </a:lnTo>
                <a:lnTo>
                  <a:pt x="5619658" y="2095500"/>
                </a:lnTo>
                <a:lnTo>
                  <a:pt x="5617426" y="2085493"/>
                </a:lnTo>
                <a:close/>
              </a:path>
              <a:path w="5625465" h="4114800">
                <a:moveTo>
                  <a:pt x="35702" y="2070100"/>
                </a:moveTo>
                <a:lnTo>
                  <a:pt x="6633" y="2070100"/>
                </a:lnTo>
                <a:lnTo>
                  <a:pt x="5292" y="2082800"/>
                </a:lnTo>
                <a:lnTo>
                  <a:pt x="36195" y="2082800"/>
                </a:lnTo>
                <a:lnTo>
                  <a:pt x="35702" y="2070100"/>
                </a:lnTo>
                <a:close/>
              </a:path>
              <a:path w="5625465" h="4114800">
                <a:moveTo>
                  <a:pt x="5615931" y="2070100"/>
                </a:moveTo>
                <a:lnTo>
                  <a:pt x="5588864" y="2070100"/>
                </a:lnTo>
                <a:lnTo>
                  <a:pt x="5588864" y="2082800"/>
                </a:lnTo>
                <a:lnTo>
                  <a:pt x="5611755" y="2082800"/>
                </a:lnTo>
                <a:lnTo>
                  <a:pt x="5615931" y="2070100"/>
                </a:lnTo>
                <a:close/>
              </a:path>
              <a:path w="5625465" h="4114800">
                <a:moveTo>
                  <a:pt x="24695" y="2057400"/>
                </a:moveTo>
                <a:lnTo>
                  <a:pt x="5715" y="2057400"/>
                </a:lnTo>
                <a:lnTo>
                  <a:pt x="6209" y="2070100"/>
                </a:lnTo>
                <a:lnTo>
                  <a:pt x="22931" y="2070100"/>
                </a:lnTo>
                <a:lnTo>
                  <a:pt x="24695" y="2057400"/>
                </a:lnTo>
                <a:close/>
              </a:path>
              <a:path w="5625465" h="4114800">
                <a:moveTo>
                  <a:pt x="5621075" y="2057400"/>
                </a:moveTo>
                <a:lnTo>
                  <a:pt x="5600049" y="2057400"/>
                </a:lnTo>
                <a:lnTo>
                  <a:pt x="5600049" y="2070100"/>
                </a:lnTo>
                <a:lnTo>
                  <a:pt x="5621522" y="2070100"/>
                </a:lnTo>
                <a:lnTo>
                  <a:pt x="5621075" y="2057400"/>
                </a:lnTo>
                <a:close/>
              </a:path>
              <a:path w="5625465" h="4114800">
                <a:moveTo>
                  <a:pt x="37465" y="2019300"/>
                </a:moveTo>
                <a:lnTo>
                  <a:pt x="2682" y="2019300"/>
                </a:lnTo>
                <a:lnTo>
                  <a:pt x="0" y="2032000"/>
                </a:lnTo>
                <a:lnTo>
                  <a:pt x="4445" y="2044700"/>
                </a:lnTo>
                <a:lnTo>
                  <a:pt x="18980" y="2044700"/>
                </a:lnTo>
                <a:lnTo>
                  <a:pt x="11007" y="2057400"/>
                </a:lnTo>
                <a:lnTo>
                  <a:pt x="35702" y="2057400"/>
                </a:lnTo>
                <a:lnTo>
                  <a:pt x="36195" y="2044700"/>
                </a:lnTo>
                <a:lnTo>
                  <a:pt x="34502" y="2032000"/>
                </a:lnTo>
                <a:lnTo>
                  <a:pt x="36195" y="2032000"/>
                </a:lnTo>
                <a:lnTo>
                  <a:pt x="37465" y="2019300"/>
                </a:lnTo>
                <a:close/>
              </a:path>
              <a:path w="5625465" h="4114800">
                <a:moveTo>
                  <a:pt x="5620105" y="2044700"/>
                </a:moveTo>
                <a:lnTo>
                  <a:pt x="5587970" y="2044700"/>
                </a:lnTo>
                <a:lnTo>
                  <a:pt x="5589835" y="2057400"/>
                </a:lnTo>
                <a:lnTo>
                  <a:pt x="5620553" y="2057400"/>
                </a:lnTo>
                <a:lnTo>
                  <a:pt x="5620105" y="2044700"/>
                </a:lnTo>
                <a:close/>
              </a:path>
              <a:path w="5625465" h="4114800">
                <a:moveTo>
                  <a:pt x="5614513" y="2032000"/>
                </a:moveTo>
                <a:lnTo>
                  <a:pt x="5597291" y="2032000"/>
                </a:lnTo>
                <a:lnTo>
                  <a:pt x="5588864" y="2044700"/>
                </a:lnTo>
                <a:lnTo>
                  <a:pt x="5613619" y="2044700"/>
                </a:lnTo>
                <a:lnTo>
                  <a:pt x="5614513" y="2032000"/>
                </a:lnTo>
                <a:close/>
              </a:path>
              <a:path w="5625465" h="4114800">
                <a:moveTo>
                  <a:pt x="5617347" y="2019300"/>
                </a:moveTo>
                <a:lnTo>
                  <a:pt x="5591326" y="2019300"/>
                </a:lnTo>
                <a:lnTo>
                  <a:pt x="5592295" y="2032000"/>
                </a:lnTo>
                <a:lnTo>
                  <a:pt x="5614513" y="2032000"/>
                </a:lnTo>
                <a:lnTo>
                  <a:pt x="5616378" y="2044700"/>
                </a:lnTo>
                <a:lnTo>
                  <a:pt x="5619211" y="2032000"/>
                </a:lnTo>
                <a:lnTo>
                  <a:pt x="5617347" y="2019300"/>
                </a:lnTo>
                <a:close/>
              </a:path>
              <a:path w="5625465" h="4114800">
                <a:moveTo>
                  <a:pt x="29563" y="2006600"/>
                </a:moveTo>
                <a:lnTo>
                  <a:pt x="11078" y="2006600"/>
                </a:lnTo>
                <a:lnTo>
                  <a:pt x="10584" y="2019300"/>
                </a:lnTo>
                <a:lnTo>
                  <a:pt x="26459" y="2019300"/>
                </a:lnTo>
                <a:lnTo>
                  <a:pt x="29563" y="2006600"/>
                </a:lnTo>
                <a:close/>
              </a:path>
              <a:path w="5625465" h="4114800">
                <a:moveTo>
                  <a:pt x="34432" y="2006600"/>
                </a:moveTo>
                <a:lnTo>
                  <a:pt x="26459" y="2019300"/>
                </a:lnTo>
                <a:lnTo>
                  <a:pt x="35702" y="2019300"/>
                </a:lnTo>
                <a:lnTo>
                  <a:pt x="34432" y="2006600"/>
                </a:lnTo>
                <a:close/>
              </a:path>
              <a:path w="5625465" h="4114800">
                <a:moveTo>
                  <a:pt x="5615482" y="2006600"/>
                </a:moveTo>
                <a:lnTo>
                  <a:pt x="5598185" y="2006600"/>
                </a:lnTo>
                <a:lnTo>
                  <a:pt x="5594979" y="2019300"/>
                </a:lnTo>
                <a:lnTo>
                  <a:pt x="5612649" y="2019300"/>
                </a:lnTo>
                <a:lnTo>
                  <a:pt x="5615482" y="2006600"/>
                </a:lnTo>
                <a:close/>
              </a:path>
              <a:path w="5625465" h="4114800">
                <a:moveTo>
                  <a:pt x="5620553" y="2006600"/>
                </a:moveTo>
                <a:lnTo>
                  <a:pt x="5615482" y="2006600"/>
                </a:lnTo>
                <a:lnTo>
                  <a:pt x="5621596" y="2019300"/>
                </a:lnTo>
                <a:lnTo>
                  <a:pt x="5620553" y="2006600"/>
                </a:lnTo>
                <a:close/>
              </a:path>
              <a:path w="5625465" h="4114800">
                <a:moveTo>
                  <a:pt x="26459" y="1993900"/>
                </a:moveTo>
                <a:lnTo>
                  <a:pt x="1341" y="1993900"/>
                </a:lnTo>
                <a:lnTo>
                  <a:pt x="2682" y="2006600"/>
                </a:lnTo>
                <a:lnTo>
                  <a:pt x="24272" y="2006600"/>
                </a:lnTo>
                <a:lnTo>
                  <a:pt x="26459" y="1993900"/>
                </a:lnTo>
                <a:close/>
              </a:path>
              <a:path w="5625465" h="4114800">
                <a:moveTo>
                  <a:pt x="5621075" y="1968500"/>
                </a:moveTo>
                <a:lnTo>
                  <a:pt x="5612649" y="1968500"/>
                </a:lnTo>
                <a:lnTo>
                  <a:pt x="5608027" y="1981200"/>
                </a:lnTo>
                <a:lnTo>
                  <a:pt x="5587225" y="1981200"/>
                </a:lnTo>
                <a:lnTo>
                  <a:pt x="5588417" y="1993900"/>
                </a:lnTo>
                <a:lnTo>
                  <a:pt x="5590580" y="2006600"/>
                </a:lnTo>
                <a:lnTo>
                  <a:pt x="5613097" y="2006600"/>
                </a:lnTo>
                <a:lnTo>
                  <a:pt x="5612649" y="1993900"/>
                </a:lnTo>
                <a:lnTo>
                  <a:pt x="5618242" y="1993900"/>
                </a:lnTo>
                <a:lnTo>
                  <a:pt x="5621969" y="1981200"/>
                </a:lnTo>
                <a:lnTo>
                  <a:pt x="5621075" y="1968500"/>
                </a:lnTo>
                <a:close/>
              </a:path>
              <a:path w="5625465" h="4114800">
                <a:moveTo>
                  <a:pt x="33938" y="1981200"/>
                </a:moveTo>
                <a:lnTo>
                  <a:pt x="12842" y="1981200"/>
                </a:lnTo>
                <a:lnTo>
                  <a:pt x="10584" y="1993900"/>
                </a:lnTo>
                <a:lnTo>
                  <a:pt x="29563" y="1993900"/>
                </a:lnTo>
                <a:lnTo>
                  <a:pt x="33938" y="1981200"/>
                </a:lnTo>
                <a:close/>
              </a:path>
              <a:path w="5625465" h="4114800">
                <a:moveTo>
                  <a:pt x="11501" y="1968500"/>
                </a:moveTo>
                <a:lnTo>
                  <a:pt x="1764" y="1968500"/>
                </a:lnTo>
                <a:lnTo>
                  <a:pt x="918" y="1981200"/>
                </a:lnTo>
                <a:lnTo>
                  <a:pt x="6633" y="1981200"/>
                </a:lnTo>
                <a:lnTo>
                  <a:pt x="11501" y="1968500"/>
                </a:lnTo>
                <a:close/>
              </a:path>
              <a:path w="5625465" h="4114800">
                <a:moveTo>
                  <a:pt x="30410" y="1968500"/>
                </a:moveTo>
                <a:lnTo>
                  <a:pt x="11501" y="1968500"/>
                </a:lnTo>
                <a:lnTo>
                  <a:pt x="15875" y="1981200"/>
                </a:lnTo>
                <a:lnTo>
                  <a:pt x="28223" y="1981200"/>
                </a:lnTo>
                <a:lnTo>
                  <a:pt x="30410" y="1968500"/>
                </a:lnTo>
                <a:close/>
              </a:path>
              <a:path w="5625465" h="4114800">
                <a:moveTo>
                  <a:pt x="5607505" y="1968500"/>
                </a:moveTo>
                <a:lnTo>
                  <a:pt x="5599601" y="1968500"/>
                </a:lnTo>
                <a:lnTo>
                  <a:pt x="5590207" y="1981200"/>
                </a:lnTo>
                <a:lnTo>
                  <a:pt x="5608027" y="1981200"/>
                </a:lnTo>
                <a:lnTo>
                  <a:pt x="5607505" y="1968500"/>
                </a:lnTo>
                <a:close/>
              </a:path>
              <a:path w="5625465" h="4114800">
                <a:moveTo>
                  <a:pt x="22084" y="1943100"/>
                </a:moveTo>
                <a:lnTo>
                  <a:pt x="2188" y="1943100"/>
                </a:lnTo>
                <a:lnTo>
                  <a:pt x="2188" y="1968500"/>
                </a:lnTo>
                <a:lnTo>
                  <a:pt x="15029" y="1955800"/>
                </a:lnTo>
                <a:lnTo>
                  <a:pt x="31750" y="1955800"/>
                </a:lnTo>
                <a:lnTo>
                  <a:pt x="22084" y="1943100"/>
                </a:lnTo>
                <a:close/>
              </a:path>
              <a:path w="5625465" h="4114800">
                <a:moveTo>
                  <a:pt x="36619" y="1955800"/>
                </a:moveTo>
                <a:lnTo>
                  <a:pt x="15029" y="1955800"/>
                </a:lnTo>
                <a:lnTo>
                  <a:pt x="12771" y="1968500"/>
                </a:lnTo>
                <a:lnTo>
                  <a:pt x="35702" y="1968500"/>
                </a:lnTo>
                <a:lnTo>
                  <a:pt x="36619" y="1955800"/>
                </a:lnTo>
                <a:close/>
              </a:path>
              <a:path w="5625465" h="4114800">
                <a:moveTo>
                  <a:pt x="5611978" y="1955800"/>
                </a:moveTo>
                <a:lnTo>
                  <a:pt x="5588939" y="1955800"/>
                </a:lnTo>
                <a:lnTo>
                  <a:pt x="5590804" y="1968500"/>
                </a:lnTo>
                <a:lnTo>
                  <a:pt x="5611456" y="1968500"/>
                </a:lnTo>
                <a:lnTo>
                  <a:pt x="5611978" y="1955800"/>
                </a:lnTo>
                <a:close/>
              </a:path>
              <a:path w="5625465" h="4114800">
                <a:moveTo>
                  <a:pt x="5617101" y="1955800"/>
                </a:moveTo>
                <a:lnTo>
                  <a:pt x="5615259" y="1968500"/>
                </a:lnTo>
                <a:lnTo>
                  <a:pt x="5618754" y="1968500"/>
                </a:lnTo>
                <a:lnTo>
                  <a:pt x="5617101" y="1955800"/>
                </a:lnTo>
                <a:close/>
              </a:path>
              <a:path w="5625465" h="4114800">
                <a:moveTo>
                  <a:pt x="5622938" y="1930400"/>
                </a:moveTo>
                <a:lnTo>
                  <a:pt x="5595873" y="1930400"/>
                </a:lnTo>
                <a:lnTo>
                  <a:pt x="5600123" y="1943100"/>
                </a:lnTo>
                <a:lnTo>
                  <a:pt x="5593115" y="1955800"/>
                </a:lnTo>
                <a:lnTo>
                  <a:pt x="5620404" y="1955800"/>
                </a:lnTo>
                <a:lnTo>
                  <a:pt x="5619658" y="1943100"/>
                </a:lnTo>
                <a:lnTo>
                  <a:pt x="5622938" y="1930400"/>
                </a:lnTo>
                <a:close/>
              </a:path>
              <a:path w="5625465" h="4114800">
                <a:moveTo>
                  <a:pt x="8608" y="1930400"/>
                </a:moveTo>
                <a:lnTo>
                  <a:pt x="7973" y="1930400"/>
                </a:lnTo>
                <a:lnTo>
                  <a:pt x="7479" y="1943100"/>
                </a:lnTo>
                <a:lnTo>
                  <a:pt x="13618" y="1943100"/>
                </a:lnTo>
                <a:lnTo>
                  <a:pt x="8608" y="1930400"/>
                </a:lnTo>
                <a:close/>
              </a:path>
              <a:path w="5625465" h="4114800">
                <a:moveTo>
                  <a:pt x="27940" y="1917700"/>
                </a:moveTo>
                <a:lnTo>
                  <a:pt x="1835" y="1917700"/>
                </a:lnTo>
                <a:lnTo>
                  <a:pt x="8608" y="1930400"/>
                </a:lnTo>
                <a:lnTo>
                  <a:pt x="13618" y="1943100"/>
                </a:lnTo>
                <a:lnTo>
                  <a:pt x="20391" y="1930400"/>
                </a:lnTo>
                <a:lnTo>
                  <a:pt x="27940" y="1917700"/>
                </a:lnTo>
                <a:close/>
              </a:path>
              <a:path w="5625465" h="4114800">
                <a:moveTo>
                  <a:pt x="37042" y="1930400"/>
                </a:moveTo>
                <a:lnTo>
                  <a:pt x="20391" y="1930400"/>
                </a:lnTo>
                <a:lnTo>
                  <a:pt x="13618" y="1943100"/>
                </a:lnTo>
                <a:lnTo>
                  <a:pt x="33514" y="1943100"/>
                </a:lnTo>
                <a:lnTo>
                  <a:pt x="37042" y="1930400"/>
                </a:lnTo>
                <a:close/>
              </a:path>
              <a:path w="5625465" h="4114800">
                <a:moveTo>
                  <a:pt x="5614960" y="1917700"/>
                </a:moveTo>
                <a:lnTo>
                  <a:pt x="5591698" y="1917700"/>
                </a:lnTo>
                <a:lnTo>
                  <a:pt x="5591698" y="1930400"/>
                </a:lnTo>
                <a:lnTo>
                  <a:pt x="5610338" y="1930400"/>
                </a:lnTo>
                <a:lnTo>
                  <a:pt x="5614960" y="1917700"/>
                </a:lnTo>
                <a:close/>
              </a:path>
              <a:path w="5625465" h="4114800">
                <a:moveTo>
                  <a:pt x="5621969" y="1917700"/>
                </a:moveTo>
                <a:lnTo>
                  <a:pt x="5614960" y="1917700"/>
                </a:lnTo>
                <a:lnTo>
                  <a:pt x="5622938" y="1930400"/>
                </a:lnTo>
                <a:lnTo>
                  <a:pt x="5621969" y="1917700"/>
                </a:lnTo>
                <a:close/>
              </a:path>
              <a:path w="5625465" h="4114800">
                <a:moveTo>
                  <a:pt x="32668" y="1905000"/>
                </a:moveTo>
                <a:lnTo>
                  <a:pt x="8890" y="1905000"/>
                </a:lnTo>
                <a:lnTo>
                  <a:pt x="5363" y="1917700"/>
                </a:lnTo>
                <a:lnTo>
                  <a:pt x="34149" y="1917700"/>
                </a:lnTo>
                <a:lnTo>
                  <a:pt x="32668" y="1905000"/>
                </a:lnTo>
                <a:close/>
              </a:path>
              <a:path w="5625465" h="4114800">
                <a:moveTo>
                  <a:pt x="5624356" y="1905000"/>
                </a:moveTo>
                <a:lnTo>
                  <a:pt x="5588417" y="1905000"/>
                </a:lnTo>
                <a:lnTo>
                  <a:pt x="5587970" y="1917700"/>
                </a:lnTo>
                <a:lnTo>
                  <a:pt x="5621075" y="1917700"/>
                </a:lnTo>
                <a:lnTo>
                  <a:pt x="5624356" y="1905000"/>
                </a:lnTo>
                <a:close/>
              </a:path>
              <a:path w="5625465" h="4114800">
                <a:moveTo>
                  <a:pt x="35208" y="1879600"/>
                </a:moveTo>
                <a:lnTo>
                  <a:pt x="5363" y="1879600"/>
                </a:lnTo>
                <a:lnTo>
                  <a:pt x="6350" y="1892300"/>
                </a:lnTo>
                <a:lnTo>
                  <a:pt x="7268" y="1905000"/>
                </a:lnTo>
                <a:lnTo>
                  <a:pt x="14888" y="1892300"/>
                </a:lnTo>
                <a:lnTo>
                  <a:pt x="33585" y="1892300"/>
                </a:lnTo>
                <a:lnTo>
                  <a:pt x="35208" y="1879600"/>
                </a:lnTo>
                <a:close/>
              </a:path>
              <a:path w="5625465" h="4114800">
                <a:moveTo>
                  <a:pt x="36689" y="1892300"/>
                </a:moveTo>
                <a:lnTo>
                  <a:pt x="14888" y="1892300"/>
                </a:lnTo>
                <a:lnTo>
                  <a:pt x="12630" y="1905000"/>
                </a:lnTo>
                <a:lnTo>
                  <a:pt x="36407" y="1905000"/>
                </a:lnTo>
                <a:lnTo>
                  <a:pt x="36689" y="1892300"/>
                </a:lnTo>
                <a:close/>
              </a:path>
              <a:path w="5625465" h="4114800">
                <a:moveTo>
                  <a:pt x="5614457" y="1892300"/>
                </a:moveTo>
                <a:lnTo>
                  <a:pt x="5585529" y="1892300"/>
                </a:lnTo>
                <a:lnTo>
                  <a:pt x="5590115" y="1905000"/>
                </a:lnTo>
                <a:lnTo>
                  <a:pt x="5607685" y="1905000"/>
                </a:lnTo>
                <a:lnTo>
                  <a:pt x="5614457" y="1892300"/>
                </a:lnTo>
                <a:close/>
              </a:path>
              <a:path w="5625465" h="4114800">
                <a:moveTo>
                  <a:pt x="5608955" y="1879600"/>
                </a:moveTo>
                <a:lnTo>
                  <a:pt x="5593643" y="1879600"/>
                </a:lnTo>
                <a:lnTo>
                  <a:pt x="5595901" y="1892300"/>
                </a:lnTo>
                <a:lnTo>
                  <a:pt x="5608955" y="1892300"/>
                </a:lnTo>
                <a:lnTo>
                  <a:pt x="5608955" y="1879600"/>
                </a:lnTo>
                <a:close/>
              </a:path>
              <a:path w="5625465" h="4114800">
                <a:moveTo>
                  <a:pt x="26388" y="1866900"/>
                </a:moveTo>
                <a:lnTo>
                  <a:pt x="10372" y="1866900"/>
                </a:lnTo>
                <a:lnTo>
                  <a:pt x="7620" y="1879600"/>
                </a:lnTo>
                <a:lnTo>
                  <a:pt x="27094" y="1879600"/>
                </a:lnTo>
                <a:lnTo>
                  <a:pt x="26388" y="1866900"/>
                </a:lnTo>
                <a:close/>
              </a:path>
              <a:path w="5625465" h="4114800">
                <a:moveTo>
                  <a:pt x="33655" y="1866900"/>
                </a:moveTo>
                <a:lnTo>
                  <a:pt x="33162" y="1866900"/>
                </a:lnTo>
                <a:lnTo>
                  <a:pt x="27094" y="1879600"/>
                </a:lnTo>
                <a:lnTo>
                  <a:pt x="34925" y="1879600"/>
                </a:lnTo>
                <a:lnTo>
                  <a:pt x="33655" y="1866900"/>
                </a:lnTo>
                <a:close/>
              </a:path>
              <a:path w="5625465" h="4114800">
                <a:moveTo>
                  <a:pt x="5619537" y="1866900"/>
                </a:moveTo>
                <a:lnTo>
                  <a:pt x="5589905" y="1866900"/>
                </a:lnTo>
                <a:lnTo>
                  <a:pt x="5589129" y="1879600"/>
                </a:lnTo>
                <a:lnTo>
                  <a:pt x="5619890" y="1879600"/>
                </a:lnTo>
                <a:lnTo>
                  <a:pt x="5619537" y="1866900"/>
                </a:lnTo>
                <a:close/>
              </a:path>
              <a:path w="5625465" h="4114800">
                <a:moveTo>
                  <a:pt x="35631" y="1854200"/>
                </a:moveTo>
                <a:lnTo>
                  <a:pt x="7550" y="1854200"/>
                </a:lnTo>
                <a:lnTo>
                  <a:pt x="8326" y="1866900"/>
                </a:lnTo>
                <a:lnTo>
                  <a:pt x="36054" y="1866900"/>
                </a:lnTo>
                <a:lnTo>
                  <a:pt x="35631" y="1854200"/>
                </a:lnTo>
                <a:close/>
              </a:path>
              <a:path w="5625465" h="4114800">
                <a:moveTo>
                  <a:pt x="5615092" y="1841500"/>
                </a:moveTo>
                <a:lnTo>
                  <a:pt x="5587999" y="1841500"/>
                </a:lnTo>
                <a:lnTo>
                  <a:pt x="5592655" y="1866900"/>
                </a:lnTo>
                <a:lnTo>
                  <a:pt x="5598441" y="1854200"/>
                </a:lnTo>
                <a:lnTo>
                  <a:pt x="5620948" y="1854200"/>
                </a:lnTo>
                <a:lnTo>
                  <a:pt x="5615092" y="1841500"/>
                </a:lnTo>
                <a:close/>
              </a:path>
              <a:path w="5625465" h="4114800">
                <a:moveTo>
                  <a:pt x="5611705" y="1854200"/>
                </a:moveTo>
                <a:lnTo>
                  <a:pt x="5598441" y="1854200"/>
                </a:lnTo>
                <a:lnTo>
                  <a:pt x="5598654" y="1866900"/>
                </a:lnTo>
                <a:lnTo>
                  <a:pt x="5610647" y="1866900"/>
                </a:lnTo>
                <a:lnTo>
                  <a:pt x="5611705" y="1854200"/>
                </a:lnTo>
                <a:close/>
              </a:path>
              <a:path w="5625465" h="4114800">
                <a:moveTo>
                  <a:pt x="36689" y="1841500"/>
                </a:moveTo>
                <a:lnTo>
                  <a:pt x="11572" y="1841500"/>
                </a:lnTo>
                <a:lnTo>
                  <a:pt x="7338" y="1854200"/>
                </a:lnTo>
                <a:lnTo>
                  <a:pt x="37395" y="1854200"/>
                </a:lnTo>
                <a:lnTo>
                  <a:pt x="36689" y="1841500"/>
                </a:lnTo>
                <a:close/>
              </a:path>
              <a:path w="5625465" h="4114800">
                <a:moveTo>
                  <a:pt x="35913" y="1828800"/>
                </a:moveTo>
                <a:lnTo>
                  <a:pt x="5433" y="1828800"/>
                </a:lnTo>
                <a:lnTo>
                  <a:pt x="6209" y="1841500"/>
                </a:lnTo>
                <a:lnTo>
                  <a:pt x="36266" y="1841500"/>
                </a:lnTo>
                <a:lnTo>
                  <a:pt x="35913" y="1828800"/>
                </a:lnTo>
                <a:close/>
              </a:path>
              <a:path w="5625465" h="4114800">
                <a:moveTo>
                  <a:pt x="5619255" y="1816100"/>
                </a:moveTo>
                <a:lnTo>
                  <a:pt x="5591315" y="1816100"/>
                </a:lnTo>
                <a:lnTo>
                  <a:pt x="5591034" y="1828800"/>
                </a:lnTo>
                <a:lnTo>
                  <a:pt x="5592020" y="1828800"/>
                </a:lnTo>
                <a:lnTo>
                  <a:pt x="5589764" y="1841500"/>
                </a:lnTo>
                <a:lnTo>
                  <a:pt x="5618267" y="1841500"/>
                </a:lnTo>
                <a:lnTo>
                  <a:pt x="5619255" y="1816100"/>
                </a:lnTo>
                <a:close/>
              </a:path>
              <a:path w="5625465" h="4114800">
                <a:moveTo>
                  <a:pt x="34008" y="1803400"/>
                </a:moveTo>
                <a:lnTo>
                  <a:pt x="32174" y="1816100"/>
                </a:lnTo>
                <a:lnTo>
                  <a:pt x="6411" y="1816100"/>
                </a:lnTo>
                <a:lnTo>
                  <a:pt x="6844" y="1828800"/>
                </a:lnTo>
                <a:lnTo>
                  <a:pt x="28152" y="1828800"/>
                </a:lnTo>
                <a:lnTo>
                  <a:pt x="33726" y="1816100"/>
                </a:lnTo>
                <a:lnTo>
                  <a:pt x="34008" y="1803400"/>
                </a:lnTo>
                <a:close/>
              </a:path>
              <a:path w="5625465" h="4114800">
                <a:moveTo>
                  <a:pt x="29140" y="1803400"/>
                </a:moveTo>
                <a:lnTo>
                  <a:pt x="7291" y="1803400"/>
                </a:lnTo>
                <a:lnTo>
                  <a:pt x="6606" y="1816100"/>
                </a:lnTo>
                <a:lnTo>
                  <a:pt x="32174" y="1816100"/>
                </a:lnTo>
                <a:lnTo>
                  <a:pt x="29140" y="1803400"/>
                </a:lnTo>
                <a:close/>
              </a:path>
              <a:path w="5625465" h="4114800">
                <a:moveTo>
                  <a:pt x="5618833" y="1803400"/>
                </a:moveTo>
                <a:lnTo>
                  <a:pt x="5597171" y="1803400"/>
                </a:lnTo>
                <a:lnTo>
                  <a:pt x="5596890" y="1816100"/>
                </a:lnTo>
                <a:lnTo>
                  <a:pt x="5619609" y="1816100"/>
                </a:lnTo>
                <a:lnTo>
                  <a:pt x="5618833" y="1803400"/>
                </a:lnTo>
                <a:close/>
              </a:path>
              <a:path w="5625465" h="4114800">
                <a:moveTo>
                  <a:pt x="37536" y="1790700"/>
                </a:moveTo>
                <a:lnTo>
                  <a:pt x="9949" y="1790700"/>
                </a:lnTo>
                <a:lnTo>
                  <a:pt x="8326" y="1803400"/>
                </a:lnTo>
                <a:lnTo>
                  <a:pt x="35278" y="1803400"/>
                </a:lnTo>
                <a:lnTo>
                  <a:pt x="37536" y="1790700"/>
                </a:lnTo>
                <a:close/>
              </a:path>
              <a:path w="5625465" h="4114800">
                <a:moveTo>
                  <a:pt x="5611423" y="1790700"/>
                </a:moveTo>
                <a:lnTo>
                  <a:pt x="5588775" y="1790700"/>
                </a:lnTo>
                <a:lnTo>
                  <a:pt x="5589129" y="1803400"/>
                </a:lnTo>
                <a:lnTo>
                  <a:pt x="5610929" y="1803400"/>
                </a:lnTo>
                <a:lnTo>
                  <a:pt x="5611423" y="1790700"/>
                </a:lnTo>
                <a:close/>
              </a:path>
              <a:path w="5625465" h="4114800">
                <a:moveTo>
                  <a:pt x="32384" y="1765300"/>
                </a:moveTo>
                <a:lnTo>
                  <a:pt x="26600" y="1778000"/>
                </a:lnTo>
                <a:lnTo>
                  <a:pt x="12065" y="1778000"/>
                </a:lnTo>
                <a:lnTo>
                  <a:pt x="8114" y="1790700"/>
                </a:lnTo>
                <a:lnTo>
                  <a:pt x="37042" y="1790700"/>
                </a:lnTo>
                <a:lnTo>
                  <a:pt x="32384" y="1765300"/>
                </a:lnTo>
                <a:close/>
              </a:path>
              <a:path w="5625465" h="4114800">
                <a:moveTo>
                  <a:pt x="5616715" y="1778000"/>
                </a:moveTo>
                <a:lnTo>
                  <a:pt x="5599499" y="1778000"/>
                </a:lnTo>
                <a:lnTo>
                  <a:pt x="5599148" y="1790700"/>
                </a:lnTo>
                <a:lnTo>
                  <a:pt x="5617491" y="1790700"/>
                </a:lnTo>
                <a:lnTo>
                  <a:pt x="5616715" y="1778000"/>
                </a:lnTo>
                <a:close/>
              </a:path>
              <a:path w="5625465" h="4114800">
                <a:moveTo>
                  <a:pt x="36125" y="1752600"/>
                </a:moveTo>
                <a:lnTo>
                  <a:pt x="9949" y="1752600"/>
                </a:lnTo>
                <a:lnTo>
                  <a:pt x="5151" y="1765300"/>
                </a:lnTo>
                <a:lnTo>
                  <a:pt x="5504" y="1778000"/>
                </a:lnTo>
                <a:lnTo>
                  <a:pt x="9525" y="1778000"/>
                </a:lnTo>
                <a:lnTo>
                  <a:pt x="16863" y="1765300"/>
                </a:lnTo>
                <a:lnTo>
                  <a:pt x="35913" y="1765300"/>
                </a:lnTo>
                <a:lnTo>
                  <a:pt x="36125" y="1752600"/>
                </a:lnTo>
                <a:close/>
              </a:path>
              <a:path w="5625465" h="4114800">
                <a:moveTo>
                  <a:pt x="29916" y="1765300"/>
                </a:moveTo>
                <a:lnTo>
                  <a:pt x="19403" y="1765300"/>
                </a:lnTo>
                <a:lnTo>
                  <a:pt x="21873" y="1778000"/>
                </a:lnTo>
                <a:lnTo>
                  <a:pt x="26106" y="1778000"/>
                </a:lnTo>
                <a:lnTo>
                  <a:pt x="29916" y="1765300"/>
                </a:lnTo>
                <a:close/>
              </a:path>
              <a:path w="5625465" h="4114800">
                <a:moveTo>
                  <a:pt x="5614670" y="1765300"/>
                </a:moveTo>
                <a:lnTo>
                  <a:pt x="5588422" y="1765300"/>
                </a:lnTo>
                <a:lnTo>
                  <a:pt x="5588988" y="1778000"/>
                </a:lnTo>
                <a:lnTo>
                  <a:pt x="5618198" y="1778000"/>
                </a:lnTo>
                <a:lnTo>
                  <a:pt x="5614670" y="1765300"/>
                </a:lnTo>
                <a:close/>
              </a:path>
              <a:path w="5625465" h="4114800">
                <a:moveTo>
                  <a:pt x="5619678" y="1752600"/>
                </a:moveTo>
                <a:lnTo>
                  <a:pt x="5588845" y="1752600"/>
                </a:lnTo>
                <a:lnTo>
                  <a:pt x="5590115" y="1765300"/>
                </a:lnTo>
                <a:lnTo>
                  <a:pt x="5619890" y="1765300"/>
                </a:lnTo>
                <a:lnTo>
                  <a:pt x="5619678" y="1752600"/>
                </a:lnTo>
                <a:close/>
              </a:path>
              <a:path w="5625465" h="4114800">
                <a:moveTo>
                  <a:pt x="26882" y="1739900"/>
                </a:moveTo>
                <a:lnTo>
                  <a:pt x="10584" y="1739900"/>
                </a:lnTo>
                <a:lnTo>
                  <a:pt x="8044" y="1752600"/>
                </a:lnTo>
                <a:lnTo>
                  <a:pt x="25330" y="1752600"/>
                </a:lnTo>
                <a:lnTo>
                  <a:pt x="26882" y="1739900"/>
                </a:lnTo>
                <a:close/>
              </a:path>
              <a:path w="5625465" h="4114800">
                <a:moveTo>
                  <a:pt x="5617773" y="1739900"/>
                </a:moveTo>
                <a:lnTo>
                  <a:pt x="5593149" y="1739900"/>
                </a:lnTo>
                <a:lnTo>
                  <a:pt x="5596395" y="1752600"/>
                </a:lnTo>
                <a:lnTo>
                  <a:pt x="5618690" y="1752600"/>
                </a:lnTo>
                <a:lnTo>
                  <a:pt x="5617773" y="1739900"/>
                </a:lnTo>
                <a:close/>
              </a:path>
              <a:path w="5625465" h="4114800">
                <a:moveTo>
                  <a:pt x="31892" y="1727200"/>
                </a:moveTo>
                <a:lnTo>
                  <a:pt x="3966" y="1727200"/>
                </a:lnTo>
                <a:lnTo>
                  <a:pt x="685" y="1739900"/>
                </a:lnTo>
                <a:lnTo>
                  <a:pt x="19827" y="1739900"/>
                </a:lnTo>
                <a:lnTo>
                  <a:pt x="31892" y="1727200"/>
                </a:lnTo>
                <a:close/>
              </a:path>
              <a:path w="5625465" h="4114800">
                <a:moveTo>
                  <a:pt x="33373" y="1727200"/>
                </a:moveTo>
                <a:lnTo>
                  <a:pt x="31892" y="1727200"/>
                </a:lnTo>
                <a:lnTo>
                  <a:pt x="19827" y="1739900"/>
                </a:lnTo>
                <a:lnTo>
                  <a:pt x="32347" y="1739900"/>
                </a:lnTo>
                <a:lnTo>
                  <a:pt x="34238" y="1734283"/>
                </a:lnTo>
                <a:lnTo>
                  <a:pt x="33373" y="1727200"/>
                </a:lnTo>
                <a:close/>
              </a:path>
              <a:path w="5625465" h="4114800">
                <a:moveTo>
                  <a:pt x="34238" y="1734283"/>
                </a:moveTo>
                <a:lnTo>
                  <a:pt x="32347" y="1739900"/>
                </a:lnTo>
                <a:lnTo>
                  <a:pt x="34925" y="1739900"/>
                </a:lnTo>
                <a:lnTo>
                  <a:pt x="34238" y="1734283"/>
                </a:lnTo>
                <a:close/>
              </a:path>
              <a:path w="5625465" h="4114800">
                <a:moveTo>
                  <a:pt x="5588845" y="1727200"/>
                </a:moveTo>
                <a:lnTo>
                  <a:pt x="5588635" y="1739900"/>
                </a:lnTo>
                <a:lnTo>
                  <a:pt x="5594631" y="1739900"/>
                </a:lnTo>
                <a:lnTo>
                  <a:pt x="5588845" y="1727200"/>
                </a:lnTo>
                <a:close/>
              </a:path>
              <a:path w="5625465" h="4114800">
                <a:moveTo>
                  <a:pt x="5616150" y="1727200"/>
                </a:moveTo>
                <a:lnTo>
                  <a:pt x="5596114" y="1727200"/>
                </a:lnTo>
                <a:lnTo>
                  <a:pt x="5594631" y="1739900"/>
                </a:lnTo>
                <a:lnTo>
                  <a:pt x="5614670" y="1739900"/>
                </a:lnTo>
                <a:lnTo>
                  <a:pt x="5616150" y="1727200"/>
                </a:lnTo>
                <a:close/>
              </a:path>
              <a:path w="5625465" h="4114800">
                <a:moveTo>
                  <a:pt x="32373" y="1676400"/>
                </a:moveTo>
                <a:lnTo>
                  <a:pt x="13063" y="1676400"/>
                </a:lnTo>
                <a:lnTo>
                  <a:pt x="4638" y="1689100"/>
                </a:lnTo>
                <a:lnTo>
                  <a:pt x="5383" y="1701800"/>
                </a:lnTo>
                <a:lnTo>
                  <a:pt x="2103" y="1714500"/>
                </a:lnTo>
                <a:lnTo>
                  <a:pt x="3072" y="1727200"/>
                </a:lnTo>
                <a:lnTo>
                  <a:pt x="33373" y="1727200"/>
                </a:lnTo>
                <a:lnTo>
                  <a:pt x="34238" y="1734283"/>
                </a:lnTo>
                <a:lnTo>
                  <a:pt x="36624" y="1727200"/>
                </a:lnTo>
                <a:lnTo>
                  <a:pt x="37071" y="1714500"/>
                </a:lnTo>
                <a:lnTo>
                  <a:pt x="33342" y="1714500"/>
                </a:lnTo>
                <a:lnTo>
                  <a:pt x="33342" y="1701800"/>
                </a:lnTo>
                <a:lnTo>
                  <a:pt x="24917" y="1701800"/>
                </a:lnTo>
                <a:lnTo>
                  <a:pt x="24917" y="1689100"/>
                </a:lnTo>
                <a:lnTo>
                  <a:pt x="31926" y="1689100"/>
                </a:lnTo>
                <a:lnTo>
                  <a:pt x="32373" y="1676400"/>
                </a:lnTo>
                <a:close/>
              </a:path>
              <a:path w="5625465" h="4114800">
                <a:moveTo>
                  <a:pt x="38115" y="1714500"/>
                </a:moveTo>
                <a:lnTo>
                  <a:pt x="37071" y="1714500"/>
                </a:lnTo>
                <a:lnTo>
                  <a:pt x="36624" y="1727200"/>
                </a:lnTo>
                <a:lnTo>
                  <a:pt x="38115" y="1714500"/>
                </a:lnTo>
                <a:close/>
              </a:path>
              <a:path w="5625465" h="4114800">
                <a:moveTo>
                  <a:pt x="5619061" y="1714500"/>
                </a:moveTo>
                <a:lnTo>
                  <a:pt x="5589339" y="1714500"/>
                </a:lnTo>
                <a:lnTo>
                  <a:pt x="5590893" y="1727200"/>
                </a:lnTo>
                <a:lnTo>
                  <a:pt x="5620620" y="1727200"/>
                </a:lnTo>
                <a:lnTo>
                  <a:pt x="5619061" y="1714500"/>
                </a:lnTo>
                <a:close/>
              </a:path>
              <a:path w="5625465" h="4114800">
                <a:moveTo>
                  <a:pt x="5604650" y="1701800"/>
                </a:moveTo>
                <a:lnTo>
                  <a:pt x="5587999" y="1701800"/>
                </a:lnTo>
                <a:lnTo>
                  <a:pt x="5592373" y="1714500"/>
                </a:lnTo>
                <a:lnTo>
                  <a:pt x="5597100" y="1714500"/>
                </a:lnTo>
                <a:lnTo>
                  <a:pt x="5604650" y="1701800"/>
                </a:lnTo>
                <a:close/>
              </a:path>
              <a:path w="5625465" h="4114800">
                <a:moveTo>
                  <a:pt x="5613894" y="1701800"/>
                </a:moveTo>
                <a:lnTo>
                  <a:pt x="5604650" y="1701800"/>
                </a:lnTo>
                <a:lnTo>
                  <a:pt x="5597100" y="1714500"/>
                </a:lnTo>
                <a:lnTo>
                  <a:pt x="5605639" y="1714500"/>
                </a:lnTo>
                <a:lnTo>
                  <a:pt x="5614458" y="1704700"/>
                </a:lnTo>
                <a:lnTo>
                  <a:pt x="5613894" y="1701800"/>
                </a:lnTo>
                <a:close/>
              </a:path>
              <a:path w="5625465" h="4114800">
                <a:moveTo>
                  <a:pt x="5614458" y="1704700"/>
                </a:moveTo>
                <a:lnTo>
                  <a:pt x="5605639" y="1714500"/>
                </a:lnTo>
                <a:lnTo>
                  <a:pt x="5616365" y="1714500"/>
                </a:lnTo>
                <a:lnTo>
                  <a:pt x="5614458" y="1704700"/>
                </a:lnTo>
                <a:close/>
              </a:path>
              <a:path w="5625465" h="4114800">
                <a:moveTo>
                  <a:pt x="5617069" y="1701800"/>
                </a:moveTo>
                <a:lnTo>
                  <a:pt x="5613894" y="1701800"/>
                </a:lnTo>
                <a:lnTo>
                  <a:pt x="5614458" y="1704700"/>
                </a:lnTo>
                <a:lnTo>
                  <a:pt x="5617069" y="1701800"/>
                </a:lnTo>
                <a:close/>
              </a:path>
              <a:path w="5625465" h="4114800">
                <a:moveTo>
                  <a:pt x="5622853" y="1676400"/>
                </a:moveTo>
                <a:lnTo>
                  <a:pt x="5610012" y="1689100"/>
                </a:lnTo>
                <a:lnTo>
                  <a:pt x="5602958" y="1689100"/>
                </a:lnTo>
                <a:lnTo>
                  <a:pt x="5600769" y="1701800"/>
                </a:lnTo>
                <a:lnTo>
                  <a:pt x="5622853" y="1701800"/>
                </a:lnTo>
                <a:lnTo>
                  <a:pt x="5622853" y="1676400"/>
                </a:lnTo>
                <a:close/>
              </a:path>
              <a:path w="5625465" h="4114800">
                <a:moveTo>
                  <a:pt x="5612270" y="1676400"/>
                </a:moveTo>
                <a:lnTo>
                  <a:pt x="5588845" y="1676400"/>
                </a:lnTo>
                <a:lnTo>
                  <a:pt x="5593290" y="1689100"/>
                </a:lnTo>
                <a:lnTo>
                  <a:pt x="5610012" y="1689100"/>
                </a:lnTo>
                <a:lnTo>
                  <a:pt x="5612270" y="1676400"/>
                </a:lnTo>
                <a:close/>
              </a:path>
              <a:path w="5625465" h="4114800">
                <a:moveTo>
                  <a:pt x="34834" y="1651000"/>
                </a:moveTo>
                <a:lnTo>
                  <a:pt x="6799" y="1651000"/>
                </a:lnTo>
                <a:lnTo>
                  <a:pt x="3072" y="1663700"/>
                </a:lnTo>
                <a:lnTo>
                  <a:pt x="3966" y="1676400"/>
                </a:lnTo>
                <a:lnTo>
                  <a:pt x="12021" y="1676400"/>
                </a:lnTo>
                <a:lnTo>
                  <a:pt x="14441" y="1663700"/>
                </a:lnTo>
                <a:lnTo>
                  <a:pt x="25439" y="1663700"/>
                </a:lnTo>
                <a:lnTo>
                  <a:pt x="34834" y="1651000"/>
                </a:lnTo>
                <a:close/>
              </a:path>
              <a:path w="5625465" h="4114800">
                <a:moveTo>
                  <a:pt x="34237" y="1663700"/>
                </a:moveTo>
                <a:lnTo>
                  <a:pt x="17536" y="1663700"/>
                </a:lnTo>
                <a:lnTo>
                  <a:pt x="17984" y="1676400"/>
                </a:lnTo>
                <a:lnTo>
                  <a:pt x="36102" y="1676400"/>
                </a:lnTo>
                <a:lnTo>
                  <a:pt x="34237" y="1663700"/>
                </a:lnTo>
                <a:close/>
              </a:path>
              <a:path w="5625465" h="4114800">
                <a:moveTo>
                  <a:pt x="5624123" y="1663700"/>
                </a:moveTo>
                <a:lnTo>
                  <a:pt x="5592373" y="1663700"/>
                </a:lnTo>
                <a:lnTo>
                  <a:pt x="5589339" y="1676400"/>
                </a:lnTo>
                <a:lnTo>
                  <a:pt x="5623278" y="1676400"/>
                </a:lnTo>
                <a:lnTo>
                  <a:pt x="5624123" y="1663700"/>
                </a:lnTo>
                <a:close/>
              </a:path>
              <a:path w="5625465" h="4114800">
                <a:moveTo>
                  <a:pt x="5612199" y="1651000"/>
                </a:moveTo>
                <a:lnTo>
                  <a:pt x="5594631" y="1651000"/>
                </a:lnTo>
                <a:lnTo>
                  <a:pt x="5597665" y="1663700"/>
                </a:lnTo>
                <a:lnTo>
                  <a:pt x="5609590" y="1663700"/>
                </a:lnTo>
                <a:lnTo>
                  <a:pt x="5612199" y="1651000"/>
                </a:lnTo>
                <a:close/>
              </a:path>
              <a:path w="5625465" h="4114800">
                <a:moveTo>
                  <a:pt x="34461" y="1625600"/>
                </a:moveTo>
                <a:lnTo>
                  <a:pt x="26856" y="1638300"/>
                </a:lnTo>
                <a:lnTo>
                  <a:pt x="11944" y="1638300"/>
                </a:lnTo>
                <a:lnTo>
                  <a:pt x="12391" y="1651000"/>
                </a:lnTo>
                <a:lnTo>
                  <a:pt x="37816" y="1651000"/>
                </a:lnTo>
                <a:lnTo>
                  <a:pt x="36624" y="1638300"/>
                </a:lnTo>
                <a:lnTo>
                  <a:pt x="34461" y="1625600"/>
                </a:lnTo>
                <a:close/>
              </a:path>
              <a:path w="5625465" h="4114800">
                <a:moveTo>
                  <a:pt x="5622359" y="1638300"/>
                </a:moveTo>
                <a:lnTo>
                  <a:pt x="5595479" y="1638300"/>
                </a:lnTo>
                <a:lnTo>
                  <a:pt x="5591103" y="1651000"/>
                </a:lnTo>
                <a:lnTo>
                  <a:pt x="5623700" y="1651000"/>
                </a:lnTo>
                <a:lnTo>
                  <a:pt x="5622359" y="1638300"/>
                </a:lnTo>
                <a:close/>
              </a:path>
              <a:path w="5625465" h="4114800">
                <a:moveTo>
                  <a:pt x="26856" y="1625600"/>
                </a:moveTo>
                <a:lnTo>
                  <a:pt x="3444" y="1625600"/>
                </a:lnTo>
                <a:lnTo>
                  <a:pt x="4488" y="1638300"/>
                </a:lnTo>
                <a:lnTo>
                  <a:pt x="26856" y="1638300"/>
                </a:lnTo>
                <a:lnTo>
                  <a:pt x="26856" y="1625600"/>
                </a:lnTo>
                <a:close/>
              </a:path>
              <a:path w="5625465" h="4114800">
                <a:moveTo>
                  <a:pt x="5614457" y="1625600"/>
                </a:moveTo>
                <a:lnTo>
                  <a:pt x="5600769" y="1625600"/>
                </a:lnTo>
                <a:lnTo>
                  <a:pt x="5598582" y="1638300"/>
                </a:lnTo>
                <a:lnTo>
                  <a:pt x="5613963" y="1638300"/>
                </a:lnTo>
                <a:lnTo>
                  <a:pt x="5614457" y="1625600"/>
                </a:lnTo>
                <a:close/>
              </a:path>
              <a:path w="5625465" h="4114800">
                <a:moveTo>
                  <a:pt x="32746" y="1600200"/>
                </a:moveTo>
                <a:lnTo>
                  <a:pt x="8663" y="1600200"/>
                </a:lnTo>
                <a:lnTo>
                  <a:pt x="5830" y="1612900"/>
                </a:lnTo>
                <a:lnTo>
                  <a:pt x="7694" y="1625600"/>
                </a:lnTo>
                <a:lnTo>
                  <a:pt x="30062" y="1625600"/>
                </a:lnTo>
                <a:lnTo>
                  <a:pt x="35206" y="1612900"/>
                </a:lnTo>
                <a:lnTo>
                  <a:pt x="33715" y="1612900"/>
                </a:lnTo>
                <a:lnTo>
                  <a:pt x="32746" y="1600200"/>
                </a:lnTo>
                <a:close/>
              </a:path>
              <a:path w="5625465" h="4114800">
                <a:moveTo>
                  <a:pt x="5620595" y="1600200"/>
                </a:moveTo>
                <a:lnTo>
                  <a:pt x="5588845" y="1600200"/>
                </a:lnTo>
                <a:lnTo>
                  <a:pt x="5587575" y="1612900"/>
                </a:lnTo>
                <a:lnTo>
                  <a:pt x="5587999" y="1612900"/>
                </a:lnTo>
                <a:lnTo>
                  <a:pt x="5589339" y="1625600"/>
                </a:lnTo>
                <a:lnTo>
                  <a:pt x="5622359" y="1625600"/>
                </a:lnTo>
                <a:lnTo>
                  <a:pt x="5625040" y="1612900"/>
                </a:lnTo>
                <a:lnTo>
                  <a:pt x="5620595" y="1600200"/>
                </a:lnTo>
                <a:close/>
              </a:path>
              <a:path w="5625465" h="4114800">
                <a:moveTo>
                  <a:pt x="36175" y="1587500"/>
                </a:moveTo>
                <a:lnTo>
                  <a:pt x="4488" y="1587500"/>
                </a:lnTo>
                <a:lnTo>
                  <a:pt x="4936" y="1600200"/>
                </a:lnTo>
                <a:lnTo>
                  <a:pt x="27750" y="1600200"/>
                </a:lnTo>
                <a:lnTo>
                  <a:pt x="36175" y="1587500"/>
                </a:lnTo>
                <a:close/>
              </a:path>
              <a:path w="5625465" h="4114800">
                <a:moveTo>
                  <a:pt x="5619325" y="1574800"/>
                </a:moveTo>
                <a:lnTo>
                  <a:pt x="5589339" y="1574800"/>
                </a:lnTo>
                <a:lnTo>
                  <a:pt x="5588845" y="1587500"/>
                </a:lnTo>
                <a:lnTo>
                  <a:pt x="5590540" y="1600200"/>
                </a:lnTo>
                <a:lnTo>
                  <a:pt x="5603874" y="1600200"/>
                </a:lnTo>
                <a:lnTo>
                  <a:pt x="5606061" y="1587500"/>
                </a:lnTo>
                <a:lnTo>
                  <a:pt x="5618408" y="1587500"/>
                </a:lnTo>
                <a:lnTo>
                  <a:pt x="5619325" y="1574800"/>
                </a:lnTo>
                <a:close/>
              </a:path>
              <a:path w="5625465" h="4114800">
                <a:moveTo>
                  <a:pt x="35206" y="1574800"/>
                </a:moveTo>
                <a:lnTo>
                  <a:pt x="3519" y="1574800"/>
                </a:lnTo>
                <a:lnTo>
                  <a:pt x="3966" y="1587500"/>
                </a:lnTo>
                <a:lnTo>
                  <a:pt x="37071" y="1587500"/>
                </a:lnTo>
                <a:lnTo>
                  <a:pt x="35206" y="1574800"/>
                </a:lnTo>
                <a:close/>
              </a:path>
              <a:path w="5625465" h="4114800">
                <a:moveTo>
                  <a:pt x="38487" y="1549400"/>
                </a:moveTo>
                <a:lnTo>
                  <a:pt x="12842" y="1549400"/>
                </a:lnTo>
                <a:lnTo>
                  <a:pt x="7863" y="1558932"/>
                </a:lnTo>
                <a:lnTo>
                  <a:pt x="8216" y="1562100"/>
                </a:lnTo>
                <a:lnTo>
                  <a:pt x="13286" y="1562100"/>
                </a:lnTo>
                <a:lnTo>
                  <a:pt x="9110" y="1574800"/>
                </a:lnTo>
                <a:lnTo>
                  <a:pt x="24992" y="1574800"/>
                </a:lnTo>
                <a:lnTo>
                  <a:pt x="36175" y="1562100"/>
                </a:lnTo>
                <a:lnTo>
                  <a:pt x="38487" y="1549400"/>
                </a:lnTo>
                <a:close/>
              </a:path>
              <a:path w="5625465" h="4114800">
                <a:moveTo>
                  <a:pt x="5618408" y="1562100"/>
                </a:moveTo>
                <a:lnTo>
                  <a:pt x="5604297" y="1562100"/>
                </a:lnTo>
                <a:lnTo>
                  <a:pt x="5602110" y="1574800"/>
                </a:lnTo>
                <a:lnTo>
                  <a:pt x="5618408" y="1574800"/>
                </a:lnTo>
                <a:lnTo>
                  <a:pt x="5618408" y="1562100"/>
                </a:lnTo>
                <a:close/>
              </a:path>
              <a:path w="5625465" h="4114800">
                <a:moveTo>
                  <a:pt x="35206" y="1536700"/>
                </a:moveTo>
                <a:lnTo>
                  <a:pt x="6209" y="1536700"/>
                </a:lnTo>
                <a:lnTo>
                  <a:pt x="3528" y="1549400"/>
                </a:lnTo>
                <a:lnTo>
                  <a:pt x="6209" y="1562100"/>
                </a:lnTo>
                <a:lnTo>
                  <a:pt x="7863" y="1558932"/>
                </a:lnTo>
                <a:lnTo>
                  <a:pt x="6799" y="1549400"/>
                </a:lnTo>
                <a:lnTo>
                  <a:pt x="26334" y="1549400"/>
                </a:lnTo>
                <a:lnTo>
                  <a:pt x="35206" y="1536700"/>
                </a:lnTo>
                <a:close/>
              </a:path>
              <a:path w="5625465" h="4114800">
                <a:moveTo>
                  <a:pt x="5615305" y="1549400"/>
                </a:moveTo>
                <a:lnTo>
                  <a:pt x="5591103" y="1549400"/>
                </a:lnTo>
                <a:lnTo>
                  <a:pt x="5588845" y="1562100"/>
                </a:lnTo>
                <a:lnTo>
                  <a:pt x="5621020" y="1562100"/>
                </a:lnTo>
                <a:lnTo>
                  <a:pt x="5615305" y="1549400"/>
                </a:lnTo>
                <a:close/>
              </a:path>
              <a:path w="5625465" h="4114800">
                <a:moveTo>
                  <a:pt x="12842" y="1549400"/>
                </a:moveTo>
                <a:lnTo>
                  <a:pt x="6799" y="1549400"/>
                </a:lnTo>
                <a:lnTo>
                  <a:pt x="7863" y="1558932"/>
                </a:lnTo>
                <a:lnTo>
                  <a:pt x="12842" y="1549400"/>
                </a:lnTo>
                <a:close/>
              </a:path>
              <a:path w="5625465" h="4114800">
                <a:moveTo>
                  <a:pt x="36175" y="1536700"/>
                </a:moveTo>
                <a:lnTo>
                  <a:pt x="35206" y="1536700"/>
                </a:lnTo>
                <a:lnTo>
                  <a:pt x="26334" y="1549400"/>
                </a:lnTo>
                <a:lnTo>
                  <a:pt x="34432" y="1549400"/>
                </a:lnTo>
                <a:lnTo>
                  <a:pt x="36616" y="1542952"/>
                </a:lnTo>
                <a:lnTo>
                  <a:pt x="36175" y="1536700"/>
                </a:lnTo>
                <a:close/>
              </a:path>
              <a:path w="5625465" h="4114800">
                <a:moveTo>
                  <a:pt x="36616" y="1542952"/>
                </a:moveTo>
                <a:lnTo>
                  <a:pt x="34432" y="1549400"/>
                </a:lnTo>
                <a:lnTo>
                  <a:pt x="37071" y="1549400"/>
                </a:lnTo>
                <a:lnTo>
                  <a:pt x="36616" y="1542952"/>
                </a:lnTo>
                <a:close/>
              </a:path>
              <a:path w="5625465" h="4114800">
                <a:moveTo>
                  <a:pt x="5621089" y="1536700"/>
                </a:moveTo>
                <a:lnTo>
                  <a:pt x="5592373" y="1536700"/>
                </a:lnTo>
                <a:lnTo>
                  <a:pt x="5598582" y="1549400"/>
                </a:lnTo>
                <a:lnTo>
                  <a:pt x="5618408" y="1549400"/>
                </a:lnTo>
                <a:lnTo>
                  <a:pt x="5621089" y="1536700"/>
                </a:lnTo>
                <a:close/>
              </a:path>
              <a:path w="5625465" h="4114800">
                <a:moveTo>
                  <a:pt x="38734" y="1536700"/>
                </a:moveTo>
                <a:lnTo>
                  <a:pt x="36175" y="1536700"/>
                </a:lnTo>
                <a:lnTo>
                  <a:pt x="36616" y="1542952"/>
                </a:lnTo>
                <a:lnTo>
                  <a:pt x="38734" y="1536700"/>
                </a:lnTo>
                <a:close/>
              </a:path>
              <a:path w="5625465" h="4114800">
                <a:moveTo>
                  <a:pt x="31327" y="1511300"/>
                </a:moveTo>
                <a:lnTo>
                  <a:pt x="9314" y="1511300"/>
                </a:lnTo>
                <a:lnTo>
                  <a:pt x="3952" y="1536700"/>
                </a:lnTo>
                <a:lnTo>
                  <a:pt x="13265" y="1524000"/>
                </a:lnTo>
                <a:lnTo>
                  <a:pt x="26459" y="1524000"/>
                </a:lnTo>
                <a:lnTo>
                  <a:pt x="31327" y="1511300"/>
                </a:lnTo>
                <a:close/>
              </a:path>
              <a:path w="5625465" h="4114800">
                <a:moveTo>
                  <a:pt x="29563" y="1524000"/>
                </a:moveTo>
                <a:lnTo>
                  <a:pt x="15875" y="1524000"/>
                </a:lnTo>
                <a:lnTo>
                  <a:pt x="18557" y="1536700"/>
                </a:lnTo>
                <a:lnTo>
                  <a:pt x="35278" y="1536700"/>
                </a:lnTo>
                <a:lnTo>
                  <a:pt x="29563" y="1524000"/>
                </a:lnTo>
                <a:close/>
              </a:path>
              <a:path w="5625465" h="4114800">
                <a:moveTo>
                  <a:pt x="5604720" y="1524000"/>
                </a:moveTo>
                <a:lnTo>
                  <a:pt x="5589764" y="1524000"/>
                </a:lnTo>
                <a:lnTo>
                  <a:pt x="5595479" y="1536700"/>
                </a:lnTo>
                <a:lnTo>
                  <a:pt x="5605639" y="1536700"/>
                </a:lnTo>
                <a:lnTo>
                  <a:pt x="5604720" y="1524000"/>
                </a:lnTo>
                <a:close/>
              </a:path>
              <a:path w="5625465" h="4114800">
                <a:moveTo>
                  <a:pt x="5605214" y="1511300"/>
                </a:moveTo>
                <a:lnTo>
                  <a:pt x="5585529" y="1511300"/>
                </a:lnTo>
                <a:lnTo>
                  <a:pt x="5590115" y="1524000"/>
                </a:lnTo>
                <a:lnTo>
                  <a:pt x="5593149" y="1524000"/>
                </a:lnTo>
                <a:lnTo>
                  <a:pt x="5605214" y="1511300"/>
                </a:lnTo>
                <a:close/>
              </a:path>
              <a:path w="5625465" h="4114800">
                <a:moveTo>
                  <a:pt x="5618833" y="1511300"/>
                </a:moveTo>
                <a:lnTo>
                  <a:pt x="5609590" y="1511300"/>
                </a:lnTo>
                <a:lnTo>
                  <a:pt x="5606909" y="1524000"/>
                </a:lnTo>
                <a:lnTo>
                  <a:pt x="5621514" y="1524000"/>
                </a:lnTo>
                <a:lnTo>
                  <a:pt x="5618833" y="1511300"/>
                </a:lnTo>
                <a:close/>
              </a:path>
              <a:path w="5625465" h="4114800">
                <a:moveTo>
                  <a:pt x="35702" y="1498600"/>
                </a:moveTo>
                <a:lnTo>
                  <a:pt x="5292" y="1498600"/>
                </a:lnTo>
                <a:lnTo>
                  <a:pt x="4022" y="1511300"/>
                </a:lnTo>
                <a:lnTo>
                  <a:pt x="36195" y="1511300"/>
                </a:lnTo>
                <a:lnTo>
                  <a:pt x="35702" y="1498600"/>
                </a:lnTo>
                <a:close/>
              </a:path>
              <a:path w="5625465" h="4114800">
                <a:moveTo>
                  <a:pt x="5608955" y="1498600"/>
                </a:moveTo>
                <a:lnTo>
                  <a:pt x="5593643" y="1498600"/>
                </a:lnTo>
                <a:lnTo>
                  <a:pt x="5595901" y="1511300"/>
                </a:lnTo>
                <a:lnTo>
                  <a:pt x="5608955" y="1511300"/>
                </a:lnTo>
                <a:lnTo>
                  <a:pt x="5608955" y="1498600"/>
                </a:lnTo>
                <a:close/>
              </a:path>
              <a:path w="5625465" h="4114800">
                <a:moveTo>
                  <a:pt x="22931" y="1485900"/>
                </a:moveTo>
                <a:lnTo>
                  <a:pt x="6209" y="1485900"/>
                </a:lnTo>
                <a:lnTo>
                  <a:pt x="6633" y="1498600"/>
                </a:lnTo>
                <a:lnTo>
                  <a:pt x="20744" y="1498600"/>
                </a:lnTo>
                <a:lnTo>
                  <a:pt x="22931" y="1485900"/>
                </a:lnTo>
                <a:close/>
              </a:path>
              <a:path w="5625465" h="4114800">
                <a:moveTo>
                  <a:pt x="5619537" y="1473200"/>
                </a:moveTo>
                <a:lnTo>
                  <a:pt x="5615515" y="1473200"/>
                </a:lnTo>
                <a:lnTo>
                  <a:pt x="5608179" y="1485900"/>
                </a:lnTo>
                <a:lnTo>
                  <a:pt x="5589905" y="1485900"/>
                </a:lnTo>
                <a:lnTo>
                  <a:pt x="5589129" y="1498600"/>
                </a:lnTo>
                <a:lnTo>
                  <a:pt x="5619890" y="1498600"/>
                </a:lnTo>
                <a:lnTo>
                  <a:pt x="5619537" y="1473200"/>
                </a:lnTo>
                <a:close/>
              </a:path>
              <a:path w="5625465" h="4114800">
                <a:moveTo>
                  <a:pt x="34502" y="1460500"/>
                </a:moveTo>
                <a:lnTo>
                  <a:pt x="19897" y="1460500"/>
                </a:lnTo>
                <a:lnTo>
                  <a:pt x="21167" y="1473200"/>
                </a:lnTo>
                <a:lnTo>
                  <a:pt x="18980" y="1473200"/>
                </a:lnTo>
                <a:lnTo>
                  <a:pt x="11007" y="1485900"/>
                </a:lnTo>
                <a:lnTo>
                  <a:pt x="35702" y="1485900"/>
                </a:lnTo>
                <a:lnTo>
                  <a:pt x="36195" y="1473200"/>
                </a:lnTo>
                <a:lnTo>
                  <a:pt x="34502" y="1460500"/>
                </a:lnTo>
                <a:close/>
              </a:path>
              <a:path w="5625465" h="4114800">
                <a:moveTo>
                  <a:pt x="5620948" y="1460500"/>
                </a:moveTo>
                <a:lnTo>
                  <a:pt x="5587999" y="1460500"/>
                </a:lnTo>
                <a:lnTo>
                  <a:pt x="5592655" y="1485900"/>
                </a:lnTo>
                <a:lnTo>
                  <a:pt x="5598441" y="1473200"/>
                </a:lnTo>
                <a:lnTo>
                  <a:pt x="5616928" y="1473200"/>
                </a:lnTo>
                <a:lnTo>
                  <a:pt x="5620948" y="1460500"/>
                </a:lnTo>
                <a:close/>
              </a:path>
              <a:path w="5625465" h="4114800">
                <a:moveTo>
                  <a:pt x="5609659" y="1473200"/>
                </a:moveTo>
                <a:lnTo>
                  <a:pt x="5598441" y="1473200"/>
                </a:lnTo>
                <a:lnTo>
                  <a:pt x="5598654" y="1485900"/>
                </a:lnTo>
                <a:lnTo>
                  <a:pt x="5603168" y="1485900"/>
                </a:lnTo>
                <a:lnTo>
                  <a:pt x="5609659" y="1473200"/>
                </a:lnTo>
                <a:close/>
              </a:path>
              <a:path w="5625465" h="4114800">
                <a:moveTo>
                  <a:pt x="12348" y="1460500"/>
                </a:moveTo>
                <a:lnTo>
                  <a:pt x="5292" y="1460500"/>
                </a:lnTo>
                <a:lnTo>
                  <a:pt x="6209" y="1473200"/>
                </a:lnTo>
                <a:lnTo>
                  <a:pt x="10584" y="1473200"/>
                </a:lnTo>
                <a:lnTo>
                  <a:pt x="12348" y="1460500"/>
                </a:lnTo>
                <a:close/>
              </a:path>
              <a:path w="5625465" h="4114800">
                <a:moveTo>
                  <a:pt x="37465" y="1447800"/>
                </a:moveTo>
                <a:lnTo>
                  <a:pt x="0" y="1447800"/>
                </a:lnTo>
                <a:lnTo>
                  <a:pt x="4445" y="1460500"/>
                </a:lnTo>
                <a:lnTo>
                  <a:pt x="36195" y="1460500"/>
                </a:lnTo>
                <a:lnTo>
                  <a:pt x="37465" y="1447800"/>
                </a:lnTo>
                <a:close/>
              </a:path>
              <a:path w="5625465" h="4114800">
                <a:moveTo>
                  <a:pt x="5619255" y="1435100"/>
                </a:moveTo>
                <a:lnTo>
                  <a:pt x="5591315" y="1435100"/>
                </a:lnTo>
                <a:lnTo>
                  <a:pt x="5591034" y="1447800"/>
                </a:lnTo>
                <a:lnTo>
                  <a:pt x="5592020" y="1447800"/>
                </a:lnTo>
                <a:lnTo>
                  <a:pt x="5589764" y="1460500"/>
                </a:lnTo>
                <a:lnTo>
                  <a:pt x="5618267" y="1460500"/>
                </a:lnTo>
                <a:lnTo>
                  <a:pt x="5619255" y="1435100"/>
                </a:lnTo>
                <a:close/>
              </a:path>
              <a:path w="5625465" h="4114800">
                <a:moveTo>
                  <a:pt x="29563" y="1435100"/>
                </a:moveTo>
                <a:lnTo>
                  <a:pt x="10584" y="1435100"/>
                </a:lnTo>
                <a:lnTo>
                  <a:pt x="9737" y="1447800"/>
                </a:lnTo>
                <a:lnTo>
                  <a:pt x="26459" y="1447800"/>
                </a:lnTo>
                <a:lnTo>
                  <a:pt x="29563" y="1435100"/>
                </a:lnTo>
                <a:close/>
              </a:path>
              <a:path w="5625465" h="4114800">
                <a:moveTo>
                  <a:pt x="34432" y="1435100"/>
                </a:moveTo>
                <a:lnTo>
                  <a:pt x="26459" y="1447800"/>
                </a:lnTo>
                <a:lnTo>
                  <a:pt x="35702" y="1447800"/>
                </a:lnTo>
                <a:lnTo>
                  <a:pt x="34432" y="1435100"/>
                </a:lnTo>
                <a:close/>
              </a:path>
              <a:path w="5625465" h="4114800">
                <a:moveTo>
                  <a:pt x="26459" y="1422400"/>
                </a:moveTo>
                <a:lnTo>
                  <a:pt x="2682" y="1422400"/>
                </a:lnTo>
                <a:lnTo>
                  <a:pt x="2258" y="1435100"/>
                </a:lnTo>
                <a:lnTo>
                  <a:pt x="24272" y="1435100"/>
                </a:lnTo>
                <a:lnTo>
                  <a:pt x="26459" y="1422400"/>
                </a:lnTo>
                <a:close/>
              </a:path>
              <a:path w="5625465" h="4114800">
                <a:moveTo>
                  <a:pt x="5618833" y="1422400"/>
                </a:moveTo>
                <a:lnTo>
                  <a:pt x="5597171" y="1422400"/>
                </a:lnTo>
                <a:lnTo>
                  <a:pt x="5596890" y="1435100"/>
                </a:lnTo>
                <a:lnTo>
                  <a:pt x="5619609" y="1435100"/>
                </a:lnTo>
                <a:lnTo>
                  <a:pt x="5618833" y="1422400"/>
                </a:lnTo>
                <a:close/>
              </a:path>
              <a:path w="5625465" h="4114800">
                <a:moveTo>
                  <a:pt x="33938" y="1409700"/>
                </a:moveTo>
                <a:lnTo>
                  <a:pt x="12842" y="1409700"/>
                </a:lnTo>
                <a:lnTo>
                  <a:pt x="10584" y="1422400"/>
                </a:lnTo>
                <a:lnTo>
                  <a:pt x="29563" y="1422400"/>
                </a:lnTo>
                <a:lnTo>
                  <a:pt x="33938" y="1409700"/>
                </a:lnTo>
                <a:close/>
              </a:path>
              <a:path w="5625465" h="4114800">
                <a:moveTo>
                  <a:pt x="5611423" y="1409700"/>
                </a:moveTo>
                <a:lnTo>
                  <a:pt x="5588353" y="1409700"/>
                </a:lnTo>
                <a:lnTo>
                  <a:pt x="5588775" y="1422400"/>
                </a:lnTo>
                <a:lnTo>
                  <a:pt x="5610929" y="1422400"/>
                </a:lnTo>
                <a:lnTo>
                  <a:pt x="5611423" y="1409700"/>
                </a:lnTo>
                <a:close/>
              </a:path>
              <a:path w="5625465" h="4114800">
                <a:moveTo>
                  <a:pt x="11501" y="1397000"/>
                </a:moveTo>
                <a:lnTo>
                  <a:pt x="918" y="1397000"/>
                </a:lnTo>
                <a:lnTo>
                  <a:pt x="1764" y="1409700"/>
                </a:lnTo>
                <a:lnTo>
                  <a:pt x="6633" y="1409700"/>
                </a:lnTo>
                <a:lnTo>
                  <a:pt x="11501" y="1397000"/>
                </a:lnTo>
                <a:close/>
              </a:path>
              <a:path w="5625465" h="4114800">
                <a:moveTo>
                  <a:pt x="24272" y="1397000"/>
                </a:moveTo>
                <a:lnTo>
                  <a:pt x="15875" y="1397000"/>
                </a:lnTo>
                <a:lnTo>
                  <a:pt x="15452" y="1409700"/>
                </a:lnTo>
                <a:lnTo>
                  <a:pt x="27376" y="1409700"/>
                </a:lnTo>
                <a:lnTo>
                  <a:pt x="24272" y="1397000"/>
                </a:lnTo>
                <a:close/>
              </a:path>
              <a:path w="5625465" h="4114800">
                <a:moveTo>
                  <a:pt x="5618198" y="1397000"/>
                </a:moveTo>
                <a:lnTo>
                  <a:pt x="5599499" y="1397000"/>
                </a:lnTo>
                <a:lnTo>
                  <a:pt x="5599148" y="1409700"/>
                </a:lnTo>
                <a:lnTo>
                  <a:pt x="5617704" y="1409700"/>
                </a:lnTo>
                <a:lnTo>
                  <a:pt x="5618198" y="1397000"/>
                </a:lnTo>
                <a:close/>
              </a:path>
              <a:path w="5625465" h="4114800">
                <a:moveTo>
                  <a:pt x="36619" y="1384300"/>
                </a:moveTo>
                <a:lnTo>
                  <a:pt x="12771" y="1384300"/>
                </a:lnTo>
                <a:lnTo>
                  <a:pt x="1764" y="1397000"/>
                </a:lnTo>
                <a:lnTo>
                  <a:pt x="35702" y="1397000"/>
                </a:lnTo>
                <a:lnTo>
                  <a:pt x="36619" y="1384300"/>
                </a:lnTo>
                <a:close/>
              </a:path>
              <a:path w="5625465" h="4114800">
                <a:moveTo>
                  <a:pt x="5609165" y="1384300"/>
                </a:moveTo>
                <a:lnTo>
                  <a:pt x="5588422" y="1384300"/>
                </a:lnTo>
                <a:lnTo>
                  <a:pt x="5588988" y="1397000"/>
                </a:lnTo>
                <a:lnTo>
                  <a:pt x="5609165" y="1397000"/>
                </a:lnTo>
                <a:lnTo>
                  <a:pt x="5609165" y="1384300"/>
                </a:lnTo>
                <a:close/>
              </a:path>
              <a:path w="5625465" h="4114800">
                <a:moveTo>
                  <a:pt x="5618974" y="1384300"/>
                </a:moveTo>
                <a:lnTo>
                  <a:pt x="5609165" y="1384300"/>
                </a:lnTo>
                <a:lnTo>
                  <a:pt x="5614035" y="1397000"/>
                </a:lnTo>
                <a:lnTo>
                  <a:pt x="5619678" y="1397000"/>
                </a:lnTo>
                <a:lnTo>
                  <a:pt x="5618974" y="1384300"/>
                </a:lnTo>
                <a:close/>
              </a:path>
              <a:path w="5625465" h="4114800">
                <a:moveTo>
                  <a:pt x="26459" y="1358900"/>
                </a:moveTo>
                <a:lnTo>
                  <a:pt x="7056" y="1358900"/>
                </a:lnTo>
                <a:lnTo>
                  <a:pt x="2188" y="1371600"/>
                </a:lnTo>
                <a:lnTo>
                  <a:pt x="2188" y="1384300"/>
                </a:lnTo>
                <a:lnTo>
                  <a:pt x="36195" y="1384300"/>
                </a:lnTo>
                <a:lnTo>
                  <a:pt x="31750" y="1371600"/>
                </a:lnTo>
                <a:lnTo>
                  <a:pt x="24272" y="1371600"/>
                </a:lnTo>
                <a:lnTo>
                  <a:pt x="26459" y="1358900"/>
                </a:lnTo>
                <a:close/>
              </a:path>
              <a:path w="5625465" h="4114800">
                <a:moveTo>
                  <a:pt x="5618690" y="1358900"/>
                </a:moveTo>
                <a:lnTo>
                  <a:pt x="5596395" y="1358900"/>
                </a:lnTo>
                <a:lnTo>
                  <a:pt x="5599640" y="1371600"/>
                </a:lnTo>
                <a:lnTo>
                  <a:pt x="5588845" y="1371600"/>
                </a:lnTo>
                <a:lnTo>
                  <a:pt x="5590115" y="1384300"/>
                </a:lnTo>
                <a:lnTo>
                  <a:pt x="5619890" y="1384300"/>
                </a:lnTo>
                <a:lnTo>
                  <a:pt x="5619678" y="1371600"/>
                </a:lnTo>
                <a:lnTo>
                  <a:pt x="5618690" y="1358900"/>
                </a:lnTo>
                <a:close/>
              </a:path>
              <a:path w="5625465" h="4114800">
                <a:moveTo>
                  <a:pt x="32668" y="1333500"/>
                </a:moveTo>
                <a:lnTo>
                  <a:pt x="5363" y="1333500"/>
                </a:lnTo>
                <a:lnTo>
                  <a:pt x="1835" y="1346200"/>
                </a:lnTo>
                <a:lnTo>
                  <a:pt x="8608" y="1358900"/>
                </a:lnTo>
                <a:lnTo>
                  <a:pt x="20391" y="1358900"/>
                </a:lnTo>
                <a:lnTo>
                  <a:pt x="27940" y="1346200"/>
                </a:lnTo>
                <a:lnTo>
                  <a:pt x="34149" y="1346200"/>
                </a:lnTo>
                <a:lnTo>
                  <a:pt x="32668" y="1333500"/>
                </a:lnTo>
                <a:close/>
              </a:path>
              <a:path w="5625465" h="4114800">
                <a:moveTo>
                  <a:pt x="5588845" y="1346200"/>
                </a:moveTo>
                <a:lnTo>
                  <a:pt x="5588635" y="1358900"/>
                </a:lnTo>
                <a:lnTo>
                  <a:pt x="5594631" y="1358900"/>
                </a:lnTo>
                <a:lnTo>
                  <a:pt x="5588845" y="1346200"/>
                </a:lnTo>
                <a:close/>
              </a:path>
              <a:path w="5625465" h="4114800">
                <a:moveTo>
                  <a:pt x="5614670" y="1346200"/>
                </a:moveTo>
                <a:lnTo>
                  <a:pt x="5596114" y="1346200"/>
                </a:lnTo>
                <a:lnTo>
                  <a:pt x="5594631" y="1358900"/>
                </a:lnTo>
                <a:lnTo>
                  <a:pt x="5612411" y="1358900"/>
                </a:lnTo>
                <a:lnTo>
                  <a:pt x="5614670" y="1346200"/>
                </a:lnTo>
                <a:close/>
              </a:path>
              <a:path w="5625465" h="4114800">
                <a:moveTo>
                  <a:pt x="5616434" y="1320800"/>
                </a:moveTo>
                <a:lnTo>
                  <a:pt x="5604650" y="1320800"/>
                </a:lnTo>
                <a:lnTo>
                  <a:pt x="5601244" y="1326530"/>
                </a:lnTo>
                <a:lnTo>
                  <a:pt x="5598707" y="1333500"/>
                </a:lnTo>
                <a:lnTo>
                  <a:pt x="5589339" y="1333500"/>
                </a:lnTo>
                <a:lnTo>
                  <a:pt x="5590893" y="1346200"/>
                </a:lnTo>
                <a:lnTo>
                  <a:pt x="5619678" y="1346200"/>
                </a:lnTo>
                <a:lnTo>
                  <a:pt x="5623206" y="1333500"/>
                </a:lnTo>
                <a:lnTo>
                  <a:pt x="5616434" y="1320800"/>
                </a:lnTo>
                <a:close/>
              </a:path>
              <a:path w="5625465" h="4114800">
                <a:moveTo>
                  <a:pt x="25400" y="1308100"/>
                </a:moveTo>
                <a:lnTo>
                  <a:pt x="5363" y="1308100"/>
                </a:lnTo>
                <a:lnTo>
                  <a:pt x="6350" y="1320800"/>
                </a:lnTo>
                <a:lnTo>
                  <a:pt x="7268" y="1333500"/>
                </a:lnTo>
                <a:lnTo>
                  <a:pt x="14888" y="1320800"/>
                </a:lnTo>
                <a:lnTo>
                  <a:pt x="28646" y="1320800"/>
                </a:lnTo>
                <a:lnTo>
                  <a:pt x="25400" y="1308100"/>
                </a:lnTo>
                <a:close/>
              </a:path>
              <a:path w="5625465" h="4114800">
                <a:moveTo>
                  <a:pt x="36407" y="1320800"/>
                </a:moveTo>
                <a:lnTo>
                  <a:pt x="14888" y="1320800"/>
                </a:lnTo>
                <a:lnTo>
                  <a:pt x="12630" y="1333500"/>
                </a:lnTo>
                <a:lnTo>
                  <a:pt x="36195" y="1333500"/>
                </a:lnTo>
                <a:lnTo>
                  <a:pt x="36407" y="1320800"/>
                </a:lnTo>
                <a:close/>
              </a:path>
              <a:path w="5625465" h="4114800">
                <a:moveTo>
                  <a:pt x="5603330" y="1320800"/>
                </a:moveTo>
                <a:lnTo>
                  <a:pt x="5591251" y="1320800"/>
                </a:lnTo>
                <a:lnTo>
                  <a:pt x="5587970" y="1333500"/>
                </a:lnTo>
                <a:lnTo>
                  <a:pt x="5597100" y="1333500"/>
                </a:lnTo>
                <a:lnTo>
                  <a:pt x="5601244" y="1326530"/>
                </a:lnTo>
                <a:lnTo>
                  <a:pt x="5603330" y="1320800"/>
                </a:lnTo>
                <a:close/>
              </a:path>
              <a:path w="5625465" h="4114800">
                <a:moveTo>
                  <a:pt x="5601244" y="1326530"/>
                </a:moveTo>
                <a:lnTo>
                  <a:pt x="5597100" y="1333500"/>
                </a:lnTo>
                <a:lnTo>
                  <a:pt x="5598707" y="1333500"/>
                </a:lnTo>
                <a:lnTo>
                  <a:pt x="5601244" y="1326530"/>
                </a:lnTo>
                <a:close/>
              </a:path>
              <a:path w="5625465" h="4114800">
                <a:moveTo>
                  <a:pt x="5615931" y="1295400"/>
                </a:moveTo>
                <a:lnTo>
                  <a:pt x="5600049" y="1295400"/>
                </a:lnTo>
                <a:lnTo>
                  <a:pt x="5588864" y="1308100"/>
                </a:lnTo>
                <a:lnTo>
                  <a:pt x="5588864" y="1320800"/>
                </a:lnTo>
                <a:lnTo>
                  <a:pt x="5616825" y="1320800"/>
                </a:lnTo>
                <a:lnTo>
                  <a:pt x="5613619" y="1308100"/>
                </a:lnTo>
                <a:lnTo>
                  <a:pt x="5611755" y="1308100"/>
                </a:lnTo>
                <a:lnTo>
                  <a:pt x="5615931" y="1295400"/>
                </a:lnTo>
                <a:close/>
              </a:path>
              <a:path w="5625465" h="4114800">
                <a:moveTo>
                  <a:pt x="33655" y="1295400"/>
                </a:moveTo>
                <a:lnTo>
                  <a:pt x="6350" y="1295400"/>
                </a:lnTo>
                <a:lnTo>
                  <a:pt x="5151" y="1308100"/>
                </a:lnTo>
                <a:lnTo>
                  <a:pt x="34925" y="1308100"/>
                </a:lnTo>
                <a:lnTo>
                  <a:pt x="33655" y="1295400"/>
                </a:lnTo>
                <a:close/>
              </a:path>
              <a:path w="5625465" h="4114800">
                <a:moveTo>
                  <a:pt x="5621522" y="1295400"/>
                </a:moveTo>
                <a:lnTo>
                  <a:pt x="5617347" y="1295400"/>
                </a:lnTo>
                <a:lnTo>
                  <a:pt x="5618689" y="1308100"/>
                </a:lnTo>
                <a:lnTo>
                  <a:pt x="5621522" y="1295400"/>
                </a:lnTo>
                <a:close/>
              </a:path>
              <a:path w="5625465" h="4114800">
                <a:moveTo>
                  <a:pt x="11007" y="1282700"/>
                </a:moveTo>
                <a:lnTo>
                  <a:pt x="5363" y="1282700"/>
                </a:lnTo>
                <a:lnTo>
                  <a:pt x="6068" y="1295400"/>
                </a:lnTo>
                <a:lnTo>
                  <a:pt x="15875" y="1295400"/>
                </a:lnTo>
                <a:lnTo>
                  <a:pt x="11007" y="1282700"/>
                </a:lnTo>
                <a:close/>
              </a:path>
              <a:path w="5625465" h="4114800">
                <a:moveTo>
                  <a:pt x="36054" y="1282700"/>
                </a:moveTo>
                <a:lnTo>
                  <a:pt x="15875" y="1282700"/>
                </a:lnTo>
                <a:lnTo>
                  <a:pt x="15875" y="1295400"/>
                </a:lnTo>
                <a:lnTo>
                  <a:pt x="36619" y="1295400"/>
                </a:lnTo>
                <a:lnTo>
                  <a:pt x="36054" y="1282700"/>
                </a:lnTo>
                <a:close/>
              </a:path>
              <a:path w="5625465" h="4114800">
                <a:moveTo>
                  <a:pt x="5613619" y="1270000"/>
                </a:moveTo>
                <a:lnTo>
                  <a:pt x="5597291" y="1270000"/>
                </a:lnTo>
                <a:lnTo>
                  <a:pt x="5588864" y="1282700"/>
                </a:lnTo>
                <a:lnTo>
                  <a:pt x="5587970" y="1295400"/>
                </a:lnTo>
                <a:lnTo>
                  <a:pt x="5621075" y="1295400"/>
                </a:lnTo>
                <a:lnTo>
                  <a:pt x="5620553" y="1282700"/>
                </a:lnTo>
                <a:lnTo>
                  <a:pt x="5613619" y="1282700"/>
                </a:lnTo>
                <a:lnTo>
                  <a:pt x="5613619" y="1270000"/>
                </a:lnTo>
                <a:close/>
              </a:path>
              <a:path w="5625465" h="4114800">
                <a:moveTo>
                  <a:pt x="25894" y="1270000"/>
                </a:moveTo>
                <a:lnTo>
                  <a:pt x="7338" y="1270000"/>
                </a:lnTo>
                <a:lnTo>
                  <a:pt x="6844" y="1282700"/>
                </a:lnTo>
                <a:lnTo>
                  <a:pt x="25542" y="1282700"/>
                </a:lnTo>
                <a:lnTo>
                  <a:pt x="25894" y="1270000"/>
                </a:lnTo>
                <a:close/>
              </a:path>
              <a:path w="5625465" h="4114800">
                <a:moveTo>
                  <a:pt x="34008" y="1231900"/>
                </a:moveTo>
                <a:lnTo>
                  <a:pt x="32174" y="1244600"/>
                </a:lnTo>
                <a:lnTo>
                  <a:pt x="5433" y="1244600"/>
                </a:lnTo>
                <a:lnTo>
                  <a:pt x="6209" y="1257300"/>
                </a:lnTo>
                <a:lnTo>
                  <a:pt x="6492" y="1270000"/>
                </a:lnTo>
                <a:lnTo>
                  <a:pt x="11078" y="1257300"/>
                </a:lnTo>
                <a:lnTo>
                  <a:pt x="28152" y="1257300"/>
                </a:lnTo>
                <a:lnTo>
                  <a:pt x="33726" y="1244600"/>
                </a:lnTo>
                <a:lnTo>
                  <a:pt x="34008" y="1231900"/>
                </a:lnTo>
                <a:close/>
              </a:path>
              <a:path w="5625465" h="4114800">
                <a:moveTo>
                  <a:pt x="35913" y="1257300"/>
                </a:moveTo>
                <a:lnTo>
                  <a:pt x="14112" y="1257300"/>
                </a:lnTo>
                <a:lnTo>
                  <a:pt x="13618" y="1270000"/>
                </a:lnTo>
                <a:lnTo>
                  <a:pt x="36266" y="1270000"/>
                </a:lnTo>
                <a:lnTo>
                  <a:pt x="35913" y="1257300"/>
                </a:lnTo>
                <a:close/>
              </a:path>
              <a:path w="5625465" h="4114800">
                <a:moveTo>
                  <a:pt x="5619211" y="1257300"/>
                </a:moveTo>
                <a:lnTo>
                  <a:pt x="5591326" y="1257300"/>
                </a:lnTo>
                <a:lnTo>
                  <a:pt x="5592295" y="1270000"/>
                </a:lnTo>
                <a:lnTo>
                  <a:pt x="5616378" y="1270000"/>
                </a:lnTo>
                <a:lnTo>
                  <a:pt x="5619211" y="1257300"/>
                </a:lnTo>
                <a:close/>
              </a:path>
              <a:path w="5625465" h="4114800">
                <a:moveTo>
                  <a:pt x="5616825" y="1244600"/>
                </a:moveTo>
                <a:lnTo>
                  <a:pt x="5594979" y="1244600"/>
                </a:lnTo>
                <a:lnTo>
                  <a:pt x="5589835" y="1257300"/>
                </a:lnTo>
                <a:lnTo>
                  <a:pt x="5617347" y="1257300"/>
                </a:lnTo>
                <a:lnTo>
                  <a:pt x="5616825" y="1244600"/>
                </a:lnTo>
                <a:close/>
              </a:path>
              <a:path w="5625465" h="4114800">
                <a:moveTo>
                  <a:pt x="35278" y="1219200"/>
                </a:moveTo>
                <a:lnTo>
                  <a:pt x="6774" y="1219200"/>
                </a:lnTo>
                <a:lnTo>
                  <a:pt x="5786" y="1244600"/>
                </a:lnTo>
                <a:lnTo>
                  <a:pt x="32174" y="1244600"/>
                </a:lnTo>
                <a:lnTo>
                  <a:pt x="29140" y="1231900"/>
                </a:lnTo>
                <a:lnTo>
                  <a:pt x="33020" y="1231900"/>
                </a:lnTo>
                <a:lnTo>
                  <a:pt x="35278" y="1219200"/>
                </a:lnTo>
                <a:close/>
              </a:path>
              <a:path w="5625465" h="4114800">
                <a:moveTo>
                  <a:pt x="5620553" y="1231900"/>
                </a:moveTo>
                <a:lnTo>
                  <a:pt x="5588417" y="1231900"/>
                </a:lnTo>
                <a:lnTo>
                  <a:pt x="5590580" y="1244600"/>
                </a:lnTo>
                <a:lnTo>
                  <a:pt x="5621596" y="1244600"/>
                </a:lnTo>
                <a:lnTo>
                  <a:pt x="5620553" y="1231900"/>
                </a:lnTo>
                <a:close/>
              </a:path>
              <a:path w="5625465" h="4114800">
                <a:moveTo>
                  <a:pt x="5612649" y="1219200"/>
                </a:moveTo>
                <a:lnTo>
                  <a:pt x="5589238" y="1219200"/>
                </a:lnTo>
                <a:lnTo>
                  <a:pt x="5587225" y="1231900"/>
                </a:lnTo>
                <a:lnTo>
                  <a:pt x="5613097" y="1231900"/>
                </a:lnTo>
                <a:lnTo>
                  <a:pt x="5612649" y="1219200"/>
                </a:lnTo>
                <a:close/>
              </a:path>
              <a:path w="5625465" h="4114800">
                <a:moveTo>
                  <a:pt x="5618689" y="1219200"/>
                </a:moveTo>
                <a:lnTo>
                  <a:pt x="5612649" y="1219200"/>
                </a:lnTo>
                <a:lnTo>
                  <a:pt x="5619211" y="1231900"/>
                </a:lnTo>
                <a:lnTo>
                  <a:pt x="5618689" y="1219200"/>
                </a:lnTo>
                <a:close/>
              </a:path>
              <a:path w="5625465" h="4114800">
                <a:moveTo>
                  <a:pt x="32384" y="1193800"/>
                </a:moveTo>
                <a:lnTo>
                  <a:pt x="26600" y="1206500"/>
                </a:lnTo>
                <a:lnTo>
                  <a:pt x="8114" y="1206500"/>
                </a:lnTo>
                <a:lnTo>
                  <a:pt x="4093" y="1219200"/>
                </a:lnTo>
                <a:lnTo>
                  <a:pt x="37042" y="1219200"/>
                </a:lnTo>
                <a:lnTo>
                  <a:pt x="32384" y="1193800"/>
                </a:lnTo>
                <a:close/>
              </a:path>
              <a:path w="5625465" h="4114800">
                <a:moveTo>
                  <a:pt x="5621969" y="1206500"/>
                </a:moveTo>
                <a:lnTo>
                  <a:pt x="5599601" y="1206500"/>
                </a:lnTo>
                <a:lnTo>
                  <a:pt x="5590207" y="1219200"/>
                </a:lnTo>
                <a:lnTo>
                  <a:pt x="5618242" y="1219200"/>
                </a:lnTo>
                <a:lnTo>
                  <a:pt x="5621969" y="1206500"/>
                </a:lnTo>
                <a:close/>
              </a:path>
              <a:path w="5625465" h="4114800">
                <a:moveTo>
                  <a:pt x="36125" y="1181100"/>
                </a:moveTo>
                <a:lnTo>
                  <a:pt x="9949" y="1181100"/>
                </a:lnTo>
                <a:lnTo>
                  <a:pt x="5151" y="1193800"/>
                </a:lnTo>
                <a:lnTo>
                  <a:pt x="5504" y="1206500"/>
                </a:lnTo>
                <a:lnTo>
                  <a:pt x="9525" y="1206500"/>
                </a:lnTo>
                <a:lnTo>
                  <a:pt x="16863" y="1193800"/>
                </a:lnTo>
                <a:lnTo>
                  <a:pt x="35913" y="1193800"/>
                </a:lnTo>
                <a:lnTo>
                  <a:pt x="36125" y="1181100"/>
                </a:lnTo>
                <a:close/>
              </a:path>
              <a:path w="5625465" h="4114800">
                <a:moveTo>
                  <a:pt x="26106" y="1193800"/>
                </a:moveTo>
                <a:lnTo>
                  <a:pt x="21873" y="1193800"/>
                </a:lnTo>
                <a:lnTo>
                  <a:pt x="15382" y="1206500"/>
                </a:lnTo>
                <a:lnTo>
                  <a:pt x="26388" y="1206500"/>
                </a:lnTo>
                <a:lnTo>
                  <a:pt x="26106" y="1193800"/>
                </a:lnTo>
                <a:close/>
              </a:path>
              <a:path w="5625465" h="4114800">
                <a:moveTo>
                  <a:pt x="5607057" y="1193800"/>
                </a:moveTo>
                <a:lnTo>
                  <a:pt x="5588939" y="1193800"/>
                </a:lnTo>
                <a:lnTo>
                  <a:pt x="5588939" y="1206500"/>
                </a:lnTo>
                <a:lnTo>
                  <a:pt x="5607505" y="1206500"/>
                </a:lnTo>
                <a:lnTo>
                  <a:pt x="5607057" y="1193800"/>
                </a:lnTo>
                <a:close/>
              </a:path>
              <a:path w="5625465" h="4114800">
                <a:moveTo>
                  <a:pt x="5611456" y="1193800"/>
                </a:moveTo>
                <a:lnTo>
                  <a:pt x="5607057" y="1193800"/>
                </a:lnTo>
                <a:lnTo>
                  <a:pt x="5611009" y="1206500"/>
                </a:lnTo>
                <a:lnTo>
                  <a:pt x="5611456" y="1193800"/>
                </a:lnTo>
                <a:close/>
              </a:path>
              <a:path w="5625465" h="4114800">
                <a:moveTo>
                  <a:pt x="5620114" y="1193800"/>
                </a:moveTo>
                <a:lnTo>
                  <a:pt x="5615259" y="1193800"/>
                </a:lnTo>
                <a:lnTo>
                  <a:pt x="5613020" y="1206500"/>
                </a:lnTo>
                <a:lnTo>
                  <a:pt x="5621075" y="1206500"/>
                </a:lnTo>
                <a:lnTo>
                  <a:pt x="5620114" y="1193800"/>
                </a:lnTo>
                <a:close/>
              </a:path>
              <a:path w="5625465" h="4114800">
                <a:moveTo>
                  <a:pt x="5621969" y="1143000"/>
                </a:moveTo>
                <a:lnTo>
                  <a:pt x="5588417" y="1143000"/>
                </a:lnTo>
                <a:lnTo>
                  <a:pt x="5587970" y="1155700"/>
                </a:lnTo>
                <a:lnTo>
                  <a:pt x="5615482" y="1155700"/>
                </a:lnTo>
                <a:lnTo>
                  <a:pt x="5610338" y="1168400"/>
                </a:lnTo>
                <a:lnTo>
                  <a:pt x="5600123" y="1168400"/>
                </a:lnTo>
                <a:lnTo>
                  <a:pt x="5600123" y="1181100"/>
                </a:lnTo>
                <a:lnTo>
                  <a:pt x="5593115" y="1193800"/>
                </a:lnTo>
                <a:lnTo>
                  <a:pt x="5611978" y="1193800"/>
                </a:lnTo>
                <a:lnTo>
                  <a:pt x="5620404" y="1181100"/>
                </a:lnTo>
                <a:lnTo>
                  <a:pt x="5619658" y="1168400"/>
                </a:lnTo>
                <a:lnTo>
                  <a:pt x="5622938" y="1155700"/>
                </a:lnTo>
                <a:lnTo>
                  <a:pt x="5621969" y="1143000"/>
                </a:lnTo>
                <a:close/>
              </a:path>
              <a:path w="5625465" h="4114800">
                <a:moveTo>
                  <a:pt x="31892" y="1155700"/>
                </a:moveTo>
                <a:lnTo>
                  <a:pt x="3528" y="1155700"/>
                </a:lnTo>
                <a:lnTo>
                  <a:pt x="6209" y="1181100"/>
                </a:lnTo>
                <a:lnTo>
                  <a:pt x="10673" y="1172552"/>
                </a:lnTo>
                <a:lnTo>
                  <a:pt x="8044" y="1168400"/>
                </a:lnTo>
                <a:lnTo>
                  <a:pt x="19827" y="1168400"/>
                </a:lnTo>
                <a:lnTo>
                  <a:pt x="31892" y="1155700"/>
                </a:lnTo>
                <a:close/>
              </a:path>
              <a:path w="5625465" h="4114800">
                <a:moveTo>
                  <a:pt x="25330" y="1168400"/>
                </a:moveTo>
                <a:lnTo>
                  <a:pt x="12842" y="1168400"/>
                </a:lnTo>
                <a:lnTo>
                  <a:pt x="10673" y="1172552"/>
                </a:lnTo>
                <a:lnTo>
                  <a:pt x="16087" y="1181100"/>
                </a:lnTo>
                <a:lnTo>
                  <a:pt x="25118" y="1181100"/>
                </a:lnTo>
                <a:lnTo>
                  <a:pt x="25330" y="1168400"/>
                </a:lnTo>
                <a:close/>
              </a:path>
              <a:path w="5625465" h="4114800">
                <a:moveTo>
                  <a:pt x="29140" y="1168400"/>
                </a:moveTo>
                <a:lnTo>
                  <a:pt x="27658" y="1181100"/>
                </a:lnTo>
                <a:lnTo>
                  <a:pt x="31398" y="1181100"/>
                </a:lnTo>
                <a:lnTo>
                  <a:pt x="29140" y="1168400"/>
                </a:lnTo>
                <a:close/>
              </a:path>
              <a:path w="5625465" h="4114800">
                <a:moveTo>
                  <a:pt x="12842" y="1168400"/>
                </a:moveTo>
                <a:lnTo>
                  <a:pt x="8044" y="1168400"/>
                </a:lnTo>
                <a:lnTo>
                  <a:pt x="10673" y="1172552"/>
                </a:lnTo>
                <a:lnTo>
                  <a:pt x="12842" y="1168400"/>
                </a:lnTo>
                <a:close/>
              </a:path>
              <a:path w="5625465" h="4114800">
                <a:moveTo>
                  <a:pt x="34432" y="1155700"/>
                </a:moveTo>
                <a:lnTo>
                  <a:pt x="31892" y="1155700"/>
                </a:lnTo>
                <a:lnTo>
                  <a:pt x="19827" y="1168400"/>
                </a:lnTo>
                <a:lnTo>
                  <a:pt x="27376" y="1168400"/>
                </a:lnTo>
                <a:lnTo>
                  <a:pt x="34432" y="1155700"/>
                </a:lnTo>
                <a:close/>
              </a:path>
              <a:path w="5625465" h="4114800">
                <a:moveTo>
                  <a:pt x="34925" y="1155700"/>
                </a:moveTo>
                <a:lnTo>
                  <a:pt x="34432" y="1155700"/>
                </a:lnTo>
                <a:lnTo>
                  <a:pt x="27376" y="1168400"/>
                </a:lnTo>
                <a:lnTo>
                  <a:pt x="39512" y="1168400"/>
                </a:lnTo>
                <a:lnTo>
                  <a:pt x="34925" y="1155700"/>
                </a:lnTo>
                <a:close/>
              </a:path>
              <a:path w="5625465" h="4114800">
                <a:moveTo>
                  <a:pt x="5614960" y="1155700"/>
                </a:moveTo>
                <a:lnTo>
                  <a:pt x="5591698" y="1155700"/>
                </a:lnTo>
                <a:lnTo>
                  <a:pt x="5591698" y="1168400"/>
                </a:lnTo>
                <a:lnTo>
                  <a:pt x="5610338" y="1168400"/>
                </a:lnTo>
                <a:lnTo>
                  <a:pt x="5614960" y="1155700"/>
                </a:lnTo>
                <a:close/>
              </a:path>
              <a:path w="5625465" h="4114800">
                <a:moveTo>
                  <a:pt x="29563" y="1143000"/>
                </a:moveTo>
                <a:lnTo>
                  <a:pt x="18557" y="1143000"/>
                </a:lnTo>
                <a:lnTo>
                  <a:pt x="19403" y="1155700"/>
                </a:lnTo>
                <a:lnTo>
                  <a:pt x="35278" y="1155700"/>
                </a:lnTo>
                <a:lnTo>
                  <a:pt x="29563" y="1143000"/>
                </a:lnTo>
                <a:close/>
              </a:path>
              <a:path w="5625465" h="4114800">
                <a:moveTo>
                  <a:pt x="31327" y="1130300"/>
                </a:moveTo>
                <a:lnTo>
                  <a:pt x="9314" y="1130300"/>
                </a:lnTo>
                <a:lnTo>
                  <a:pt x="6633" y="1143000"/>
                </a:lnTo>
                <a:lnTo>
                  <a:pt x="26459" y="1143000"/>
                </a:lnTo>
                <a:lnTo>
                  <a:pt x="31327" y="1130300"/>
                </a:lnTo>
                <a:close/>
              </a:path>
              <a:path w="5625465" h="4114800">
                <a:moveTo>
                  <a:pt x="5602053" y="1130300"/>
                </a:moveTo>
                <a:lnTo>
                  <a:pt x="5587999" y="1130300"/>
                </a:lnTo>
                <a:lnTo>
                  <a:pt x="5592373" y="1143000"/>
                </a:lnTo>
                <a:lnTo>
                  <a:pt x="5593462" y="1141957"/>
                </a:lnTo>
                <a:lnTo>
                  <a:pt x="5602053" y="1130300"/>
                </a:lnTo>
                <a:close/>
              </a:path>
              <a:path w="5625465" h="4114800">
                <a:moveTo>
                  <a:pt x="5624356" y="1130300"/>
                </a:moveTo>
                <a:lnTo>
                  <a:pt x="5605639" y="1130300"/>
                </a:lnTo>
                <a:lnTo>
                  <a:pt x="5593462" y="1141957"/>
                </a:lnTo>
                <a:lnTo>
                  <a:pt x="5592694" y="1143000"/>
                </a:lnTo>
                <a:lnTo>
                  <a:pt x="5621075" y="1143000"/>
                </a:lnTo>
                <a:lnTo>
                  <a:pt x="5624356" y="1130300"/>
                </a:lnTo>
                <a:close/>
              </a:path>
              <a:path w="5625465" h="4114800">
                <a:moveTo>
                  <a:pt x="5605639" y="1130300"/>
                </a:moveTo>
                <a:lnTo>
                  <a:pt x="5602053" y="1130300"/>
                </a:lnTo>
                <a:lnTo>
                  <a:pt x="5593462" y="1141957"/>
                </a:lnTo>
                <a:lnTo>
                  <a:pt x="5605639" y="1130300"/>
                </a:lnTo>
                <a:close/>
              </a:path>
              <a:path w="5625465" h="4114800">
                <a:moveTo>
                  <a:pt x="36195" y="1117600"/>
                </a:moveTo>
                <a:lnTo>
                  <a:pt x="4022" y="1117600"/>
                </a:lnTo>
                <a:lnTo>
                  <a:pt x="9737" y="1130300"/>
                </a:lnTo>
                <a:lnTo>
                  <a:pt x="33938" y="1130300"/>
                </a:lnTo>
                <a:lnTo>
                  <a:pt x="36195" y="1117600"/>
                </a:lnTo>
                <a:close/>
              </a:path>
              <a:path w="5625465" h="4114800">
                <a:moveTo>
                  <a:pt x="5622853" y="1104900"/>
                </a:moveTo>
                <a:lnTo>
                  <a:pt x="5587575" y="1104900"/>
                </a:lnTo>
                <a:lnTo>
                  <a:pt x="5588845" y="1117600"/>
                </a:lnTo>
                <a:lnTo>
                  <a:pt x="5602958" y="1117600"/>
                </a:lnTo>
                <a:lnTo>
                  <a:pt x="5600769" y="1130300"/>
                </a:lnTo>
                <a:lnTo>
                  <a:pt x="5617985" y="1130300"/>
                </a:lnTo>
                <a:lnTo>
                  <a:pt x="5622853" y="1117600"/>
                </a:lnTo>
                <a:lnTo>
                  <a:pt x="5622853" y="1104900"/>
                </a:lnTo>
                <a:close/>
              </a:path>
              <a:path w="5625465" h="4114800">
                <a:moveTo>
                  <a:pt x="34502" y="1079500"/>
                </a:moveTo>
                <a:lnTo>
                  <a:pt x="21167" y="1079500"/>
                </a:lnTo>
                <a:lnTo>
                  <a:pt x="18980" y="1092200"/>
                </a:lnTo>
                <a:lnTo>
                  <a:pt x="11007" y="1092200"/>
                </a:lnTo>
                <a:lnTo>
                  <a:pt x="6633" y="1104900"/>
                </a:lnTo>
                <a:lnTo>
                  <a:pt x="6633" y="1117600"/>
                </a:lnTo>
                <a:lnTo>
                  <a:pt x="20744" y="1117600"/>
                </a:lnTo>
                <a:lnTo>
                  <a:pt x="22931" y="1104900"/>
                </a:lnTo>
                <a:lnTo>
                  <a:pt x="35702" y="1104900"/>
                </a:lnTo>
                <a:lnTo>
                  <a:pt x="36195" y="1092200"/>
                </a:lnTo>
                <a:lnTo>
                  <a:pt x="34502" y="1079500"/>
                </a:lnTo>
                <a:close/>
              </a:path>
              <a:path w="5625465" h="4114800">
                <a:moveTo>
                  <a:pt x="5624123" y="1079500"/>
                </a:moveTo>
                <a:lnTo>
                  <a:pt x="5618408" y="1079500"/>
                </a:lnTo>
                <a:lnTo>
                  <a:pt x="5613540" y="1092200"/>
                </a:lnTo>
                <a:lnTo>
                  <a:pt x="5592373" y="1092200"/>
                </a:lnTo>
                <a:lnTo>
                  <a:pt x="5589339" y="1104900"/>
                </a:lnTo>
                <a:lnTo>
                  <a:pt x="5612270" y="1104900"/>
                </a:lnTo>
                <a:lnTo>
                  <a:pt x="5623278" y="1092200"/>
                </a:lnTo>
                <a:lnTo>
                  <a:pt x="5624123" y="1079500"/>
                </a:lnTo>
                <a:close/>
              </a:path>
              <a:path w="5625465" h="4114800">
                <a:moveTo>
                  <a:pt x="5609590" y="1079500"/>
                </a:moveTo>
                <a:lnTo>
                  <a:pt x="5594631" y="1079500"/>
                </a:lnTo>
                <a:lnTo>
                  <a:pt x="5597665" y="1092200"/>
                </a:lnTo>
                <a:lnTo>
                  <a:pt x="5609165" y="1092200"/>
                </a:lnTo>
                <a:lnTo>
                  <a:pt x="5609590" y="1079500"/>
                </a:lnTo>
                <a:close/>
              </a:path>
              <a:path w="5625465" h="4114800">
                <a:moveTo>
                  <a:pt x="37465" y="1066800"/>
                </a:moveTo>
                <a:lnTo>
                  <a:pt x="0" y="1066800"/>
                </a:lnTo>
                <a:lnTo>
                  <a:pt x="4445" y="1079500"/>
                </a:lnTo>
                <a:lnTo>
                  <a:pt x="36195" y="1079500"/>
                </a:lnTo>
                <a:lnTo>
                  <a:pt x="37465" y="1066800"/>
                </a:lnTo>
                <a:close/>
              </a:path>
              <a:path w="5625465" h="4114800">
                <a:moveTo>
                  <a:pt x="5614457" y="1066800"/>
                </a:moveTo>
                <a:lnTo>
                  <a:pt x="5595479" y="1066800"/>
                </a:lnTo>
                <a:lnTo>
                  <a:pt x="5591103" y="1079500"/>
                </a:lnTo>
                <a:lnTo>
                  <a:pt x="5612199" y="1079500"/>
                </a:lnTo>
                <a:lnTo>
                  <a:pt x="5614457" y="1066800"/>
                </a:lnTo>
                <a:close/>
              </a:path>
              <a:path w="5625465" h="4114800">
                <a:moveTo>
                  <a:pt x="29563" y="1054100"/>
                </a:moveTo>
                <a:lnTo>
                  <a:pt x="5292" y="1054100"/>
                </a:lnTo>
                <a:lnTo>
                  <a:pt x="2682" y="1066800"/>
                </a:lnTo>
                <a:lnTo>
                  <a:pt x="26459" y="1066800"/>
                </a:lnTo>
                <a:lnTo>
                  <a:pt x="29563" y="1054100"/>
                </a:lnTo>
                <a:close/>
              </a:path>
              <a:path w="5625465" h="4114800">
                <a:moveTo>
                  <a:pt x="35702" y="1054100"/>
                </a:moveTo>
                <a:lnTo>
                  <a:pt x="34432" y="1054100"/>
                </a:lnTo>
                <a:lnTo>
                  <a:pt x="26459" y="1066800"/>
                </a:lnTo>
                <a:lnTo>
                  <a:pt x="37042" y="1066800"/>
                </a:lnTo>
                <a:lnTo>
                  <a:pt x="35702" y="1054100"/>
                </a:lnTo>
                <a:close/>
              </a:path>
              <a:path w="5625465" h="4114800">
                <a:moveTo>
                  <a:pt x="5622784" y="1054100"/>
                </a:moveTo>
                <a:lnTo>
                  <a:pt x="5600769" y="1054100"/>
                </a:lnTo>
                <a:lnTo>
                  <a:pt x="5598582" y="1066800"/>
                </a:lnTo>
                <a:lnTo>
                  <a:pt x="5622359" y="1066800"/>
                </a:lnTo>
                <a:lnTo>
                  <a:pt x="5622784" y="1054100"/>
                </a:lnTo>
                <a:close/>
              </a:path>
              <a:path w="5625465" h="4114800">
                <a:moveTo>
                  <a:pt x="6633" y="1041400"/>
                </a:moveTo>
                <a:lnTo>
                  <a:pt x="2258" y="1041400"/>
                </a:lnTo>
                <a:lnTo>
                  <a:pt x="1764" y="1054100"/>
                </a:lnTo>
                <a:lnTo>
                  <a:pt x="6633" y="1041400"/>
                </a:lnTo>
                <a:close/>
              </a:path>
              <a:path w="5625465" h="4114800">
                <a:moveTo>
                  <a:pt x="26459" y="1041400"/>
                </a:moveTo>
                <a:lnTo>
                  <a:pt x="11078" y="1041400"/>
                </a:lnTo>
                <a:lnTo>
                  <a:pt x="10584" y="1054100"/>
                </a:lnTo>
                <a:lnTo>
                  <a:pt x="24272" y="1054100"/>
                </a:lnTo>
                <a:lnTo>
                  <a:pt x="26459" y="1041400"/>
                </a:lnTo>
                <a:close/>
              </a:path>
              <a:path w="5625465" h="4114800">
                <a:moveTo>
                  <a:pt x="5598582" y="1041400"/>
                </a:moveTo>
                <a:lnTo>
                  <a:pt x="5586235" y="1041400"/>
                </a:lnTo>
                <a:lnTo>
                  <a:pt x="5587999" y="1054100"/>
                </a:lnTo>
                <a:lnTo>
                  <a:pt x="5590609" y="1054100"/>
                </a:lnTo>
                <a:lnTo>
                  <a:pt x="5598582" y="1041400"/>
                </a:lnTo>
                <a:close/>
              </a:path>
              <a:path w="5625465" h="4114800">
                <a:moveTo>
                  <a:pt x="5615305" y="1041400"/>
                </a:moveTo>
                <a:lnTo>
                  <a:pt x="5598582" y="1041400"/>
                </a:lnTo>
                <a:lnTo>
                  <a:pt x="5595479" y="1054100"/>
                </a:lnTo>
                <a:lnTo>
                  <a:pt x="5614457" y="1054100"/>
                </a:lnTo>
                <a:lnTo>
                  <a:pt x="5615305" y="1041400"/>
                </a:lnTo>
                <a:close/>
              </a:path>
              <a:path w="5625465" h="4114800">
                <a:moveTo>
                  <a:pt x="33938" y="1028700"/>
                </a:moveTo>
                <a:lnTo>
                  <a:pt x="5292" y="1028700"/>
                </a:lnTo>
                <a:lnTo>
                  <a:pt x="3952" y="1041400"/>
                </a:lnTo>
                <a:lnTo>
                  <a:pt x="29563" y="1041400"/>
                </a:lnTo>
                <a:lnTo>
                  <a:pt x="33938" y="1028700"/>
                </a:lnTo>
                <a:close/>
              </a:path>
              <a:path w="5625465" h="4114800">
                <a:moveTo>
                  <a:pt x="5619749" y="1016000"/>
                </a:moveTo>
                <a:lnTo>
                  <a:pt x="5612693" y="1016000"/>
                </a:lnTo>
                <a:lnTo>
                  <a:pt x="5610929" y="1028700"/>
                </a:lnTo>
                <a:lnTo>
                  <a:pt x="5596395" y="1028700"/>
                </a:lnTo>
                <a:lnTo>
                  <a:pt x="5588845" y="1041400"/>
                </a:lnTo>
                <a:lnTo>
                  <a:pt x="5625040" y="1041400"/>
                </a:lnTo>
                <a:lnTo>
                  <a:pt x="5620595" y="1028700"/>
                </a:lnTo>
                <a:lnTo>
                  <a:pt x="5619749" y="1016000"/>
                </a:lnTo>
                <a:close/>
              </a:path>
              <a:path w="5625465" h="4114800">
                <a:moveTo>
                  <a:pt x="5786" y="1016000"/>
                </a:moveTo>
                <a:lnTo>
                  <a:pt x="1764" y="1016000"/>
                </a:lnTo>
                <a:lnTo>
                  <a:pt x="4869" y="1028700"/>
                </a:lnTo>
                <a:lnTo>
                  <a:pt x="5786" y="1016000"/>
                </a:lnTo>
                <a:close/>
              </a:path>
              <a:path w="5625465" h="4114800">
                <a:moveTo>
                  <a:pt x="24272" y="1016000"/>
                </a:moveTo>
                <a:lnTo>
                  <a:pt x="15875" y="1016000"/>
                </a:lnTo>
                <a:lnTo>
                  <a:pt x="15452" y="1028700"/>
                </a:lnTo>
                <a:lnTo>
                  <a:pt x="27376" y="1028700"/>
                </a:lnTo>
                <a:lnTo>
                  <a:pt x="24272" y="1016000"/>
                </a:lnTo>
                <a:close/>
              </a:path>
              <a:path w="5625465" h="4114800">
                <a:moveTo>
                  <a:pt x="5614035" y="1003300"/>
                </a:moveTo>
                <a:lnTo>
                  <a:pt x="5589339" y="1003300"/>
                </a:lnTo>
                <a:lnTo>
                  <a:pt x="5588845" y="1016000"/>
                </a:lnTo>
                <a:lnTo>
                  <a:pt x="5590540" y="1028700"/>
                </a:lnTo>
                <a:lnTo>
                  <a:pt x="5605145" y="1028700"/>
                </a:lnTo>
                <a:lnTo>
                  <a:pt x="5603874" y="1016000"/>
                </a:lnTo>
                <a:lnTo>
                  <a:pt x="5606061" y="1016000"/>
                </a:lnTo>
                <a:lnTo>
                  <a:pt x="5614035" y="1003300"/>
                </a:lnTo>
                <a:close/>
              </a:path>
              <a:path w="5625465" h="4114800">
                <a:moveTo>
                  <a:pt x="36619" y="1003300"/>
                </a:moveTo>
                <a:lnTo>
                  <a:pt x="1764" y="1003300"/>
                </a:lnTo>
                <a:lnTo>
                  <a:pt x="918" y="1016000"/>
                </a:lnTo>
                <a:lnTo>
                  <a:pt x="35702" y="1016000"/>
                </a:lnTo>
                <a:lnTo>
                  <a:pt x="36619" y="1003300"/>
                </a:lnTo>
                <a:close/>
              </a:path>
              <a:path w="5625465" h="4114800">
                <a:moveTo>
                  <a:pt x="24272" y="977900"/>
                </a:moveTo>
                <a:lnTo>
                  <a:pt x="7056" y="977900"/>
                </a:lnTo>
                <a:lnTo>
                  <a:pt x="2188" y="990600"/>
                </a:lnTo>
                <a:lnTo>
                  <a:pt x="2188" y="1003300"/>
                </a:lnTo>
                <a:lnTo>
                  <a:pt x="15029" y="990600"/>
                </a:lnTo>
                <a:lnTo>
                  <a:pt x="22084" y="990600"/>
                </a:lnTo>
                <a:lnTo>
                  <a:pt x="24272" y="977900"/>
                </a:lnTo>
                <a:close/>
              </a:path>
              <a:path w="5625465" h="4114800">
                <a:moveTo>
                  <a:pt x="31750" y="990600"/>
                </a:moveTo>
                <a:lnTo>
                  <a:pt x="15029" y="990600"/>
                </a:lnTo>
                <a:lnTo>
                  <a:pt x="12771" y="1003300"/>
                </a:lnTo>
                <a:lnTo>
                  <a:pt x="36195" y="1003300"/>
                </a:lnTo>
                <a:lnTo>
                  <a:pt x="31750" y="990600"/>
                </a:lnTo>
                <a:close/>
              </a:path>
              <a:path w="5625465" h="4114800">
                <a:moveTo>
                  <a:pt x="5618408" y="990600"/>
                </a:moveTo>
                <a:lnTo>
                  <a:pt x="5604297" y="990600"/>
                </a:lnTo>
                <a:lnTo>
                  <a:pt x="5602110" y="1003300"/>
                </a:lnTo>
                <a:lnTo>
                  <a:pt x="5618833" y="1003300"/>
                </a:lnTo>
                <a:lnTo>
                  <a:pt x="5618408" y="990600"/>
                </a:lnTo>
                <a:close/>
              </a:path>
              <a:path w="5625465" h="4114800">
                <a:moveTo>
                  <a:pt x="5621020" y="977900"/>
                </a:moveTo>
                <a:lnTo>
                  <a:pt x="5591103" y="977900"/>
                </a:lnTo>
                <a:lnTo>
                  <a:pt x="5588845" y="990600"/>
                </a:lnTo>
                <a:lnTo>
                  <a:pt x="5619749" y="990600"/>
                </a:lnTo>
                <a:lnTo>
                  <a:pt x="5621020" y="977900"/>
                </a:lnTo>
                <a:close/>
              </a:path>
              <a:path w="5625465" h="4114800">
                <a:moveTo>
                  <a:pt x="34149" y="952500"/>
                </a:moveTo>
                <a:lnTo>
                  <a:pt x="5363" y="952500"/>
                </a:lnTo>
                <a:lnTo>
                  <a:pt x="1835" y="965200"/>
                </a:lnTo>
                <a:lnTo>
                  <a:pt x="8608" y="977900"/>
                </a:lnTo>
                <a:lnTo>
                  <a:pt x="19403" y="977900"/>
                </a:lnTo>
                <a:lnTo>
                  <a:pt x="21695" y="975704"/>
                </a:lnTo>
                <a:lnTo>
                  <a:pt x="27940" y="965200"/>
                </a:lnTo>
                <a:lnTo>
                  <a:pt x="35702" y="965200"/>
                </a:lnTo>
                <a:lnTo>
                  <a:pt x="34149" y="952500"/>
                </a:lnTo>
                <a:close/>
              </a:path>
              <a:path w="5625465" h="4114800">
                <a:moveTo>
                  <a:pt x="21695" y="975704"/>
                </a:moveTo>
                <a:lnTo>
                  <a:pt x="19403" y="977900"/>
                </a:lnTo>
                <a:lnTo>
                  <a:pt x="20391" y="977900"/>
                </a:lnTo>
                <a:lnTo>
                  <a:pt x="21695" y="975704"/>
                </a:lnTo>
                <a:close/>
              </a:path>
              <a:path w="5625465" h="4114800">
                <a:moveTo>
                  <a:pt x="32668" y="965200"/>
                </a:moveTo>
                <a:lnTo>
                  <a:pt x="21695" y="975704"/>
                </a:lnTo>
                <a:lnTo>
                  <a:pt x="20391" y="977900"/>
                </a:lnTo>
                <a:lnTo>
                  <a:pt x="37042" y="977900"/>
                </a:lnTo>
                <a:lnTo>
                  <a:pt x="32668" y="965200"/>
                </a:lnTo>
                <a:close/>
              </a:path>
              <a:path w="5625465" h="4114800">
                <a:moveTo>
                  <a:pt x="5606484" y="952500"/>
                </a:moveTo>
                <a:lnTo>
                  <a:pt x="5589764" y="952500"/>
                </a:lnTo>
                <a:lnTo>
                  <a:pt x="5595479" y="965200"/>
                </a:lnTo>
                <a:lnTo>
                  <a:pt x="5592373" y="977900"/>
                </a:lnTo>
                <a:lnTo>
                  <a:pt x="5615305" y="977900"/>
                </a:lnTo>
                <a:lnTo>
                  <a:pt x="5615727" y="965200"/>
                </a:lnTo>
                <a:lnTo>
                  <a:pt x="5609165" y="965200"/>
                </a:lnTo>
                <a:lnTo>
                  <a:pt x="5606484" y="952500"/>
                </a:lnTo>
                <a:close/>
              </a:path>
              <a:path w="5625465" h="4114800">
                <a:moveTo>
                  <a:pt x="5621089" y="952500"/>
                </a:moveTo>
                <a:lnTo>
                  <a:pt x="5611776" y="965200"/>
                </a:lnTo>
                <a:lnTo>
                  <a:pt x="5618408" y="965200"/>
                </a:lnTo>
                <a:lnTo>
                  <a:pt x="5621089" y="952500"/>
                </a:lnTo>
                <a:close/>
              </a:path>
              <a:path w="5625465" h="4114800">
                <a:moveTo>
                  <a:pt x="36407" y="939800"/>
                </a:moveTo>
                <a:lnTo>
                  <a:pt x="12630" y="939800"/>
                </a:lnTo>
                <a:lnTo>
                  <a:pt x="10372" y="952500"/>
                </a:lnTo>
                <a:lnTo>
                  <a:pt x="36195" y="952500"/>
                </a:lnTo>
                <a:lnTo>
                  <a:pt x="36407" y="939800"/>
                </a:lnTo>
                <a:close/>
              </a:path>
              <a:path w="5625465" h="4114800">
                <a:moveTo>
                  <a:pt x="5603330" y="939800"/>
                </a:moveTo>
                <a:lnTo>
                  <a:pt x="5591251" y="939800"/>
                </a:lnTo>
                <a:lnTo>
                  <a:pt x="5587970" y="952500"/>
                </a:lnTo>
                <a:lnTo>
                  <a:pt x="5597665" y="952500"/>
                </a:lnTo>
                <a:lnTo>
                  <a:pt x="5599749" y="949637"/>
                </a:lnTo>
                <a:lnTo>
                  <a:pt x="5603330" y="939800"/>
                </a:lnTo>
                <a:close/>
              </a:path>
              <a:path w="5625465" h="4114800">
                <a:moveTo>
                  <a:pt x="5599749" y="949637"/>
                </a:moveTo>
                <a:lnTo>
                  <a:pt x="5597665" y="952500"/>
                </a:lnTo>
                <a:lnTo>
                  <a:pt x="5598707" y="952500"/>
                </a:lnTo>
                <a:lnTo>
                  <a:pt x="5599749" y="949637"/>
                </a:lnTo>
                <a:close/>
              </a:path>
              <a:path w="5625465" h="4114800">
                <a:moveTo>
                  <a:pt x="5618833" y="939800"/>
                </a:moveTo>
                <a:lnTo>
                  <a:pt x="5606909" y="939800"/>
                </a:lnTo>
                <a:lnTo>
                  <a:pt x="5599749" y="949637"/>
                </a:lnTo>
                <a:lnTo>
                  <a:pt x="5598707" y="952500"/>
                </a:lnTo>
                <a:lnTo>
                  <a:pt x="5614457" y="952500"/>
                </a:lnTo>
                <a:lnTo>
                  <a:pt x="5618833" y="939800"/>
                </a:lnTo>
                <a:close/>
              </a:path>
              <a:path w="5625465" h="4114800">
                <a:moveTo>
                  <a:pt x="33655" y="914400"/>
                </a:moveTo>
                <a:lnTo>
                  <a:pt x="5151" y="914400"/>
                </a:lnTo>
                <a:lnTo>
                  <a:pt x="5363" y="927100"/>
                </a:lnTo>
                <a:lnTo>
                  <a:pt x="6350" y="939800"/>
                </a:lnTo>
                <a:lnTo>
                  <a:pt x="28646" y="939800"/>
                </a:lnTo>
                <a:lnTo>
                  <a:pt x="25400" y="927100"/>
                </a:lnTo>
                <a:lnTo>
                  <a:pt x="34925" y="927100"/>
                </a:lnTo>
                <a:lnTo>
                  <a:pt x="33655" y="914400"/>
                </a:lnTo>
                <a:close/>
              </a:path>
              <a:path w="5625465" h="4114800">
                <a:moveTo>
                  <a:pt x="5615931" y="914400"/>
                </a:moveTo>
                <a:lnTo>
                  <a:pt x="5600049" y="914400"/>
                </a:lnTo>
                <a:lnTo>
                  <a:pt x="5588864" y="927100"/>
                </a:lnTo>
                <a:lnTo>
                  <a:pt x="5588864" y="939800"/>
                </a:lnTo>
                <a:lnTo>
                  <a:pt x="5612199" y="939800"/>
                </a:lnTo>
                <a:lnTo>
                  <a:pt x="5618346" y="928031"/>
                </a:lnTo>
                <a:lnTo>
                  <a:pt x="5618242" y="927100"/>
                </a:lnTo>
                <a:lnTo>
                  <a:pt x="5611755" y="927100"/>
                </a:lnTo>
                <a:lnTo>
                  <a:pt x="5615931" y="914400"/>
                </a:lnTo>
                <a:close/>
              </a:path>
              <a:path w="5625465" h="4114800">
                <a:moveTo>
                  <a:pt x="5618346" y="928031"/>
                </a:moveTo>
                <a:lnTo>
                  <a:pt x="5612199" y="939800"/>
                </a:lnTo>
                <a:lnTo>
                  <a:pt x="5619658" y="939800"/>
                </a:lnTo>
                <a:lnTo>
                  <a:pt x="5618346" y="928031"/>
                </a:lnTo>
                <a:close/>
              </a:path>
              <a:path w="5625465" h="4114800">
                <a:moveTo>
                  <a:pt x="5618833" y="927100"/>
                </a:moveTo>
                <a:lnTo>
                  <a:pt x="5618346" y="928031"/>
                </a:lnTo>
                <a:lnTo>
                  <a:pt x="5619658" y="939800"/>
                </a:lnTo>
                <a:lnTo>
                  <a:pt x="5621514" y="939800"/>
                </a:lnTo>
                <a:lnTo>
                  <a:pt x="5618833" y="927100"/>
                </a:lnTo>
                <a:close/>
              </a:path>
              <a:path w="5625465" h="4114800">
                <a:moveTo>
                  <a:pt x="11007" y="901700"/>
                </a:moveTo>
                <a:lnTo>
                  <a:pt x="6068" y="901700"/>
                </a:lnTo>
                <a:lnTo>
                  <a:pt x="6844" y="914400"/>
                </a:lnTo>
                <a:lnTo>
                  <a:pt x="15875" y="914400"/>
                </a:lnTo>
                <a:lnTo>
                  <a:pt x="11007" y="901700"/>
                </a:lnTo>
                <a:close/>
              </a:path>
              <a:path w="5625465" h="4114800">
                <a:moveTo>
                  <a:pt x="36054" y="901700"/>
                </a:moveTo>
                <a:lnTo>
                  <a:pt x="15875" y="901700"/>
                </a:lnTo>
                <a:lnTo>
                  <a:pt x="15875" y="914400"/>
                </a:lnTo>
                <a:lnTo>
                  <a:pt x="36619" y="914400"/>
                </a:lnTo>
                <a:lnTo>
                  <a:pt x="36054" y="901700"/>
                </a:lnTo>
                <a:close/>
              </a:path>
              <a:path w="5625465" h="4114800">
                <a:moveTo>
                  <a:pt x="5620105" y="889000"/>
                </a:moveTo>
                <a:lnTo>
                  <a:pt x="5597291" y="889000"/>
                </a:lnTo>
                <a:lnTo>
                  <a:pt x="5588864" y="901700"/>
                </a:lnTo>
                <a:lnTo>
                  <a:pt x="5587970" y="914400"/>
                </a:lnTo>
                <a:lnTo>
                  <a:pt x="5621522" y="914400"/>
                </a:lnTo>
                <a:lnTo>
                  <a:pt x="5621075" y="901700"/>
                </a:lnTo>
                <a:lnTo>
                  <a:pt x="5620553" y="901700"/>
                </a:lnTo>
                <a:lnTo>
                  <a:pt x="5620105" y="889000"/>
                </a:lnTo>
                <a:close/>
              </a:path>
              <a:path w="5625465" h="4114800">
                <a:moveTo>
                  <a:pt x="25894" y="889000"/>
                </a:moveTo>
                <a:lnTo>
                  <a:pt x="6844" y="889000"/>
                </a:lnTo>
                <a:lnTo>
                  <a:pt x="7550" y="901700"/>
                </a:lnTo>
                <a:lnTo>
                  <a:pt x="25542" y="901700"/>
                </a:lnTo>
                <a:lnTo>
                  <a:pt x="25894" y="889000"/>
                </a:lnTo>
                <a:close/>
              </a:path>
              <a:path w="5625465" h="4114800">
                <a:moveTo>
                  <a:pt x="35913" y="876300"/>
                </a:moveTo>
                <a:lnTo>
                  <a:pt x="14112" y="876300"/>
                </a:lnTo>
                <a:lnTo>
                  <a:pt x="13618" y="889000"/>
                </a:lnTo>
                <a:lnTo>
                  <a:pt x="36266" y="889000"/>
                </a:lnTo>
                <a:lnTo>
                  <a:pt x="35913" y="876300"/>
                </a:lnTo>
                <a:close/>
              </a:path>
              <a:path w="5625465" h="4114800">
                <a:moveTo>
                  <a:pt x="5617347" y="863600"/>
                </a:moveTo>
                <a:lnTo>
                  <a:pt x="5594979" y="863600"/>
                </a:lnTo>
                <a:lnTo>
                  <a:pt x="5589835" y="876300"/>
                </a:lnTo>
                <a:lnTo>
                  <a:pt x="5588864" y="876300"/>
                </a:lnTo>
                <a:lnTo>
                  <a:pt x="5591326" y="889000"/>
                </a:lnTo>
                <a:lnTo>
                  <a:pt x="5616378" y="889000"/>
                </a:lnTo>
                <a:lnTo>
                  <a:pt x="5619211" y="876300"/>
                </a:lnTo>
                <a:lnTo>
                  <a:pt x="5617347" y="863600"/>
                </a:lnTo>
                <a:close/>
              </a:path>
              <a:path w="5625465" h="4114800">
                <a:moveTo>
                  <a:pt x="35278" y="838200"/>
                </a:moveTo>
                <a:lnTo>
                  <a:pt x="6774" y="838200"/>
                </a:lnTo>
                <a:lnTo>
                  <a:pt x="5786" y="863600"/>
                </a:lnTo>
                <a:lnTo>
                  <a:pt x="5433" y="863600"/>
                </a:lnTo>
                <a:lnTo>
                  <a:pt x="6209" y="876300"/>
                </a:lnTo>
                <a:lnTo>
                  <a:pt x="28152" y="876300"/>
                </a:lnTo>
                <a:lnTo>
                  <a:pt x="33726" y="863600"/>
                </a:lnTo>
                <a:lnTo>
                  <a:pt x="34008" y="850900"/>
                </a:lnTo>
                <a:lnTo>
                  <a:pt x="33020" y="850900"/>
                </a:lnTo>
                <a:lnTo>
                  <a:pt x="35278" y="838200"/>
                </a:lnTo>
                <a:close/>
              </a:path>
              <a:path w="5625465" h="4114800">
                <a:moveTo>
                  <a:pt x="5621596" y="850900"/>
                </a:moveTo>
                <a:lnTo>
                  <a:pt x="5588417" y="850900"/>
                </a:lnTo>
                <a:lnTo>
                  <a:pt x="5590580" y="863600"/>
                </a:lnTo>
                <a:lnTo>
                  <a:pt x="5615482" y="863600"/>
                </a:lnTo>
                <a:lnTo>
                  <a:pt x="5621596" y="850900"/>
                </a:lnTo>
                <a:close/>
              </a:path>
              <a:path w="5625465" h="4114800">
                <a:moveTo>
                  <a:pt x="5612649" y="838200"/>
                </a:moveTo>
                <a:lnTo>
                  <a:pt x="5589238" y="838200"/>
                </a:lnTo>
                <a:lnTo>
                  <a:pt x="5587225" y="850900"/>
                </a:lnTo>
                <a:lnTo>
                  <a:pt x="5613097" y="850900"/>
                </a:lnTo>
                <a:lnTo>
                  <a:pt x="5612649" y="838200"/>
                </a:lnTo>
                <a:close/>
              </a:path>
              <a:path w="5625465" h="4114800">
                <a:moveTo>
                  <a:pt x="5619583" y="838200"/>
                </a:moveTo>
                <a:lnTo>
                  <a:pt x="5613097" y="850900"/>
                </a:lnTo>
                <a:lnTo>
                  <a:pt x="5620553" y="850900"/>
                </a:lnTo>
                <a:lnTo>
                  <a:pt x="5619583" y="838200"/>
                </a:lnTo>
                <a:close/>
              </a:path>
              <a:path w="5625465" h="4114800">
                <a:moveTo>
                  <a:pt x="32384" y="812800"/>
                </a:moveTo>
                <a:lnTo>
                  <a:pt x="26600" y="825500"/>
                </a:lnTo>
                <a:lnTo>
                  <a:pt x="4093" y="825500"/>
                </a:lnTo>
                <a:lnTo>
                  <a:pt x="9949" y="838200"/>
                </a:lnTo>
                <a:lnTo>
                  <a:pt x="37042" y="838200"/>
                </a:lnTo>
                <a:lnTo>
                  <a:pt x="32384" y="812800"/>
                </a:lnTo>
                <a:close/>
              </a:path>
              <a:path w="5625465" h="4114800">
                <a:moveTo>
                  <a:pt x="5621075" y="812800"/>
                </a:moveTo>
                <a:lnTo>
                  <a:pt x="5613020" y="812800"/>
                </a:lnTo>
                <a:lnTo>
                  <a:pt x="5610599" y="825500"/>
                </a:lnTo>
                <a:lnTo>
                  <a:pt x="5599601" y="825500"/>
                </a:lnTo>
                <a:lnTo>
                  <a:pt x="5590207" y="838200"/>
                </a:lnTo>
                <a:lnTo>
                  <a:pt x="5618242" y="838200"/>
                </a:lnTo>
                <a:lnTo>
                  <a:pt x="5621969" y="825500"/>
                </a:lnTo>
                <a:lnTo>
                  <a:pt x="5621075" y="812800"/>
                </a:lnTo>
                <a:close/>
              </a:path>
              <a:path w="5625465" h="4114800">
                <a:moveTo>
                  <a:pt x="35913" y="800100"/>
                </a:moveTo>
                <a:lnTo>
                  <a:pt x="5151" y="800100"/>
                </a:lnTo>
                <a:lnTo>
                  <a:pt x="5504" y="812800"/>
                </a:lnTo>
                <a:lnTo>
                  <a:pt x="7550" y="825500"/>
                </a:lnTo>
                <a:lnTo>
                  <a:pt x="9525" y="825500"/>
                </a:lnTo>
                <a:lnTo>
                  <a:pt x="16863" y="812800"/>
                </a:lnTo>
                <a:lnTo>
                  <a:pt x="35137" y="812800"/>
                </a:lnTo>
                <a:lnTo>
                  <a:pt x="35913" y="800100"/>
                </a:lnTo>
                <a:close/>
              </a:path>
              <a:path w="5625465" h="4114800">
                <a:moveTo>
                  <a:pt x="26388" y="812800"/>
                </a:moveTo>
                <a:lnTo>
                  <a:pt x="21873" y="812800"/>
                </a:lnTo>
                <a:lnTo>
                  <a:pt x="15382" y="825500"/>
                </a:lnTo>
                <a:lnTo>
                  <a:pt x="26600" y="825500"/>
                </a:lnTo>
                <a:lnTo>
                  <a:pt x="26388" y="812800"/>
                </a:lnTo>
                <a:close/>
              </a:path>
              <a:path w="5625465" h="4114800">
                <a:moveTo>
                  <a:pt x="5607057" y="812800"/>
                </a:moveTo>
                <a:lnTo>
                  <a:pt x="5588939" y="812800"/>
                </a:lnTo>
                <a:lnTo>
                  <a:pt x="5588939" y="825500"/>
                </a:lnTo>
                <a:lnTo>
                  <a:pt x="5607505" y="825500"/>
                </a:lnTo>
                <a:lnTo>
                  <a:pt x="5607057" y="812800"/>
                </a:lnTo>
                <a:close/>
              </a:path>
              <a:path w="5625465" h="4114800">
                <a:moveTo>
                  <a:pt x="5622938" y="774700"/>
                </a:moveTo>
                <a:lnTo>
                  <a:pt x="5591698" y="774700"/>
                </a:lnTo>
                <a:lnTo>
                  <a:pt x="5591698" y="787400"/>
                </a:lnTo>
                <a:lnTo>
                  <a:pt x="5600123" y="787400"/>
                </a:lnTo>
                <a:lnTo>
                  <a:pt x="5600123" y="800100"/>
                </a:lnTo>
                <a:lnTo>
                  <a:pt x="5593115" y="812800"/>
                </a:lnTo>
                <a:lnTo>
                  <a:pt x="5611978" y="812800"/>
                </a:lnTo>
                <a:lnTo>
                  <a:pt x="5616177" y="806471"/>
                </a:lnTo>
                <a:lnTo>
                  <a:pt x="5617101" y="800100"/>
                </a:lnTo>
                <a:lnTo>
                  <a:pt x="5620404" y="800100"/>
                </a:lnTo>
                <a:lnTo>
                  <a:pt x="5619658" y="787400"/>
                </a:lnTo>
                <a:lnTo>
                  <a:pt x="5622938" y="774700"/>
                </a:lnTo>
                <a:close/>
              </a:path>
              <a:path w="5625465" h="4114800">
                <a:moveTo>
                  <a:pt x="5617642" y="804262"/>
                </a:moveTo>
                <a:lnTo>
                  <a:pt x="5616177" y="806471"/>
                </a:lnTo>
                <a:lnTo>
                  <a:pt x="5615259" y="812800"/>
                </a:lnTo>
                <a:lnTo>
                  <a:pt x="5618754" y="812800"/>
                </a:lnTo>
                <a:lnTo>
                  <a:pt x="5617642" y="804262"/>
                </a:lnTo>
                <a:close/>
              </a:path>
              <a:path w="5625465" h="4114800">
                <a:moveTo>
                  <a:pt x="5617101" y="800100"/>
                </a:moveTo>
                <a:lnTo>
                  <a:pt x="5616177" y="806471"/>
                </a:lnTo>
                <a:lnTo>
                  <a:pt x="5617642" y="804262"/>
                </a:lnTo>
                <a:lnTo>
                  <a:pt x="5617101" y="800100"/>
                </a:lnTo>
                <a:close/>
              </a:path>
              <a:path w="5625465" h="4114800">
                <a:moveTo>
                  <a:pt x="5620404" y="800100"/>
                </a:moveTo>
                <a:lnTo>
                  <a:pt x="5617101" y="800100"/>
                </a:lnTo>
                <a:lnTo>
                  <a:pt x="5617642" y="804262"/>
                </a:lnTo>
                <a:lnTo>
                  <a:pt x="5620404" y="800100"/>
                </a:lnTo>
                <a:close/>
              </a:path>
              <a:path w="5625465" h="4114800">
                <a:moveTo>
                  <a:pt x="25118" y="787400"/>
                </a:moveTo>
                <a:lnTo>
                  <a:pt x="16087" y="787400"/>
                </a:lnTo>
                <a:lnTo>
                  <a:pt x="16087" y="800100"/>
                </a:lnTo>
                <a:lnTo>
                  <a:pt x="27658" y="800100"/>
                </a:lnTo>
                <a:lnTo>
                  <a:pt x="25118" y="787400"/>
                </a:lnTo>
                <a:close/>
              </a:path>
              <a:path w="5625465" h="4114800">
                <a:moveTo>
                  <a:pt x="29140" y="787400"/>
                </a:moveTo>
                <a:lnTo>
                  <a:pt x="27658" y="800100"/>
                </a:lnTo>
                <a:lnTo>
                  <a:pt x="31398" y="800100"/>
                </a:lnTo>
                <a:lnTo>
                  <a:pt x="29140" y="787400"/>
                </a:lnTo>
                <a:close/>
              </a:path>
              <a:path w="5625465" h="4114800">
                <a:moveTo>
                  <a:pt x="18133" y="774700"/>
                </a:moveTo>
                <a:lnTo>
                  <a:pt x="3528" y="774700"/>
                </a:lnTo>
                <a:lnTo>
                  <a:pt x="6209" y="787400"/>
                </a:lnTo>
                <a:lnTo>
                  <a:pt x="15452" y="787400"/>
                </a:lnTo>
                <a:lnTo>
                  <a:pt x="18133" y="774700"/>
                </a:lnTo>
                <a:close/>
              </a:path>
              <a:path w="5625465" h="4114800">
                <a:moveTo>
                  <a:pt x="34925" y="774700"/>
                </a:moveTo>
                <a:lnTo>
                  <a:pt x="31892" y="774700"/>
                </a:lnTo>
                <a:lnTo>
                  <a:pt x="19827" y="787400"/>
                </a:lnTo>
                <a:lnTo>
                  <a:pt x="39512" y="787400"/>
                </a:lnTo>
                <a:lnTo>
                  <a:pt x="34925" y="774700"/>
                </a:lnTo>
                <a:close/>
              </a:path>
              <a:path w="5625465" h="4114800">
                <a:moveTo>
                  <a:pt x="29563" y="762000"/>
                </a:moveTo>
                <a:lnTo>
                  <a:pt x="19403" y="762000"/>
                </a:lnTo>
                <a:lnTo>
                  <a:pt x="20320" y="774700"/>
                </a:lnTo>
                <a:lnTo>
                  <a:pt x="35278" y="774700"/>
                </a:lnTo>
                <a:lnTo>
                  <a:pt x="29563" y="762000"/>
                </a:lnTo>
                <a:close/>
              </a:path>
              <a:path w="5625465" h="4114800">
                <a:moveTo>
                  <a:pt x="5622938" y="762000"/>
                </a:moveTo>
                <a:lnTo>
                  <a:pt x="5588417" y="762000"/>
                </a:lnTo>
                <a:lnTo>
                  <a:pt x="5587970" y="774700"/>
                </a:lnTo>
                <a:lnTo>
                  <a:pt x="5614960" y="774700"/>
                </a:lnTo>
                <a:lnTo>
                  <a:pt x="5622938" y="762000"/>
                </a:lnTo>
                <a:close/>
              </a:path>
              <a:path w="5625465" h="4114800">
                <a:moveTo>
                  <a:pt x="26459" y="749300"/>
                </a:moveTo>
                <a:lnTo>
                  <a:pt x="6633" y="749300"/>
                </a:lnTo>
                <a:lnTo>
                  <a:pt x="3952" y="762000"/>
                </a:lnTo>
                <a:lnTo>
                  <a:pt x="32668" y="762000"/>
                </a:lnTo>
                <a:lnTo>
                  <a:pt x="26459" y="749300"/>
                </a:lnTo>
                <a:close/>
              </a:path>
              <a:path w="5625465" h="4114800">
                <a:moveTo>
                  <a:pt x="5602053" y="749300"/>
                </a:moveTo>
                <a:lnTo>
                  <a:pt x="5587999" y="749300"/>
                </a:lnTo>
                <a:lnTo>
                  <a:pt x="5592373" y="762000"/>
                </a:lnTo>
                <a:lnTo>
                  <a:pt x="5593462" y="760957"/>
                </a:lnTo>
                <a:lnTo>
                  <a:pt x="5602053" y="749300"/>
                </a:lnTo>
                <a:close/>
              </a:path>
              <a:path w="5625465" h="4114800">
                <a:moveTo>
                  <a:pt x="5621075" y="749300"/>
                </a:moveTo>
                <a:lnTo>
                  <a:pt x="5605639" y="749300"/>
                </a:lnTo>
                <a:lnTo>
                  <a:pt x="5593462" y="760957"/>
                </a:lnTo>
                <a:lnTo>
                  <a:pt x="5592694" y="762000"/>
                </a:lnTo>
                <a:lnTo>
                  <a:pt x="5621969" y="762000"/>
                </a:lnTo>
                <a:lnTo>
                  <a:pt x="5621075" y="749300"/>
                </a:lnTo>
                <a:close/>
              </a:path>
              <a:path w="5625465" h="4114800">
                <a:moveTo>
                  <a:pt x="5605639" y="749300"/>
                </a:moveTo>
                <a:lnTo>
                  <a:pt x="5602053" y="749300"/>
                </a:lnTo>
                <a:lnTo>
                  <a:pt x="5593462" y="760957"/>
                </a:lnTo>
                <a:lnTo>
                  <a:pt x="5605639" y="749300"/>
                </a:lnTo>
                <a:close/>
              </a:path>
              <a:path w="5625465" h="4114800">
                <a:moveTo>
                  <a:pt x="36195" y="736600"/>
                </a:moveTo>
                <a:lnTo>
                  <a:pt x="4022" y="736600"/>
                </a:lnTo>
                <a:lnTo>
                  <a:pt x="9737" y="749300"/>
                </a:lnTo>
                <a:lnTo>
                  <a:pt x="33938" y="749300"/>
                </a:lnTo>
                <a:lnTo>
                  <a:pt x="36195" y="736600"/>
                </a:lnTo>
                <a:close/>
              </a:path>
              <a:path w="5625465" h="4114800">
                <a:moveTo>
                  <a:pt x="5617563" y="736600"/>
                </a:moveTo>
                <a:lnTo>
                  <a:pt x="5600769" y="736600"/>
                </a:lnTo>
                <a:lnTo>
                  <a:pt x="5598582" y="749300"/>
                </a:lnTo>
                <a:lnTo>
                  <a:pt x="5617069" y="749300"/>
                </a:lnTo>
                <a:lnTo>
                  <a:pt x="5617563" y="736600"/>
                </a:lnTo>
                <a:close/>
              </a:path>
              <a:path w="5625465" h="4114800">
                <a:moveTo>
                  <a:pt x="22931" y="723900"/>
                </a:moveTo>
                <a:lnTo>
                  <a:pt x="6633" y="723900"/>
                </a:lnTo>
                <a:lnTo>
                  <a:pt x="5292" y="736600"/>
                </a:lnTo>
                <a:lnTo>
                  <a:pt x="20744" y="736600"/>
                </a:lnTo>
                <a:lnTo>
                  <a:pt x="22931" y="723900"/>
                </a:lnTo>
                <a:close/>
              </a:path>
              <a:path w="5625465" h="4114800">
                <a:moveTo>
                  <a:pt x="5622853" y="711200"/>
                </a:moveTo>
                <a:lnTo>
                  <a:pt x="5610012" y="723900"/>
                </a:lnTo>
                <a:lnTo>
                  <a:pt x="5587575" y="723900"/>
                </a:lnTo>
                <a:lnTo>
                  <a:pt x="5588845" y="736600"/>
                </a:lnTo>
                <a:lnTo>
                  <a:pt x="5622853" y="736600"/>
                </a:lnTo>
                <a:lnTo>
                  <a:pt x="5622853" y="711200"/>
                </a:lnTo>
                <a:close/>
              </a:path>
              <a:path w="5625465" h="4114800">
                <a:moveTo>
                  <a:pt x="34502" y="698500"/>
                </a:moveTo>
                <a:lnTo>
                  <a:pt x="21167" y="698500"/>
                </a:lnTo>
                <a:lnTo>
                  <a:pt x="18980" y="711200"/>
                </a:lnTo>
                <a:lnTo>
                  <a:pt x="6633" y="711200"/>
                </a:lnTo>
                <a:lnTo>
                  <a:pt x="5715" y="723900"/>
                </a:lnTo>
                <a:lnTo>
                  <a:pt x="35702" y="723900"/>
                </a:lnTo>
                <a:lnTo>
                  <a:pt x="36195" y="711200"/>
                </a:lnTo>
                <a:lnTo>
                  <a:pt x="34502" y="698500"/>
                </a:lnTo>
                <a:close/>
              </a:path>
              <a:path w="5625465" h="4114800">
                <a:moveTo>
                  <a:pt x="5612270" y="711200"/>
                </a:moveTo>
                <a:lnTo>
                  <a:pt x="5592373" y="711200"/>
                </a:lnTo>
                <a:lnTo>
                  <a:pt x="5589339" y="723900"/>
                </a:lnTo>
                <a:lnTo>
                  <a:pt x="5610012" y="723900"/>
                </a:lnTo>
                <a:lnTo>
                  <a:pt x="5612270" y="711200"/>
                </a:lnTo>
                <a:close/>
              </a:path>
              <a:path w="5625465" h="4114800">
                <a:moveTo>
                  <a:pt x="5609165" y="698500"/>
                </a:moveTo>
                <a:lnTo>
                  <a:pt x="5597665" y="698500"/>
                </a:lnTo>
                <a:lnTo>
                  <a:pt x="5600769" y="711200"/>
                </a:lnTo>
                <a:lnTo>
                  <a:pt x="5613540" y="711200"/>
                </a:lnTo>
                <a:lnTo>
                  <a:pt x="5609165" y="698500"/>
                </a:lnTo>
                <a:close/>
              </a:path>
              <a:path w="5625465" h="4114800">
                <a:moveTo>
                  <a:pt x="5624123" y="698500"/>
                </a:moveTo>
                <a:lnTo>
                  <a:pt x="5618408" y="698500"/>
                </a:lnTo>
                <a:lnTo>
                  <a:pt x="5613540" y="711200"/>
                </a:lnTo>
                <a:lnTo>
                  <a:pt x="5623278" y="711200"/>
                </a:lnTo>
                <a:lnTo>
                  <a:pt x="5624123" y="698500"/>
                </a:lnTo>
                <a:close/>
              </a:path>
              <a:path w="5625465" h="4114800">
                <a:moveTo>
                  <a:pt x="35702" y="673100"/>
                </a:moveTo>
                <a:lnTo>
                  <a:pt x="2682" y="673100"/>
                </a:lnTo>
                <a:lnTo>
                  <a:pt x="0" y="685800"/>
                </a:lnTo>
                <a:lnTo>
                  <a:pt x="4445" y="698500"/>
                </a:lnTo>
                <a:lnTo>
                  <a:pt x="36195" y="698500"/>
                </a:lnTo>
                <a:lnTo>
                  <a:pt x="37465" y="685800"/>
                </a:lnTo>
                <a:lnTo>
                  <a:pt x="37042" y="685800"/>
                </a:lnTo>
                <a:lnTo>
                  <a:pt x="35702" y="673100"/>
                </a:lnTo>
                <a:close/>
              </a:path>
              <a:path w="5625465" h="4114800">
                <a:moveTo>
                  <a:pt x="5614457" y="685800"/>
                </a:moveTo>
                <a:lnTo>
                  <a:pt x="5595479" y="685800"/>
                </a:lnTo>
                <a:lnTo>
                  <a:pt x="5591103" y="698500"/>
                </a:lnTo>
                <a:lnTo>
                  <a:pt x="5612199" y="698500"/>
                </a:lnTo>
                <a:lnTo>
                  <a:pt x="5614457" y="685800"/>
                </a:lnTo>
                <a:close/>
              </a:path>
              <a:path w="5625465" h="4114800">
                <a:moveTo>
                  <a:pt x="5623700" y="673100"/>
                </a:moveTo>
                <a:lnTo>
                  <a:pt x="5600769" y="673100"/>
                </a:lnTo>
                <a:lnTo>
                  <a:pt x="5598582" y="685800"/>
                </a:lnTo>
                <a:lnTo>
                  <a:pt x="5621089" y="685800"/>
                </a:lnTo>
                <a:lnTo>
                  <a:pt x="5623700" y="673100"/>
                </a:lnTo>
                <a:close/>
              </a:path>
              <a:path w="5625465" h="4114800">
                <a:moveTo>
                  <a:pt x="26459" y="660400"/>
                </a:moveTo>
                <a:lnTo>
                  <a:pt x="11078" y="660400"/>
                </a:lnTo>
                <a:lnTo>
                  <a:pt x="10584" y="673100"/>
                </a:lnTo>
                <a:lnTo>
                  <a:pt x="24272" y="673100"/>
                </a:lnTo>
                <a:lnTo>
                  <a:pt x="26459" y="660400"/>
                </a:lnTo>
                <a:close/>
              </a:path>
              <a:path w="5625465" h="4114800">
                <a:moveTo>
                  <a:pt x="5598582" y="660400"/>
                </a:moveTo>
                <a:lnTo>
                  <a:pt x="5586235" y="660400"/>
                </a:lnTo>
                <a:lnTo>
                  <a:pt x="5587999" y="673100"/>
                </a:lnTo>
                <a:lnTo>
                  <a:pt x="5590609" y="673100"/>
                </a:lnTo>
                <a:lnTo>
                  <a:pt x="5598582" y="660400"/>
                </a:lnTo>
                <a:close/>
              </a:path>
              <a:path w="5625465" h="4114800">
                <a:moveTo>
                  <a:pt x="5614457" y="660400"/>
                </a:moveTo>
                <a:lnTo>
                  <a:pt x="5598582" y="660400"/>
                </a:lnTo>
                <a:lnTo>
                  <a:pt x="5595479" y="673100"/>
                </a:lnTo>
                <a:lnTo>
                  <a:pt x="5613963" y="673100"/>
                </a:lnTo>
                <a:lnTo>
                  <a:pt x="5614457" y="660400"/>
                </a:lnTo>
                <a:close/>
              </a:path>
              <a:path w="5625465" h="4114800">
                <a:moveTo>
                  <a:pt x="33938" y="647700"/>
                </a:moveTo>
                <a:lnTo>
                  <a:pt x="1341" y="647700"/>
                </a:lnTo>
                <a:lnTo>
                  <a:pt x="2682" y="660400"/>
                </a:lnTo>
                <a:lnTo>
                  <a:pt x="29563" y="660400"/>
                </a:lnTo>
                <a:lnTo>
                  <a:pt x="33938" y="647700"/>
                </a:lnTo>
                <a:close/>
              </a:path>
              <a:path w="5625465" h="4114800">
                <a:moveTo>
                  <a:pt x="5622359" y="647700"/>
                </a:moveTo>
                <a:lnTo>
                  <a:pt x="5596395" y="647700"/>
                </a:lnTo>
                <a:lnTo>
                  <a:pt x="5588845" y="660400"/>
                </a:lnTo>
                <a:lnTo>
                  <a:pt x="5619749" y="660400"/>
                </a:lnTo>
                <a:lnTo>
                  <a:pt x="5622359" y="647700"/>
                </a:lnTo>
                <a:close/>
              </a:path>
              <a:path w="5625465" h="4114800">
                <a:moveTo>
                  <a:pt x="27376" y="635000"/>
                </a:moveTo>
                <a:lnTo>
                  <a:pt x="15452" y="635000"/>
                </a:lnTo>
                <a:lnTo>
                  <a:pt x="12842" y="647700"/>
                </a:lnTo>
                <a:lnTo>
                  <a:pt x="30410" y="647700"/>
                </a:lnTo>
                <a:lnTo>
                  <a:pt x="27376" y="635000"/>
                </a:lnTo>
                <a:close/>
              </a:path>
              <a:path w="5625465" h="4114800">
                <a:moveTo>
                  <a:pt x="5614035" y="622300"/>
                </a:moveTo>
                <a:lnTo>
                  <a:pt x="5589339" y="622300"/>
                </a:lnTo>
                <a:lnTo>
                  <a:pt x="5588845" y="635000"/>
                </a:lnTo>
                <a:lnTo>
                  <a:pt x="5590540" y="647700"/>
                </a:lnTo>
                <a:lnTo>
                  <a:pt x="5606484" y="647700"/>
                </a:lnTo>
                <a:lnTo>
                  <a:pt x="5605145" y="635000"/>
                </a:lnTo>
                <a:lnTo>
                  <a:pt x="5606061" y="635000"/>
                </a:lnTo>
                <a:lnTo>
                  <a:pt x="5614035" y="622300"/>
                </a:lnTo>
                <a:close/>
              </a:path>
              <a:path w="5625465" h="4114800">
                <a:moveTo>
                  <a:pt x="5620595" y="635000"/>
                </a:moveTo>
                <a:lnTo>
                  <a:pt x="5610929" y="635000"/>
                </a:lnTo>
                <a:lnTo>
                  <a:pt x="5606484" y="647700"/>
                </a:lnTo>
                <a:lnTo>
                  <a:pt x="5625040" y="647700"/>
                </a:lnTo>
                <a:lnTo>
                  <a:pt x="5620595" y="635000"/>
                </a:lnTo>
                <a:close/>
              </a:path>
              <a:path w="5625465" h="4114800">
                <a:moveTo>
                  <a:pt x="36619" y="622300"/>
                </a:moveTo>
                <a:lnTo>
                  <a:pt x="1764" y="622300"/>
                </a:lnTo>
                <a:lnTo>
                  <a:pt x="918" y="635000"/>
                </a:lnTo>
                <a:lnTo>
                  <a:pt x="35702" y="635000"/>
                </a:lnTo>
                <a:lnTo>
                  <a:pt x="36619" y="622300"/>
                </a:lnTo>
                <a:close/>
              </a:path>
              <a:path w="5625465" h="4114800">
                <a:moveTo>
                  <a:pt x="24272" y="596900"/>
                </a:moveTo>
                <a:lnTo>
                  <a:pt x="2188" y="596900"/>
                </a:lnTo>
                <a:lnTo>
                  <a:pt x="2188" y="622300"/>
                </a:lnTo>
                <a:lnTo>
                  <a:pt x="15029" y="609600"/>
                </a:lnTo>
                <a:lnTo>
                  <a:pt x="22084" y="609600"/>
                </a:lnTo>
                <a:lnTo>
                  <a:pt x="24272" y="596900"/>
                </a:lnTo>
                <a:close/>
              </a:path>
              <a:path w="5625465" h="4114800">
                <a:moveTo>
                  <a:pt x="31750" y="609600"/>
                </a:moveTo>
                <a:lnTo>
                  <a:pt x="15029" y="609600"/>
                </a:lnTo>
                <a:lnTo>
                  <a:pt x="12771" y="622300"/>
                </a:lnTo>
                <a:lnTo>
                  <a:pt x="36195" y="622300"/>
                </a:lnTo>
                <a:lnTo>
                  <a:pt x="31750" y="609600"/>
                </a:lnTo>
                <a:close/>
              </a:path>
              <a:path w="5625465" h="4114800">
                <a:moveTo>
                  <a:pt x="5619325" y="609600"/>
                </a:moveTo>
                <a:lnTo>
                  <a:pt x="5604297" y="609600"/>
                </a:lnTo>
                <a:lnTo>
                  <a:pt x="5602110" y="622300"/>
                </a:lnTo>
                <a:lnTo>
                  <a:pt x="5618408" y="622300"/>
                </a:lnTo>
                <a:lnTo>
                  <a:pt x="5619325" y="609600"/>
                </a:lnTo>
                <a:close/>
              </a:path>
              <a:path w="5625465" h="4114800">
                <a:moveTo>
                  <a:pt x="5619749" y="596900"/>
                </a:moveTo>
                <a:lnTo>
                  <a:pt x="5591103" y="596900"/>
                </a:lnTo>
                <a:lnTo>
                  <a:pt x="5588845" y="609600"/>
                </a:lnTo>
                <a:lnTo>
                  <a:pt x="5618408" y="609600"/>
                </a:lnTo>
                <a:lnTo>
                  <a:pt x="5619749" y="596900"/>
                </a:lnTo>
                <a:close/>
              </a:path>
              <a:path w="5625465" h="4114800">
                <a:moveTo>
                  <a:pt x="15893" y="588099"/>
                </a:moveTo>
                <a:lnTo>
                  <a:pt x="7973" y="596900"/>
                </a:lnTo>
                <a:lnTo>
                  <a:pt x="22988" y="596900"/>
                </a:lnTo>
                <a:lnTo>
                  <a:pt x="15893" y="588099"/>
                </a:lnTo>
                <a:close/>
              </a:path>
              <a:path w="5625465" h="4114800">
                <a:moveTo>
                  <a:pt x="32347" y="584200"/>
                </a:moveTo>
                <a:lnTo>
                  <a:pt x="19403" y="584200"/>
                </a:lnTo>
                <a:lnTo>
                  <a:pt x="15893" y="588099"/>
                </a:lnTo>
                <a:lnTo>
                  <a:pt x="22988" y="596900"/>
                </a:lnTo>
                <a:lnTo>
                  <a:pt x="32347" y="584200"/>
                </a:lnTo>
                <a:close/>
              </a:path>
              <a:path w="5625465" h="4114800">
                <a:moveTo>
                  <a:pt x="32668" y="584200"/>
                </a:moveTo>
                <a:lnTo>
                  <a:pt x="32347" y="584200"/>
                </a:lnTo>
                <a:lnTo>
                  <a:pt x="22988" y="596900"/>
                </a:lnTo>
                <a:lnTo>
                  <a:pt x="37042" y="596900"/>
                </a:lnTo>
                <a:lnTo>
                  <a:pt x="32668" y="584200"/>
                </a:lnTo>
                <a:close/>
              </a:path>
              <a:path w="5625465" h="4114800">
                <a:moveTo>
                  <a:pt x="5598582" y="584200"/>
                </a:moveTo>
                <a:lnTo>
                  <a:pt x="5595479" y="584200"/>
                </a:lnTo>
                <a:lnTo>
                  <a:pt x="5592373" y="596900"/>
                </a:lnTo>
                <a:lnTo>
                  <a:pt x="5598582" y="584200"/>
                </a:lnTo>
                <a:close/>
              </a:path>
              <a:path w="5625465" h="4114800">
                <a:moveTo>
                  <a:pt x="5615727" y="584200"/>
                </a:moveTo>
                <a:lnTo>
                  <a:pt x="5598582" y="584200"/>
                </a:lnTo>
                <a:lnTo>
                  <a:pt x="5593715" y="596900"/>
                </a:lnTo>
                <a:lnTo>
                  <a:pt x="5615305" y="596900"/>
                </a:lnTo>
                <a:lnTo>
                  <a:pt x="5615727" y="584200"/>
                </a:lnTo>
                <a:close/>
              </a:path>
              <a:path w="5625465" h="4114800">
                <a:moveTo>
                  <a:pt x="19403" y="584200"/>
                </a:moveTo>
                <a:lnTo>
                  <a:pt x="12749" y="584200"/>
                </a:lnTo>
                <a:lnTo>
                  <a:pt x="15893" y="588099"/>
                </a:lnTo>
                <a:lnTo>
                  <a:pt x="19403" y="584200"/>
                </a:lnTo>
                <a:close/>
              </a:path>
              <a:path w="5625465" h="4114800">
                <a:moveTo>
                  <a:pt x="37071" y="571500"/>
                </a:moveTo>
                <a:lnTo>
                  <a:pt x="3072" y="571500"/>
                </a:lnTo>
                <a:lnTo>
                  <a:pt x="3966" y="584200"/>
                </a:lnTo>
                <a:lnTo>
                  <a:pt x="36624" y="584200"/>
                </a:lnTo>
                <a:lnTo>
                  <a:pt x="37071" y="571500"/>
                </a:lnTo>
                <a:close/>
              </a:path>
              <a:path w="5625465" h="4114800">
                <a:moveTo>
                  <a:pt x="5621089" y="571500"/>
                </a:moveTo>
                <a:lnTo>
                  <a:pt x="5586305" y="571500"/>
                </a:lnTo>
                <a:lnTo>
                  <a:pt x="5589764" y="584200"/>
                </a:lnTo>
                <a:lnTo>
                  <a:pt x="5618408" y="584200"/>
                </a:lnTo>
                <a:lnTo>
                  <a:pt x="5621089" y="571500"/>
                </a:lnTo>
                <a:close/>
              </a:path>
              <a:path w="5625465" h="4114800">
                <a:moveTo>
                  <a:pt x="33342" y="558800"/>
                </a:moveTo>
                <a:lnTo>
                  <a:pt x="14702" y="558800"/>
                </a:lnTo>
                <a:lnTo>
                  <a:pt x="10079" y="571500"/>
                </a:lnTo>
                <a:lnTo>
                  <a:pt x="33342" y="571500"/>
                </a:lnTo>
                <a:lnTo>
                  <a:pt x="33342" y="558800"/>
                </a:lnTo>
                <a:close/>
              </a:path>
              <a:path w="5625465" h="4114800">
                <a:moveTo>
                  <a:pt x="5597665" y="558800"/>
                </a:moveTo>
                <a:lnTo>
                  <a:pt x="5585529" y="558800"/>
                </a:lnTo>
                <a:lnTo>
                  <a:pt x="5590115" y="571500"/>
                </a:lnTo>
                <a:lnTo>
                  <a:pt x="5590609" y="571500"/>
                </a:lnTo>
                <a:lnTo>
                  <a:pt x="5597665" y="558800"/>
                </a:lnTo>
                <a:close/>
              </a:path>
              <a:path w="5625465" h="4114800">
                <a:moveTo>
                  <a:pt x="5605214" y="558800"/>
                </a:moveTo>
                <a:lnTo>
                  <a:pt x="5597665" y="558800"/>
                </a:lnTo>
                <a:lnTo>
                  <a:pt x="5590609" y="571500"/>
                </a:lnTo>
                <a:lnTo>
                  <a:pt x="5593149" y="571500"/>
                </a:lnTo>
                <a:lnTo>
                  <a:pt x="5605214" y="558800"/>
                </a:lnTo>
                <a:close/>
              </a:path>
              <a:path w="5625465" h="4114800">
                <a:moveTo>
                  <a:pt x="5614457" y="558800"/>
                </a:moveTo>
                <a:lnTo>
                  <a:pt x="5605214" y="558800"/>
                </a:lnTo>
                <a:lnTo>
                  <a:pt x="5593149" y="571500"/>
                </a:lnTo>
                <a:lnTo>
                  <a:pt x="5604720" y="571500"/>
                </a:lnTo>
                <a:lnTo>
                  <a:pt x="5614457" y="558800"/>
                </a:lnTo>
                <a:close/>
              </a:path>
              <a:path w="5625465" h="4114800">
                <a:moveTo>
                  <a:pt x="31926" y="533400"/>
                </a:moveTo>
                <a:lnTo>
                  <a:pt x="4638" y="533400"/>
                </a:lnTo>
                <a:lnTo>
                  <a:pt x="5383" y="546100"/>
                </a:lnTo>
                <a:lnTo>
                  <a:pt x="2103" y="558800"/>
                </a:lnTo>
                <a:lnTo>
                  <a:pt x="29168" y="558800"/>
                </a:lnTo>
                <a:lnTo>
                  <a:pt x="24917" y="546100"/>
                </a:lnTo>
                <a:lnTo>
                  <a:pt x="31926" y="533400"/>
                </a:lnTo>
                <a:close/>
              </a:path>
              <a:path w="5625465" h="4114800">
                <a:moveTo>
                  <a:pt x="5591385" y="546100"/>
                </a:moveTo>
                <a:lnTo>
                  <a:pt x="5588916" y="546100"/>
                </a:lnTo>
                <a:lnTo>
                  <a:pt x="5588635" y="558800"/>
                </a:lnTo>
                <a:lnTo>
                  <a:pt x="5591385" y="546100"/>
                </a:lnTo>
                <a:close/>
              </a:path>
              <a:path w="5625465" h="4114800">
                <a:moveTo>
                  <a:pt x="5597384" y="546100"/>
                </a:moveTo>
                <a:lnTo>
                  <a:pt x="5593643" y="546100"/>
                </a:lnTo>
                <a:lnTo>
                  <a:pt x="5595901" y="558800"/>
                </a:lnTo>
                <a:lnTo>
                  <a:pt x="5597384" y="546100"/>
                </a:lnTo>
                <a:close/>
              </a:path>
              <a:path w="5625465" h="4114800">
                <a:moveTo>
                  <a:pt x="5614457" y="546100"/>
                </a:moveTo>
                <a:lnTo>
                  <a:pt x="5599924" y="546100"/>
                </a:lnTo>
                <a:lnTo>
                  <a:pt x="5599711" y="558800"/>
                </a:lnTo>
                <a:lnTo>
                  <a:pt x="5607685" y="558800"/>
                </a:lnTo>
                <a:lnTo>
                  <a:pt x="5614457" y="546100"/>
                </a:lnTo>
                <a:close/>
              </a:path>
              <a:path w="5625465" h="4114800">
                <a:moveTo>
                  <a:pt x="5618833" y="546100"/>
                </a:moveTo>
                <a:lnTo>
                  <a:pt x="5612199" y="558800"/>
                </a:lnTo>
                <a:lnTo>
                  <a:pt x="5621514" y="558800"/>
                </a:lnTo>
                <a:lnTo>
                  <a:pt x="5618833" y="546100"/>
                </a:lnTo>
                <a:close/>
              </a:path>
              <a:path w="5625465" h="4114800">
                <a:moveTo>
                  <a:pt x="5615092" y="533400"/>
                </a:moveTo>
                <a:lnTo>
                  <a:pt x="5589905" y="533400"/>
                </a:lnTo>
                <a:lnTo>
                  <a:pt x="5589129" y="546100"/>
                </a:lnTo>
                <a:lnTo>
                  <a:pt x="5608955" y="546100"/>
                </a:lnTo>
                <a:lnTo>
                  <a:pt x="5615092" y="533400"/>
                </a:lnTo>
                <a:close/>
              </a:path>
              <a:path w="5625465" h="4114800">
                <a:moveTo>
                  <a:pt x="9782" y="520700"/>
                </a:moveTo>
                <a:lnTo>
                  <a:pt x="4927" y="520700"/>
                </a:lnTo>
                <a:lnTo>
                  <a:pt x="6287" y="533400"/>
                </a:lnTo>
                <a:lnTo>
                  <a:pt x="7940" y="533400"/>
                </a:lnTo>
                <a:lnTo>
                  <a:pt x="9782" y="520700"/>
                </a:lnTo>
                <a:close/>
              </a:path>
              <a:path w="5625465" h="4114800">
                <a:moveTo>
                  <a:pt x="14032" y="520700"/>
                </a:moveTo>
                <a:lnTo>
                  <a:pt x="13585" y="520700"/>
                </a:lnTo>
                <a:lnTo>
                  <a:pt x="13063" y="533400"/>
                </a:lnTo>
                <a:lnTo>
                  <a:pt x="17984" y="533400"/>
                </a:lnTo>
                <a:lnTo>
                  <a:pt x="14032" y="520700"/>
                </a:lnTo>
                <a:close/>
              </a:path>
              <a:path w="5625465" h="4114800">
                <a:moveTo>
                  <a:pt x="34834" y="508000"/>
                </a:moveTo>
                <a:lnTo>
                  <a:pt x="17014" y="508000"/>
                </a:lnTo>
                <a:lnTo>
                  <a:pt x="17536" y="520700"/>
                </a:lnTo>
                <a:lnTo>
                  <a:pt x="17984" y="533400"/>
                </a:lnTo>
                <a:lnTo>
                  <a:pt x="36102" y="533400"/>
                </a:lnTo>
                <a:lnTo>
                  <a:pt x="34237" y="520700"/>
                </a:lnTo>
                <a:lnTo>
                  <a:pt x="25439" y="520700"/>
                </a:lnTo>
                <a:lnTo>
                  <a:pt x="34834" y="508000"/>
                </a:lnTo>
                <a:close/>
              </a:path>
              <a:path w="5625465" h="4114800">
                <a:moveTo>
                  <a:pt x="5620948" y="495300"/>
                </a:moveTo>
                <a:lnTo>
                  <a:pt x="5598935" y="495300"/>
                </a:lnTo>
                <a:lnTo>
                  <a:pt x="5592020" y="508000"/>
                </a:lnTo>
                <a:lnTo>
                  <a:pt x="5587505" y="508000"/>
                </a:lnTo>
                <a:lnTo>
                  <a:pt x="5587999" y="520700"/>
                </a:lnTo>
                <a:lnTo>
                  <a:pt x="5592655" y="533400"/>
                </a:lnTo>
                <a:lnTo>
                  <a:pt x="5598441" y="520700"/>
                </a:lnTo>
                <a:lnTo>
                  <a:pt x="5608179" y="520700"/>
                </a:lnTo>
                <a:lnTo>
                  <a:pt x="5612444" y="513317"/>
                </a:lnTo>
                <a:lnTo>
                  <a:pt x="5612975" y="508000"/>
                </a:lnTo>
                <a:lnTo>
                  <a:pt x="5620948" y="495300"/>
                </a:lnTo>
                <a:close/>
              </a:path>
              <a:path w="5625465" h="4114800">
                <a:moveTo>
                  <a:pt x="5617491" y="508000"/>
                </a:moveTo>
                <a:lnTo>
                  <a:pt x="5615515" y="508000"/>
                </a:lnTo>
                <a:lnTo>
                  <a:pt x="5612444" y="513317"/>
                </a:lnTo>
                <a:lnTo>
                  <a:pt x="5611705" y="520700"/>
                </a:lnTo>
                <a:lnTo>
                  <a:pt x="5598654" y="520700"/>
                </a:lnTo>
                <a:lnTo>
                  <a:pt x="5598935" y="533400"/>
                </a:lnTo>
                <a:lnTo>
                  <a:pt x="5619890" y="533400"/>
                </a:lnTo>
                <a:lnTo>
                  <a:pt x="5619537" y="520700"/>
                </a:lnTo>
                <a:lnTo>
                  <a:pt x="5617491" y="508000"/>
                </a:lnTo>
                <a:close/>
              </a:path>
              <a:path w="5625465" h="4114800">
                <a:moveTo>
                  <a:pt x="17014" y="508000"/>
                </a:moveTo>
                <a:lnTo>
                  <a:pt x="3072" y="508000"/>
                </a:lnTo>
                <a:lnTo>
                  <a:pt x="3966" y="520700"/>
                </a:lnTo>
                <a:lnTo>
                  <a:pt x="12391" y="520700"/>
                </a:lnTo>
                <a:lnTo>
                  <a:pt x="17014" y="508000"/>
                </a:lnTo>
                <a:close/>
              </a:path>
              <a:path w="5625465" h="4114800">
                <a:moveTo>
                  <a:pt x="5612444" y="513317"/>
                </a:moveTo>
                <a:lnTo>
                  <a:pt x="5608179" y="520700"/>
                </a:lnTo>
                <a:lnTo>
                  <a:pt x="5611705" y="520700"/>
                </a:lnTo>
                <a:lnTo>
                  <a:pt x="5612444" y="513317"/>
                </a:lnTo>
                <a:close/>
              </a:path>
              <a:path w="5625465" h="4114800">
                <a:moveTo>
                  <a:pt x="34461" y="482600"/>
                </a:moveTo>
                <a:lnTo>
                  <a:pt x="11944" y="482600"/>
                </a:lnTo>
                <a:lnTo>
                  <a:pt x="12391" y="495300"/>
                </a:lnTo>
                <a:lnTo>
                  <a:pt x="6352" y="495300"/>
                </a:lnTo>
                <a:lnTo>
                  <a:pt x="6799" y="508000"/>
                </a:lnTo>
                <a:lnTo>
                  <a:pt x="37816" y="508000"/>
                </a:lnTo>
                <a:lnTo>
                  <a:pt x="36624" y="495300"/>
                </a:lnTo>
                <a:lnTo>
                  <a:pt x="34461" y="482600"/>
                </a:lnTo>
                <a:close/>
              </a:path>
              <a:path w="5625465" h="4114800">
                <a:moveTo>
                  <a:pt x="11944" y="482600"/>
                </a:moveTo>
                <a:lnTo>
                  <a:pt x="4488" y="482600"/>
                </a:lnTo>
                <a:lnTo>
                  <a:pt x="5458" y="495300"/>
                </a:lnTo>
                <a:lnTo>
                  <a:pt x="11944" y="482600"/>
                </a:lnTo>
                <a:close/>
              </a:path>
              <a:path w="5625465" h="4114800">
                <a:moveTo>
                  <a:pt x="5618631" y="469900"/>
                </a:moveTo>
                <a:lnTo>
                  <a:pt x="5596890" y="469900"/>
                </a:lnTo>
                <a:lnTo>
                  <a:pt x="5591315" y="482600"/>
                </a:lnTo>
                <a:lnTo>
                  <a:pt x="5591034" y="495300"/>
                </a:lnTo>
                <a:lnTo>
                  <a:pt x="5617751" y="495300"/>
                </a:lnTo>
                <a:lnTo>
                  <a:pt x="5618435" y="482600"/>
                </a:lnTo>
                <a:lnTo>
                  <a:pt x="5618631" y="469900"/>
                </a:lnTo>
                <a:close/>
              </a:path>
              <a:path w="5625465" h="4114800">
                <a:moveTo>
                  <a:pt x="35206" y="469900"/>
                </a:moveTo>
                <a:lnTo>
                  <a:pt x="12391" y="469900"/>
                </a:lnTo>
                <a:lnTo>
                  <a:pt x="9559" y="482600"/>
                </a:lnTo>
                <a:lnTo>
                  <a:pt x="30062" y="482600"/>
                </a:lnTo>
                <a:lnTo>
                  <a:pt x="35206" y="469900"/>
                </a:lnTo>
                <a:close/>
              </a:path>
              <a:path w="5625465" h="4114800">
                <a:moveTo>
                  <a:pt x="32746" y="457200"/>
                </a:moveTo>
                <a:lnTo>
                  <a:pt x="5830" y="457200"/>
                </a:lnTo>
                <a:lnTo>
                  <a:pt x="7694" y="469900"/>
                </a:lnTo>
                <a:lnTo>
                  <a:pt x="33715" y="469900"/>
                </a:lnTo>
                <a:lnTo>
                  <a:pt x="32746" y="457200"/>
                </a:lnTo>
                <a:close/>
              </a:path>
              <a:path w="5625465" h="4114800">
                <a:moveTo>
                  <a:pt x="5618833" y="457200"/>
                </a:moveTo>
                <a:lnTo>
                  <a:pt x="5588353" y="457200"/>
                </a:lnTo>
                <a:lnTo>
                  <a:pt x="5588775" y="469900"/>
                </a:lnTo>
                <a:lnTo>
                  <a:pt x="5619609" y="469900"/>
                </a:lnTo>
                <a:lnTo>
                  <a:pt x="5618833" y="457200"/>
                </a:lnTo>
                <a:close/>
              </a:path>
              <a:path w="5625465" h="4114800">
                <a:moveTo>
                  <a:pt x="36175" y="444500"/>
                </a:moveTo>
                <a:lnTo>
                  <a:pt x="11422" y="444500"/>
                </a:lnTo>
                <a:lnTo>
                  <a:pt x="10528" y="457200"/>
                </a:lnTo>
                <a:lnTo>
                  <a:pt x="27750" y="457200"/>
                </a:lnTo>
                <a:lnTo>
                  <a:pt x="36175" y="444500"/>
                </a:lnTo>
                <a:close/>
              </a:path>
              <a:path w="5625465" h="4114800">
                <a:moveTo>
                  <a:pt x="5613469" y="444500"/>
                </a:moveTo>
                <a:lnTo>
                  <a:pt x="5599499" y="444500"/>
                </a:lnTo>
                <a:lnTo>
                  <a:pt x="5599148" y="457200"/>
                </a:lnTo>
                <a:lnTo>
                  <a:pt x="5611423" y="457200"/>
                </a:lnTo>
                <a:lnTo>
                  <a:pt x="5613469" y="444500"/>
                </a:lnTo>
                <a:close/>
              </a:path>
              <a:path w="5625465" h="4114800">
                <a:moveTo>
                  <a:pt x="35206" y="431800"/>
                </a:moveTo>
                <a:lnTo>
                  <a:pt x="4488" y="431800"/>
                </a:lnTo>
                <a:lnTo>
                  <a:pt x="4936" y="444500"/>
                </a:lnTo>
                <a:lnTo>
                  <a:pt x="37071" y="444500"/>
                </a:lnTo>
                <a:lnTo>
                  <a:pt x="35206" y="431800"/>
                </a:lnTo>
                <a:close/>
              </a:path>
              <a:path w="5625465" h="4114800">
                <a:moveTo>
                  <a:pt x="5617491" y="431800"/>
                </a:moveTo>
                <a:lnTo>
                  <a:pt x="5598160" y="431800"/>
                </a:lnTo>
                <a:lnTo>
                  <a:pt x="5588422" y="444500"/>
                </a:lnTo>
                <a:lnTo>
                  <a:pt x="5618198" y="444500"/>
                </a:lnTo>
                <a:lnTo>
                  <a:pt x="5617491" y="431800"/>
                </a:lnTo>
                <a:close/>
              </a:path>
              <a:path w="5625465" h="4114800">
                <a:moveTo>
                  <a:pt x="24992" y="419100"/>
                </a:moveTo>
                <a:lnTo>
                  <a:pt x="3519" y="419100"/>
                </a:lnTo>
                <a:lnTo>
                  <a:pt x="3966" y="431800"/>
                </a:lnTo>
                <a:lnTo>
                  <a:pt x="24992" y="431800"/>
                </a:lnTo>
                <a:lnTo>
                  <a:pt x="24992" y="419100"/>
                </a:lnTo>
                <a:close/>
              </a:path>
              <a:path w="5625465" h="4114800">
                <a:moveTo>
                  <a:pt x="5618198" y="419100"/>
                </a:moveTo>
                <a:lnTo>
                  <a:pt x="5589833" y="419100"/>
                </a:lnTo>
                <a:lnTo>
                  <a:pt x="5588845" y="431800"/>
                </a:lnTo>
                <a:lnTo>
                  <a:pt x="5618974" y="431800"/>
                </a:lnTo>
                <a:lnTo>
                  <a:pt x="5618198" y="419100"/>
                </a:lnTo>
                <a:close/>
              </a:path>
              <a:path w="5625465" h="4114800">
                <a:moveTo>
                  <a:pt x="36175" y="406400"/>
                </a:moveTo>
                <a:lnTo>
                  <a:pt x="12391" y="406400"/>
                </a:lnTo>
                <a:lnTo>
                  <a:pt x="13286" y="419100"/>
                </a:lnTo>
                <a:lnTo>
                  <a:pt x="36175" y="419100"/>
                </a:lnTo>
                <a:lnTo>
                  <a:pt x="36175" y="406400"/>
                </a:lnTo>
                <a:close/>
              </a:path>
              <a:path w="5625465" h="4114800">
                <a:moveTo>
                  <a:pt x="5618690" y="393700"/>
                </a:moveTo>
                <a:lnTo>
                  <a:pt x="5596114" y="393700"/>
                </a:lnTo>
                <a:lnTo>
                  <a:pt x="5594631" y="406400"/>
                </a:lnTo>
                <a:lnTo>
                  <a:pt x="5596395" y="406400"/>
                </a:lnTo>
                <a:lnTo>
                  <a:pt x="5599640" y="419100"/>
                </a:lnTo>
                <a:lnTo>
                  <a:pt x="5619890" y="419100"/>
                </a:lnTo>
                <a:lnTo>
                  <a:pt x="5619678" y="406400"/>
                </a:lnTo>
                <a:lnTo>
                  <a:pt x="5618690" y="393700"/>
                </a:lnTo>
                <a:close/>
              </a:path>
              <a:path w="5625465" h="4114800">
                <a:moveTo>
                  <a:pt x="8676" y="393700"/>
                </a:moveTo>
                <a:lnTo>
                  <a:pt x="5383" y="393700"/>
                </a:lnTo>
                <a:lnTo>
                  <a:pt x="8216" y="406400"/>
                </a:lnTo>
                <a:lnTo>
                  <a:pt x="11148" y="406400"/>
                </a:lnTo>
                <a:lnTo>
                  <a:pt x="8676" y="393700"/>
                </a:lnTo>
                <a:close/>
              </a:path>
              <a:path w="5625465" h="4114800">
                <a:moveTo>
                  <a:pt x="27940" y="393700"/>
                </a:moveTo>
                <a:lnTo>
                  <a:pt x="8676" y="393700"/>
                </a:lnTo>
                <a:lnTo>
                  <a:pt x="11148" y="406400"/>
                </a:lnTo>
                <a:lnTo>
                  <a:pt x="20391" y="406400"/>
                </a:lnTo>
                <a:lnTo>
                  <a:pt x="27940" y="393700"/>
                </a:lnTo>
                <a:close/>
              </a:path>
              <a:path w="5625465" h="4114800">
                <a:moveTo>
                  <a:pt x="36175" y="393700"/>
                </a:moveTo>
                <a:lnTo>
                  <a:pt x="27940" y="393700"/>
                </a:lnTo>
                <a:lnTo>
                  <a:pt x="20391" y="406400"/>
                </a:lnTo>
                <a:lnTo>
                  <a:pt x="37071" y="406400"/>
                </a:lnTo>
                <a:lnTo>
                  <a:pt x="36175" y="393700"/>
                </a:lnTo>
                <a:close/>
              </a:path>
              <a:path w="5625465" h="4114800">
                <a:moveTo>
                  <a:pt x="34149" y="381000"/>
                </a:moveTo>
                <a:lnTo>
                  <a:pt x="4421" y="381000"/>
                </a:lnTo>
                <a:lnTo>
                  <a:pt x="5980" y="393700"/>
                </a:lnTo>
                <a:lnTo>
                  <a:pt x="35702" y="393700"/>
                </a:lnTo>
                <a:lnTo>
                  <a:pt x="34149" y="381000"/>
                </a:lnTo>
                <a:close/>
              </a:path>
              <a:path w="5625465" h="4114800">
                <a:moveTo>
                  <a:pt x="5616150" y="381000"/>
                </a:moveTo>
                <a:lnTo>
                  <a:pt x="5589339" y="381000"/>
                </a:lnTo>
                <a:lnTo>
                  <a:pt x="5590893" y="393700"/>
                </a:lnTo>
                <a:lnTo>
                  <a:pt x="5614670" y="393700"/>
                </a:lnTo>
                <a:lnTo>
                  <a:pt x="5616150" y="381000"/>
                </a:lnTo>
                <a:close/>
              </a:path>
              <a:path w="5625465" h="4114800">
                <a:moveTo>
                  <a:pt x="30410" y="368300"/>
                </a:moveTo>
                <a:lnTo>
                  <a:pt x="8890" y="368300"/>
                </a:lnTo>
                <a:lnTo>
                  <a:pt x="5363" y="381000"/>
                </a:lnTo>
                <a:lnTo>
                  <a:pt x="28928" y="381000"/>
                </a:lnTo>
                <a:lnTo>
                  <a:pt x="30410" y="368300"/>
                </a:lnTo>
                <a:close/>
              </a:path>
              <a:path w="5625465" h="4114800">
                <a:moveTo>
                  <a:pt x="36407" y="368300"/>
                </a:moveTo>
                <a:lnTo>
                  <a:pt x="30410" y="368300"/>
                </a:lnTo>
                <a:lnTo>
                  <a:pt x="36195" y="381000"/>
                </a:lnTo>
                <a:lnTo>
                  <a:pt x="36407" y="368300"/>
                </a:lnTo>
                <a:close/>
              </a:path>
              <a:path w="5625465" h="4114800">
                <a:moveTo>
                  <a:pt x="5612649" y="342900"/>
                </a:moveTo>
                <a:lnTo>
                  <a:pt x="5600049" y="342900"/>
                </a:lnTo>
                <a:lnTo>
                  <a:pt x="5588864" y="355600"/>
                </a:lnTo>
                <a:lnTo>
                  <a:pt x="5588864" y="368300"/>
                </a:lnTo>
                <a:lnTo>
                  <a:pt x="5586554" y="381000"/>
                </a:lnTo>
                <a:lnTo>
                  <a:pt x="5587970" y="381000"/>
                </a:lnTo>
                <a:lnTo>
                  <a:pt x="5591251" y="368300"/>
                </a:lnTo>
                <a:lnTo>
                  <a:pt x="5604650" y="368300"/>
                </a:lnTo>
                <a:lnTo>
                  <a:pt x="5611423" y="355600"/>
                </a:lnTo>
                <a:lnTo>
                  <a:pt x="5613619" y="355600"/>
                </a:lnTo>
                <a:lnTo>
                  <a:pt x="5612649" y="342900"/>
                </a:lnTo>
                <a:close/>
              </a:path>
              <a:path w="5625465" h="4114800">
                <a:moveTo>
                  <a:pt x="5591251" y="368300"/>
                </a:moveTo>
                <a:lnTo>
                  <a:pt x="5587970" y="381000"/>
                </a:lnTo>
                <a:lnTo>
                  <a:pt x="5588864" y="381000"/>
                </a:lnTo>
                <a:lnTo>
                  <a:pt x="5591251" y="368300"/>
                </a:lnTo>
                <a:close/>
              </a:path>
              <a:path w="5625465" h="4114800">
                <a:moveTo>
                  <a:pt x="5598707" y="368300"/>
                </a:moveTo>
                <a:lnTo>
                  <a:pt x="5591251" y="368300"/>
                </a:lnTo>
                <a:lnTo>
                  <a:pt x="5588864" y="381000"/>
                </a:lnTo>
                <a:lnTo>
                  <a:pt x="5589835" y="381000"/>
                </a:lnTo>
                <a:lnTo>
                  <a:pt x="5598707" y="368300"/>
                </a:lnTo>
                <a:close/>
              </a:path>
              <a:path w="5625465" h="4114800">
                <a:moveTo>
                  <a:pt x="5616434" y="355600"/>
                </a:moveTo>
                <a:lnTo>
                  <a:pt x="5611423" y="355600"/>
                </a:lnTo>
                <a:lnTo>
                  <a:pt x="5604650" y="368300"/>
                </a:lnTo>
                <a:lnTo>
                  <a:pt x="5597100" y="381000"/>
                </a:lnTo>
                <a:lnTo>
                  <a:pt x="5619678" y="381000"/>
                </a:lnTo>
                <a:lnTo>
                  <a:pt x="5623206" y="368300"/>
                </a:lnTo>
                <a:lnTo>
                  <a:pt x="5611028" y="368300"/>
                </a:lnTo>
                <a:lnTo>
                  <a:pt x="5616456" y="355641"/>
                </a:lnTo>
                <a:close/>
              </a:path>
              <a:path w="5625465" h="4114800">
                <a:moveTo>
                  <a:pt x="34925" y="342900"/>
                </a:moveTo>
                <a:lnTo>
                  <a:pt x="5363" y="342900"/>
                </a:lnTo>
                <a:lnTo>
                  <a:pt x="6352" y="355641"/>
                </a:lnTo>
                <a:lnTo>
                  <a:pt x="7268" y="368300"/>
                </a:lnTo>
                <a:lnTo>
                  <a:pt x="31892" y="368300"/>
                </a:lnTo>
                <a:lnTo>
                  <a:pt x="28646" y="355600"/>
                </a:lnTo>
                <a:lnTo>
                  <a:pt x="36195" y="355600"/>
                </a:lnTo>
                <a:lnTo>
                  <a:pt x="34925" y="342900"/>
                </a:lnTo>
                <a:close/>
              </a:path>
              <a:path w="5625465" h="4114800">
                <a:moveTo>
                  <a:pt x="5616456" y="355641"/>
                </a:moveTo>
                <a:lnTo>
                  <a:pt x="5611028" y="368300"/>
                </a:lnTo>
                <a:lnTo>
                  <a:pt x="5623206" y="368300"/>
                </a:lnTo>
                <a:lnTo>
                  <a:pt x="5616456" y="355641"/>
                </a:lnTo>
                <a:close/>
              </a:path>
              <a:path w="5625465" h="4114800">
                <a:moveTo>
                  <a:pt x="5616473" y="355600"/>
                </a:moveTo>
                <a:close/>
              </a:path>
              <a:path w="5625465" h="4114800">
                <a:moveTo>
                  <a:pt x="36054" y="330200"/>
                </a:moveTo>
                <a:lnTo>
                  <a:pt x="6844" y="330200"/>
                </a:lnTo>
                <a:lnTo>
                  <a:pt x="10372" y="342900"/>
                </a:lnTo>
                <a:lnTo>
                  <a:pt x="36619" y="342900"/>
                </a:lnTo>
                <a:lnTo>
                  <a:pt x="36054" y="330200"/>
                </a:lnTo>
                <a:close/>
              </a:path>
              <a:path w="5625465" h="4114800">
                <a:moveTo>
                  <a:pt x="5620553" y="317500"/>
                </a:moveTo>
                <a:lnTo>
                  <a:pt x="5597291" y="317500"/>
                </a:lnTo>
                <a:lnTo>
                  <a:pt x="5588864" y="330200"/>
                </a:lnTo>
                <a:lnTo>
                  <a:pt x="5587970" y="342900"/>
                </a:lnTo>
                <a:lnTo>
                  <a:pt x="5618689" y="342900"/>
                </a:lnTo>
                <a:lnTo>
                  <a:pt x="5621522" y="330200"/>
                </a:lnTo>
                <a:lnTo>
                  <a:pt x="5621075" y="330200"/>
                </a:lnTo>
                <a:lnTo>
                  <a:pt x="5620553" y="317500"/>
                </a:lnTo>
                <a:close/>
              </a:path>
              <a:path w="5625465" h="4114800">
                <a:moveTo>
                  <a:pt x="25894" y="317500"/>
                </a:moveTo>
                <a:lnTo>
                  <a:pt x="7550" y="317500"/>
                </a:lnTo>
                <a:lnTo>
                  <a:pt x="8326" y="330200"/>
                </a:lnTo>
                <a:lnTo>
                  <a:pt x="25542" y="330200"/>
                </a:lnTo>
                <a:lnTo>
                  <a:pt x="25894" y="317500"/>
                </a:lnTo>
                <a:close/>
              </a:path>
              <a:path w="5625465" h="4114800">
                <a:moveTo>
                  <a:pt x="35913" y="304800"/>
                </a:moveTo>
                <a:lnTo>
                  <a:pt x="12630" y="304800"/>
                </a:lnTo>
                <a:lnTo>
                  <a:pt x="11572" y="317500"/>
                </a:lnTo>
                <a:lnTo>
                  <a:pt x="36266" y="317500"/>
                </a:lnTo>
                <a:lnTo>
                  <a:pt x="35913" y="304800"/>
                </a:lnTo>
                <a:close/>
              </a:path>
              <a:path w="5625465" h="4114800">
                <a:moveTo>
                  <a:pt x="5614513" y="304800"/>
                </a:moveTo>
                <a:lnTo>
                  <a:pt x="5588864" y="304800"/>
                </a:lnTo>
                <a:lnTo>
                  <a:pt x="5591326" y="317500"/>
                </a:lnTo>
                <a:lnTo>
                  <a:pt x="5613619" y="317500"/>
                </a:lnTo>
                <a:lnTo>
                  <a:pt x="5614513" y="304800"/>
                </a:lnTo>
                <a:close/>
              </a:path>
              <a:path w="5625465" h="4114800">
                <a:moveTo>
                  <a:pt x="28152" y="292100"/>
                </a:moveTo>
                <a:lnTo>
                  <a:pt x="5433" y="292100"/>
                </a:lnTo>
                <a:lnTo>
                  <a:pt x="6209" y="304800"/>
                </a:lnTo>
                <a:lnTo>
                  <a:pt x="27870" y="304800"/>
                </a:lnTo>
                <a:lnTo>
                  <a:pt x="28152" y="292100"/>
                </a:lnTo>
                <a:close/>
              </a:path>
              <a:path w="5625465" h="4114800">
                <a:moveTo>
                  <a:pt x="5619211" y="292100"/>
                </a:moveTo>
                <a:lnTo>
                  <a:pt x="5594979" y="292100"/>
                </a:lnTo>
                <a:lnTo>
                  <a:pt x="5589835" y="304800"/>
                </a:lnTo>
                <a:lnTo>
                  <a:pt x="5616378" y="304800"/>
                </a:lnTo>
                <a:lnTo>
                  <a:pt x="5619211" y="292100"/>
                </a:lnTo>
                <a:close/>
              </a:path>
              <a:path w="5625465" h="4114800">
                <a:moveTo>
                  <a:pt x="35278" y="266700"/>
                </a:moveTo>
                <a:lnTo>
                  <a:pt x="6774" y="266700"/>
                </a:lnTo>
                <a:lnTo>
                  <a:pt x="5786" y="279400"/>
                </a:lnTo>
                <a:lnTo>
                  <a:pt x="6844" y="292100"/>
                </a:lnTo>
                <a:lnTo>
                  <a:pt x="33726" y="292100"/>
                </a:lnTo>
                <a:lnTo>
                  <a:pt x="34008" y="279400"/>
                </a:lnTo>
                <a:lnTo>
                  <a:pt x="33020" y="279400"/>
                </a:lnTo>
                <a:lnTo>
                  <a:pt x="35278" y="266700"/>
                </a:lnTo>
                <a:close/>
              </a:path>
              <a:path w="5625465" h="4114800">
                <a:moveTo>
                  <a:pt x="5598185" y="279400"/>
                </a:moveTo>
                <a:lnTo>
                  <a:pt x="5588417" y="279400"/>
                </a:lnTo>
                <a:lnTo>
                  <a:pt x="5590580" y="292100"/>
                </a:lnTo>
                <a:lnTo>
                  <a:pt x="5598185" y="279400"/>
                </a:lnTo>
                <a:close/>
              </a:path>
              <a:path w="5625465" h="4114800">
                <a:moveTo>
                  <a:pt x="5615482" y="279400"/>
                </a:moveTo>
                <a:lnTo>
                  <a:pt x="5598185" y="279400"/>
                </a:lnTo>
                <a:lnTo>
                  <a:pt x="5598185" y="292100"/>
                </a:lnTo>
                <a:lnTo>
                  <a:pt x="5612649" y="292100"/>
                </a:lnTo>
                <a:lnTo>
                  <a:pt x="5615482" y="279400"/>
                </a:lnTo>
                <a:close/>
              </a:path>
              <a:path w="5625465" h="4114800">
                <a:moveTo>
                  <a:pt x="5616378" y="279400"/>
                </a:moveTo>
                <a:lnTo>
                  <a:pt x="5612649" y="292100"/>
                </a:lnTo>
                <a:lnTo>
                  <a:pt x="5616825" y="292100"/>
                </a:lnTo>
                <a:lnTo>
                  <a:pt x="5616378" y="279400"/>
                </a:lnTo>
                <a:close/>
              </a:path>
              <a:path w="5625465" h="4114800">
                <a:moveTo>
                  <a:pt x="5612649" y="266700"/>
                </a:moveTo>
                <a:lnTo>
                  <a:pt x="5589238" y="266700"/>
                </a:lnTo>
                <a:lnTo>
                  <a:pt x="5587225" y="279400"/>
                </a:lnTo>
                <a:lnTo>
                  <a:pt x="5613097" y="279400"/>
                </a:lnTo>
                <a:lnTo>
                  <a:pt x="5612649" y="266700"/>
                </a:lnTo>
                <a:close/>
              </a:path>
              <a:path w="5625465" h="4114800">
                <a:moveTo>
                  <a:pt x="5620553" y="266700"/>
                </a:moveTo>
                <a:lnTo>
                  <a:pt x="5619583" y="266700"/>
                </a:lnTo>
                <a:lnTo>
                  <a:pt x="5613097" y="279400"/>
                </a:lnTo>
                <a:lnTo>
                  <a:pt x="5621596" y="279400"/>
                </a:lnTo>
                <a:lnTo>
                  <a:pt x="5620553" y="266700"/>
                </a:lnTo>
                <a:close/>
              </a:path>
              <a:path w="5625465" h="4114800">
                <a:moveTo>
                  <a:pt x="32384" y="241300"/>
                </a:moveTo>
                <a:lnTo>
                  <a:pt x="26600" y="254000"/>
                </a:lnTo>
                <a:lnTo>
                  <a:pt x="4093" y="254000"/>
                </a:lnTo>
                <a:lnTo>
                  <a:pt x="9949" y="266700"/>
                </a:lnTo>
                <a:lnTo>
                  <a:pt x="37042" y="266700"/>
                </a:lnTo>
                <a:lnTo>
                  <a:pt x="32384" y="241300"/>
                </a:lnTo>
                <a:close/>
              </a:path>
              <a:path w="5625465" h="4114800">
                <a:moveTo>
                  <a:pt x="5592438" y="263684"/>
                </a:moveTo>
                <a:lnTo>
                  <a:pt x="5590207" y="266700"/>
                </a:lnTo>
                <a:lnTo>
                  <a:pt x="5592668" y="266700"/>
                </a:lnTo>
                <a:lnTo>
                  <a:pt x="5592438" y="263684"/>
                </a:lnTo>
                <a:close/>
              </a:path>
              <a:path w="5625465" h="4114800">
                <a:moveTo>
                  <a:pt x="5595554" y="259471"/>
                </a:moveTo>
                <a:lnTo>
                  <a:pt x="5592438" y="263684"/>
                </a:lnTo>
                <a:lnTo>
                  <a:pt x="5592668" y="266700"/>
                </a:lnTo>
                <a:lnTo>
                  <a:pt x="5595554" y="259471"/>
                </a:lnTo>
                <a:close/>
              </a:path>
              <a:path w="5625465" h="4114800">
                <a:moveTo>
                  <a:pt x="5618689" y="254000"/>
                </a:moveTo>
                <a:lnTo>
                  <a:pt x="5599601" y="254000"/>
                </a:lnTo>
                <a:lnTo>
                  <a:pt x="5595554" y="259471"/>
                </a:lnTo>
                <a:lnTo>
                  <a:pt x="5592668" y="266700"/>
                </a:lnTo>
                <a:lnTo>
                  <a:pt x="5619211" y="266700"/>
                </a:lnTo>
                <a:lnTo>
                  <a:pt x="5618689" y="254000"/>
                </a:lnTo>
                <a:close/>
              </a:path>
              <a:path w="5625465" h="4114800">
                <a:moveTo>
                  <a:pt x="5597738" y="254000"/>
                </a:moveTo>
                <a:lnTo>
                  <a:pt x="5591698" y="254000"/>
                </a:lnTo>
                <a:lnTo>
                  <a:pt x="5592438" y="263684"/>
                </a:lnTo>
                <a:lnTo>
                  <a:pt x="5595554" y="259471"/>
                </a:lnTo>
                <a:lnTo>
                  <a:pt x="5597738" y="254000"/>
                </a:lnTo>
                <a:close/>
              </a:path>
              <a:path w="5625465" h="4114800">
                <a:moveTo>
                  <a:pt x="26388" y="241300"/>
                </a:moveTo>
                <a:lnTo>
                  <a:pt x="13334" y="241300"/>
                </a:lnTo>
                <a:lnTo>
                  <a:pt x="12065" y="254000"/>
                </a:lnTo>
                <a:lnTo>
                  <a:pt x="26600" y="254000"/>
                </a:lnTo>
                <a:lnTo>
                  <a:pt x="26388" y="241300"/>
                </a:lnTo>
                <a:close/>
              </a:path>
              <a:path w="5625465" h="4114800">
                <a:moveTo>
                  <a:pt x="5607505" y="241300"/>
                </a:moveTo>
                <a:lnTo>
                  <a:pt x="5592146" y="241300"/>
                </a:lnTo>
                <a:lnTo>
                  <a:pt x="5588939" y="254000"/>
                </a:lnTo>
                <a:lnTo>
                  <a:pt x="5608570" y="254000"/>
                </a:lnTo>
                <a:lnTo>
                  <a:pt x="5607505" y="241300"/>
                </a:lnTo>
                <a:close/>
              </a:path>
              <a:path w="5625465" h="4114800">
                <a:moveTo>
                  <a:pt x="5621969" y="241300"/>
                </a:moveTo>
                <a:lnTo>
                  <a:pt x="5610599" y="241300"/>
                </a:lnTo>
                <a:lnTo>
                  <a:pt x="5608570" y="254000"/>
                </a:lnTo>
                <a:lnTo>
                  <a:pt x="5618242" y="254000"/>
                </a:lnTo>
                <a:lnTo>
                  <a:pt x="5621969" y="241300"/>
                </a:lnTo>
                <a:close/>
              </a:path>
              <a:path w="5625465" h="4114800">
                <a:moveTo>
                  <a:pt x="35913" y="228600"/>
                </a:moveTo>
                <a:lnTo>
                  <a:pt x="5151" y="228600"/>
                </a:lnTo>
                <a:lnTo>
                  <a:pt x="5504" y="241300"/>
                </a:lnTo>
                <a:lnTo>
                  <a:pt x="35137" y="241300"/>
                </a:lnTo>
                <a:lnTo>
                  <a:pt x="35913" y="228600"/>
                </a:lnTo>
                <a:close/>
              </a:path>
              <a:path w="5625465" h="4114800">
                <a:moveTo>
                  <a:pt x="5618922" y="215900"/>
                </a:moveTo>
                <a:lnTo>
                  <a:pt x="5600123" y="215900"/>
                </a:lnTo>
                <a:lnTo>
                  <a:pt x="5600123" y="228600"/>
                </a:lnTo>
                <a:lnTo>
                  <a:pt x="5593115" y="241300"/>
                </a:lnTo>
                <a:lnTo>
                  <a:pt x="5611456" y="241300"/>
                </a:lnTo>
                <a:lnTo>
                  <a:pt x="5613069" y="228600"/>
                </a:lnTo>
                <a:lnTo>
                  <a:pt x="5616079" y="228600"/>
                </a:lnTo>
                <a:lnTo>
                  <a:pt x="5618922" y="215900"/>
                </a:lnTo>
                <a:close/>
              </a:path>
              <a:path w="5625465" h="4114800">
                <a:moveTo>
                  <a:pt x="5620114" y="228600"/>
                </a:moveTo>
                <a:lnTo>
                  <a:pt x="5615259" y="228600"/>
                </a:lnTo>
                <a:lnTo>
                  <a:pt x="5613020" y="241300"/>
                </a:lnTo>
                <a:lnTo>
                  <a:pt x="5621075" y="241300"/>
                </a:lnTo>
                <a:lnTo>
                  <a:pt x="5620114" y="228600"/>
                </a:lnTo>
                <a:close/>
              </a:path>
              <a:path w="5625465" h="4114800">
                <a:moveTo>
                  <a:pt x="29140" y="215900"/>
                </a:moveTo>
                <a:lnTo>
                  <a:pt x="16087" y="215900"/>
                </a:lnTo>
                <a:lnTo>
                  <a:pt x="9949" y="228600"/>
                </a:lnTo>
                <a:lnTo>
                  <a:pt x="31398" y="228600"/>
                </a:lnTo>
                <a:lnTo>
                  <a:pt x="29140" y="215900"/>
                </a:lnTo>
                <a:close/>
              </a:path>
              <a:path w="5625465" h="4114800">
                <a:moveTo>
                  <a:pt x="5594009" y="215900"/>
                </a:moveTo>
                <a:lnTo>
                  <a:pt x="5587672" y="215900"/>
                </a:lnTo>
                <a:lnTo>
                  <a:pt x="5587970" y="228600"/>
                </a:lnTo>
                <a:lnTo>
                  <a:pt x="5594009" y="215900"/>
                </a:lnTo>
                <a:close/>
              </a:path>
              <a:path w="5625465" h="4114800">
                <a:moveTo>
                  <a:pt x="34925" y="203200"/>
                </a:moveTo>
                <a:lnTo>
                  <a:pt x="10584" y="203200"/>
                </a:lnTo>
                <a:lnTo>
                  <a:pt x="8044" y="215900"/>
                </a:lnTo>
                <a:lnTo>
                  <a:pt x="39512" y="215900"/>
                </a:lnTo>
                <a:lnTo>
                  <a:pt x="34925" y="203200"/>
                </a:lnTo>
                <a:close/>
              </a:path>
              <a:path w="5625465" h="4114800">
                <a:moveTo>
                  <a:pt x="5594457" y="203200"/>
                </a:moveTo>
                <a:lnTo>
                  <a:pt x="5588417" y="203200"/>
                </a:lnTo>
                <a:lnTo>
                  <a:pt x="5586926" y="215900"/>
                </a:lnTo>
                <a:lnTo>
                  <a:pt x="5594457" y="203200"/>
                </a:lnTo>
                <a:close/>
              </a:path>
              <a:path w="5625465" h="4114800">
                <a:moveTo>
                  <a:pt x="5622938" y="190500"/>
                </a:moveTo>
                <a:lnTo>
                  <a:pt x="5615482" y="203200"/>
                </a:lnTo>
                <a:lnTo>
                  <a:pt x="5596321" y="203200"/>
                </a:lnTo>
                <a:lnTo>
                  <a:pt x="5591698" y="215900"/>
                </a:lnTo>
                <a:lnTo>
                  <a:pt x="5620031" y="215900"/>
                </a:lnTo>
                <a:lnTo>
                  <a:pt x="5619658" y="203200"/>
                </a:lnTo>
                <a:lnTo>
                  <a:pt x="5622938" y="190500"/>
                </a:lnTo>
                <a:close/>
              </a:path>
              <a:path w="5625465" h="4114800">
                <a:moveTo>
                  <a:pt x="37071" y="190500"/>
                </a:moveTo>
                <a:lnTo>
                  <a:pt x="3966" y="190500"/>
                </a:lnTo>
                <a:lnTo>
                  <a:pt x="685" y="203200"/>
                </a:lnTo>
                <a:lnTo>
                  <a:pt x="36624" y="203200"/>
                </a:lnTo>
                <a:lnTo>
                  <a:pt x="37071" y="190500"/>
                </a:lnTo>
                <a:close/>
              </a:path>
              <a:path w="5625465" h="4114800">
                <a:moveTo>
                  <a:pt x="5614960" y="190500"/>
                </a:moveTo>
                <a:lnTo>
                  <a:pt x="5588417" y="190500"/>
                </a:lnTo>
                <a:lnTo>
                  <a:pt x="5587970" y="203200"/>
                </a:lnTo>
                <a:lnTo>
                  <a:pt x="5610338" y="203200"/>
                </a:lnTo>
                <a:lnTo>
                  <a:pt x="5614960" y="190500"/>
                </a:lnTo>
                <a:close/>
              </a:path>
              <a:path w="5625465" h="4114800">
                <a:moveTo>
                  <a:pt x="36102" y="139700"/>
                </a:moveTo>
                <a:lnTo>
                  <a:pt x="13063" y="139700"/>
                </a:lnTo>
                <a:lnTo>
                  <a:pt x="4638" y="152400"/>
                </a:lnTo>
                <a:lnTo>
                  <a:pt x="5383" y="165100"/>
                </a:lnTo>
                <a:lnTo>
                  <a:pt x="2103" y="177800"/>
                </a:lnTo>
                <a:lnTo>
                  <a:pt x="3072" y="190500"/>
                </a:lnTo>
                <a:lnTo>
                  <a:pt x="33342" y="190500"/>
                </a:lnTo>
                <a:lnTo>
                  <a:pt x="33342" y="177800"/>
                </a:lnTo>
                <a:lnTo>
                  <a:pt x="30062" y="177800"/>
                </a:lnTo>
                <a:lnTo>
                  <a:pt x="29168" y="165100"/>
                </a:lnTo>
                <a:lnTo>
                  <a:pt x="24917" y="165100"/>
                </a:lnTo>
                <a:lnTo>
                  <a:pt x="31926" y="152400"/>
                </a:lnTo>
                <a:lnTo>
                  <a:pt x="36102" y="152400"/>
                </a:lnTo>
                <a:lnTo>
                  <a:pt x="36102" y="139700"/>
                </a:lnTo>
                <a:close/>
              </a:path>
              <a:path w="5625465" h="4114800">
                <a:moveTo>
                  <a:pt x="5612292" y="165100"/>
                </a:moveTo>
                <a:lnTo>
                  <a:pt x="5600769" y="165100"/>
                </a:lnTo>
                <a:lnTo>
                  <a:pt x="5598582" y="177800"/>
                </a:lnTo>
                <a:lnTo>
                  <a:pt x="5591528" y="177800"/>
                </a:lnTo>
                <a:lnTo>
                  <a:pt x="5587999" y="190500"/>
                </a:lnTo>
                <a:lnTo>
                  <a:pt x="5592373" y="190500"/>
                </a:lnTo>
                <a:lnTo>
                  <a:pt x="5593462" y="189457"/>
                </a:lnTo>
                <a:lnTo>
                  <a:pt x="5602053" y="177800"/>
                </a:lnTo>
                <a:lnTo>
                  <a:pt x="5612292" y="165100"/>
                </a:lnTo>
                <a:close/>
              </a:path>
              <a:path w="5625465" h="4114800">
                <a:moveTo>
                  <a:pt x="5624356" y="165100"/>
                </a:moveTo>
                <a:lnTo>
                  <a:pt x="5617069" y="165100"/>
                </a:lnTo>
                <a:lnTo>
                  <a:pt x="5605639" y="177800"/>
                </a:lnTo>
                <a:lnTo>
                  <a:pt x="5593462" y="189457"/>
                </a:lnTo>
                <a:lnTo>
                  <a:pt x="5592694" y="190500"/>
                </a:lnTo>
                <a:lnTo>
                  <a:pt x="5622938" y="190500"/>
                </a:lnTo>
                <a:lnTo>
                  <a:pt x="5621969" y="177800"/>
                </a:lnTo>
                <a:lnTo>
                  <a:pt x="5621075" y="177800"/>
                </a:lnTo>
                <a:lnTo>
                  <a:pt x="5624356" y="165100"/>
                </a:lnTo>
                <a:close/>
              </a:path>
              <a:path w="5625465" h="4114800">
                <a:moveTo>
                  <a:pt x="5617069" y="165100"/>
                </a:moveTo>
                <a:lnTo>
                  <a:pt x="5612292" y="165100"/>
                </a:lnTo>
                <a:lnTo>
                  <a:pt x="5602053" y="177800"/>
                </a:lnTo>
                <a:lnTo>
                  <a:pt x="5593462" y="189457"/>
                </a:lnTo>
                <a:lnTo>
                  <a:pt x="5605639" y="177800"/>
                </a:lnTo>
                <a:lnTo>
                  <a:pt x="5617069" y="165100"/>
                </a:lnTo>
                <a:close/>
              </a:path>
              <a:path w="5625465" h="4114800">
                <a:moveTo>
                  <a:pt x="5622853" y="139700"/>
                </a:moveTo>
                <a:lnTo>
                  <a:pt x="5610012" y="152400"/>
                </a:lnTo>
                <a:lnTo>
                  <a:pt x="5587575" y="152400"/>
                </a:lnTo>
                <a:lnTo>
                  <a:pt x="5588845" y="165100"/>
                </a:lnTo>
                <a:lnTo>
                  <a:pt x="5617985" y="165100"/>
                </a:lnTo>
                <a:lnTo>
                  <a:pt x="5622853" y="152400"/>
                </a:lnTo>
                <a:lnTo>
                  <a:pt x="5622853" y="139700"/>
                </a:lnTo>
                <a:close/>
              </a:path>
              <a:path w="5625465" h="4114800">
                <a:moveTo>
                  <a:pt x="5624123" y="114300"/>
                </a:moveTo>
                <a:lnTo>
                  <a:pt x="5619255" y="114300"/>
                </a:lnTo>
                <a:lnTo>
                  <a:pt x="5618408" y="127000"/>
                </a:lnTo>
                <a:lnTo>
                  <a:pt x="5600769" y="127000"/>
                </a:lnTo>
                <a:lnTo>
                  <a:pt x="5596818" y="139700"/>
                </a:lnTo>
                <a:lnTo>
                  <a:pt x="5592373" y="139700"/>
                </a:lnTo>
                <a:lnTo>
                  <a:pt x="5589339" y="152400"/>
                </a:lnTo>
                <a:lnTo>
                  <a:pt x="5610012" y="152400"/>
                </a:lnTo>
                <a:lnTo>
                  <a:pt x="5612270" y="139700"/>
                </a:lnTo>
                <a:lnTo>
                  <a:pt x="5623278" y="127000"/>
                </a:lnTo>
                <a:lnTo>
                  <a:pt x="5624123" y="114300"/>
                </a:lnTo>
                <a:close/>
              </a:path>
              <a:path w="5625465" h="4114800">
                <a:moveTo>
                  <a:pt x="12391" y="127000"/>
                </a:moveTo>
                <a:lnTo>
                  <a:pt x="3966" y="127000"/>
                </a:lnTo>
                <a:lnTo>
                  <a:pt x="4927" y="139700"/>
                </a:lnTo>
                <a:lnTo>
                  <a:pt x="9782" y="139700"/>
                </a:lnTo>
                <a:lnTo>
                  <a:pt x="12391" y="127000"/>
                </a:lnTo>
                <a:close/>
              </a:path>
              <a:path w="5625465" h="4114800">
                <a:moveTo>
                  <a:pt x="34834" y="127000"/>
                </a:moveTo>
                <a:lnTo>
                  <a:pt x="17014" y="127000"/>
                </a:lnTo>
                <a:lnTo>
                  <a:pt x="17536" y="139700"/>
                </a:lnTo>
                <a:lnTo>
                  <a:pt x="25439" y="139700"/>
                </a:lnTo>
                <a:lnTo>
                  <a:pt x="34834" y="127000"/>
                </a:lnTo>
                <a:close/>
              </a:path>
              <a:path w="5625465" h="4114800">
                <a:moveTo>
                  <a:pt x="5612199" y="114300"/>
                </a:moveTo>
                <a:lnTo>
                  <a:pt x="5595479" y="114300"/>
                </a:lnTo>
                <a:lnTo>
                  <a:pt x="5591103" y="127000"/>
                </a:lnTo>
                <a:lnTo>
                  <a:pt x="5591103" y="139700"/>
                </a:lnTo>
                <a:lnTo>
                  <a:pt x="5594631" y="127000"/>
                </a:lnTo>
                <a:lnTo>
                  <a:pt x="5609590" y="127000"/>
                </a:lnTo>
                <a:lnTo>
                  <a:pt x="5612199" y="114300"/>
                </a:lnTo>
                <a:close/>
              </a:path>
              <a:path w="5625465" h="4114800">
                <a:moveTo>
                  <a:pt x="34461" y="101600"/>
                </a:moveTo>
                <a:lnTo>
                  <a:pt x="11944" y="101600"/>
                </a:lnTo>
                <a:lnTo>
                  <a:pt x="12391" y="114300"/>
                </a:lnTo>
                <a:lnTo>
                  <a:pt x="6799" y="114300"/>
                </a:lnTo>
                <a:lnTo>
                  <a:pt x="3072" y="127000"/>
                </a:lnTo>
                <a:lnTo>
                  <a:pt x="37816" y="127000"/>
                </a:lnTo>
                <a:lnTo>
                  <a:pt x="36624" y="114300"/>
                </a:lnTo>
                <a:lnTo>
                  <a:pt x="34461" y="101600"/>
                </a:lnTo>
                <a:close/>
              </a:path>
              <a:path w="5625465" h="4114800">
                <a:moveTo>
                  <a:pt x="5619749" y="101600"/>
                </a:moveTo>
                <a:lnTo>
                  <a:pt x="5600769" y="101600"/>
                </a:lnTo>
                <a:lnTo>
                  <a:pt x="5598582" y="114300"/>
                </a:lnTo>
                <a:lnTo>
                  <a:pt x="5614457" y="114300"/>
                </a:lnTo>
                <a:lnTo>
                  <a:pt x="5619749" y="101600"/>
                </a:lnTo>
                <a:close/>
              </a:path>
              <a:path w="5625465" h="4114800">
                <a:moveTo>
                  <a:pt x="30062" y="88900"/>
                </a:moveTo>
                <a:lnTo>
                  <a:pt x="3444" y="88900"/>
                </a:lnTo>
                <a:lnTo>
                  <a:pt x="4488" y="101600"/>
                </a:lnTo>
                <a:lnTo>
                  <a:pt x="26856" y="101600"/>
                </a:lnTo>
                <a:lnTo>
                  <a:pt x="30062" y="88900"/>
                </a:lnTo>
                <a:close/>
              </a:path>
              <a:path w="5625465" h="4114800">
                <a:moveTo>
                  <a:pt x="5598582" y="88900"/>
                </a:moveTo>
                <a:lnTo>
                  <a:pt x="5587575" y="88900"/>
                </a:lnTo>
                <a:lnTo>
                  <a:pt x="5586235" y="101600"/>
                </a:lnTo>
                <a:lnTo>
                  <a:pt x="5590609" y="101600"/>
                </a:lnTo>
                <a:lnTo>
                  <a:pt x="5598582" y="88900"/>
                </a:lnTo>
                <a:close/>
              </a:path>
              <a:path w="5625465" h="4114800">
                <a:moveTo>
                  <a:pt x="5614457" y="88900"/>
                </a:moveTo>
                <a:lnTo>
                  <a:pt x="5598582" y="88900"/>
                </a:lnTo>
                <a:lnTo>
                  <a:pt x="5595479" y="101600"/>
                </a:lnTo>
                <a:lnTo>
                  <a:pt x="5613963" y="101600"/>
                </a:lnTo>
                <a:lnTo>
                  <a:pt x="5614457" y="88900"/>
                </a:lnTo>
                <a:close/>
              </a:path>
              <a:path w="5625465" h="4114800">
                <a:moveTo>
                  <a:pt x="5622784" y="88900"/>
                </a:moveTo>
                <a:lnTo>
                  <a:pt x="5618408" y="88900"/>
                </a:lnTo>
                <a:lnTo>
                  <a:pt x="5613963" y="101600"/>
                </a:lnTo>
                <a:lnTo>
                  <a:pt x="5622359" y="101600"/>
                </a:lnTo>
                <a:lnTo>
                  <a:pt x="5622784" y="88900"/>
                </a:lnTo>
                <a:close/>
              </a:path>
              <a:path w="5625465" h="4114800">
                <a:moveTo>
                  <a:pt x="24992" y="38100"/>
                </a:moveTo>
                <a:lnTo>
                  <a:pt x="3966" y="38100"/>
                </a:lnTo>
                <a:lnTo>
                  <a:pt x="4488" y="50800"/>
                </a:lnTo>
                <a:lnTo>
                  <a:pt x="4936" y="63500"/>
                </a:lnTo>
                <a:lnTo>
                  <a:pt x="8663" y="63500"/>
                </a:lnTo>
                <a:lnTo>
                  <a:pt x="5830" y="76200"/>
                </a:lnTo>
                <a:lnTo>
                  <a:pt x="7694" y="88900"/>
                </a:lnTo>
                <a:lnTo>
                  <a:pt x="33715" y="88900"/>
                </a:lnTo>
                <a:lnTo>
                  <a:pt x="32746" y="76200"/>
                </a:lnTo>
                <a:lnTo>
                  <a:pt x="27750" y="76200"/>
                </a:lnTo>
                <a:lnTo>
                  <a:pt x="36175" y="63500"/>
                </a:lnTo>
                <a:lnTo>
                  <a:pt x="37071" y="50800"/>
                </a:lnTo>
                <a:lnTo>
                  <a:pt x="24992" y="50800"/>
                </a:lnTo>
                <a:lnTo>
                  <a:pt x="24992" y="38100"/>
                </a:lnTo>
                <a:close/>
              </a:path>
              <a:path w="5625465" h="4114800">
                <a:moveTo>
                  <a:pt x="5616221" y="76200"/>
                </a:moveTo>
                <a:lnTo>
                  <a:pt x="5596395" y="76200"/>
                </a:lnTo>
                <a:lnTo>
                  <a:pt x="5588845" y="88900"/>
                </a:lnTo>
                <a:lnTo>
                  <a:pt x="5615305" y="88900"/>
                </a:lnTo>
                <a:lnTo>
                  <a:pt x="5616221" y="76200"/>
                </a:lnTo>
                <a:close/>
              </a:path>
              <a:path w="5625465" h="4114800">
                <a:moveTo>
                  <a:pt x="5618408" y="38100"/>
                </a:moveTo>
                <a:lnTo>
                  <a:pt x="5602110" y="38100"/>
                </a:lnTo>
                <a:lnTo>
                  <a:pt x="5600346" y="50800"/>
                </a:lnTo>
                <a:lnTo>
                  <a:pt x="5589339" y="50800"/>
                </a:lnTo>
                <a:lnTo>
                  <a:pt x="5588845" y="63500"/>
                </a:lnTo>
                <a:lnTo>
                  <a:pt x="5590540" y="76200"/>
                </a:lnTo>
                <a:lnTo>
                  <a:pt x="5625040" y="76200"/>
                </a:lnTo>
                <a:lnTo>
                  <a:pt x="5620595" y="63500"/>
                </a:lnTo>
                <a:lnTo>
                  <a:pt x="5606061" y="63500"/>
                </a:lnTo>
                <a:lnTo>
                  <a:pt x="5614035" y="50800"/>
                </a:lnTo>
                <a:lnTo>
                  <a:pt x="5618408" y="38100"/>
                </a:lnTo>
                <a:close/>
              </a:path>
              <a:path w="5625465" h="4114800">
                <a:moveTo>
                  <a:pt x="5618833" y="50800"/>
                </a:moveTo>
                <a:lnTo>
                  <a:pt x="5614457" y="63500"/>
                </a:lnTo>
                <a:lnTo>
                  <a:pt x="5619749" y="63500"/>
                </a:lnTo>
                <a:lnTo>
                  <a:pt x="5618833" y="50800"/>
                </a:lnTo>
                <a:close/>
              </a:path>
              <a:path w="5625465" h="4114800">
                <a:moveTo>
                  <a:pt x="21587" y="25400"/>
                </a:moveTo>
                <a:lnTo>
                  <a:pt x="13286" y="25400"/>
                </a:lnTo>
                <a:lnTo>
                  <a:pt x="9110" y="38100"/>
                </a:lnTo>
                <a:lnTo>
                  <a:pt x="20320" y="38100"/>
                </a:lnTo>
                <a:lnTo>
                  <a:pt x="21587" y="25400"/>
                </a:lnTo>
                <a:close/>
              </a:path>
              <a:path w="5625465" h="4114800">
                <a:moveTo>
                  <a:pt x="32081" y="25400"/>
                </a:moveTo>
                <a:lnTo>
                  <a:pt x="21587" y="25400"/>
                </a:lnTo>
                <a:lnTo>
                  <a:pt x="20320" y="38100"/>
                </a:lnTo>
                <a:lnTo>
                  <a:pt x="26796" y="38100"/>
                </a:lnTo>
                <a:lnTo>
                  <a:pt x="32081" y="25400"/>
                </a:lnTo>
                <a:close/>
              </a:path>
              <a:path w="5625465" h="4114800">
                <a:moveTo>
                  <a:pt x="36175" y="25400"/>
                </a:moveTo>
                <a:lnTo>
                  <a:pt x="32081" y="25400"/>
                </a:lnTo>
                <a:lnTo>
                  <a:pt x="26796" y="38100"/>
                </a:lnTo>
                <a:lnTo>
                  <a:pt x="36175" y="38100"/>
                </a:lnTo>
                <a:lnTo>
                  <a:pt x="36175" y="25400"/>
                </a:lnTo>
                <a:close/>
              </a:path>
              <a:path w="5625465" h="4114800">
                <a:moveTo>
                  <a:pt x="51883" y="25400"/>
                </a:moveTo>
                <a:lnTo>
                  <a:pt x="44420" y="25400"/>
                </a:lnTo>
                <a:lnTo>
                  <a:pt x="39749" y="38100"/>
                </a:lnTo>
                <a:lnTo>
                  <a:pt x="50307" y="38100"/>
                </a:lnTo>
                <a:lnTo>
                  <a:pt x="51883" y="25400"/>
                </a:lnTo>
                <a:close/>
              </a:path>
              <a:path w="5625465" h="4114800">
                <a:moveTo>
                  <a:pt x="69750" y="25400"/>
                </a:moveTo>
                <a:lnTo>
                  <a:pt x="58694" y="25400"/>
                </a:lnTo>
                <a:lnTo>
                  <a:pt x="66923" y="38100"/>
                </a:lnTo>
                <a:lnTo>
                  <a:pt x="69750" y="25400"/>
                </a:lnTo>
                <a:close/>
              </a:path>
              <a:path w="5625465" h="4114800">
                <a:moveTo>
                  <a:pt x="91672" y="25400"/>
                </a:moveTo>
                <a:lnTo>
                  <a:pt x="79411" y="25400"/>
                </a:lnTo>
                <a:lnTo>
                  <a:pt x="80153" y="38100"/>
                </a:lnTo>
                <a:lnTo>
                  <a:pt x="86359" y="38100"/>
                </a:lnTo>
                <a:lnTo>
                  <a:pt x="91672" y="25400"/>
                </a:lnTo>
                <a:close/>
              </a:path>
              <a:path w="5625465" h="4114800">
                <a:moveTo>
                  <a:pt x="113101" y="25400"/>
                </a:moveTo>
                <a:lnTo>
                  <a:pt x="97256" y="25400"/>
                </a:lnTo>
                <a:lnTo>
                  <a:pt x="95277" y="38100"/>
                </a:lnTo>
                <a:lnTo>
                  <a:pt x="115150" y="38100"/>
                </a:lnTo>
                <a:lnTo>
                  <a:pt x="113101" y="25400"/>
                </a:lnTo>
                <a:close/>
              </a:path>
              <a:path w="5625465" h="4114800">
                <a:moveTo>
                  <a:pt x="175582" y="25400"/>
                </a:moveTo>
                <a:lnTo>
                  <a:pt x="144360" y="25400"/>
                </a:lnTo>
                <a:lnTo>
                  <a:pt x="147126" y="38100"/>
                </a:lnTo>
                <a:lnTo>
                  <a:pt x="156025" y="38100"/>
                </a:lnTo>
                <a:lnTo>
                  <a:pt x="175582" y="25400"/>
                </a:lnTo>
                <a:close/>
              </a:path>
              <a:path w="5625465" h="4114800">
                <a:moveTo>
                  <a:pt x="190408" y="25400"/>
                </a:moveTo>
                <a:lnTo>
                  <a:pt x="180224" y="25400"/>
                </a:lnTo>
                <a:lnTo>
                  <a:pt x="184143" y="38100"/>
                </a:lnTo>
                <a:lnTo>
                  <a:pt x="192788" y="38100"/>
                </a:lnTo>
                <a:lnTo>
                  <a:pt x="190408" y="25400"/>
                </a:lnTo>
                <a:close/>
              </a:path>
              <a:path w="5625465" h="4114800">
                <a:moveTo>
                  <a:pt x="203684" y="35959"/>
                </a:moveTo>
                <a:lnTo>
                  <a:pt x="202330" y="38100"/>
                </a:lnTo>
                <a:lnTo>
                  <a:pt x="203499" y="38100"/>
                </a:lnTo>
                <a:lnTo>
                  <a:pt x="203684" y="35959"/>
                </a:lnTo>
                <a:close/>
              </a:path>
              <a:path w="5625465" h="4114800">
                <a:moveTo>
                  <a:pt x="226439" y="25400"/>
                </a:moveTo>
                <a:lnTo>
                  <a:pt x="210806" y="25400"/>
                </a:lnTo>
                <a:lnTo>
                  <a:pt x="215140" y="38100"/>
                </a:lnTo>
                <a:lnTo>
                  <a:pt x="228155" y="38100"/>
                </a:lnTo>
                <a:lnTo>
                  <a:pt x="226439" y="25400"/>
                </a:lnTo>
                <a:close/>
              </a:path>
              <a:path w="5625465" h="4114800">
                <a:moveTo>
                  <a:pt x="244534" y="25400"/>
                </a:moveTo>
                <a:lnTo>
                  <a:pt x="239072" y="25400"/>
                </a:lnTo>
                <a:lnTo>
                  <a:pt x="236498" y="38100"/>
                </a:lnTo>
                <a:lnTo>
                  <a:pt x="243191" y="38100"/>
                </a:lnTo>
                <a:lnTo>
                  <a:pt x="244534" y="25400"/>
                </a:lnTo>
                <a:close/>
              </a:path>
              <a:path w="5625465" h="4114800">
                <a:moveTo>
                  <a:pt x="278335" y="25400"/>
                </a:moveTo>
                <a:lnTo>
                  <a:pt x="267246" y="25400"/>
                </a:lnTo>
                <a:lnTo>
                  <a:pt x="269236" y="38100"/>
                </a:lnTo>
                <a:lnTo>
                  <a:pt x="272401" y="38100"/>
                </a:lnTo>
                <a:lnTo>
                  <a:pt x="278335" y="25400"/>
                </a:lnTo>
                <a:close/>
              </a:path>
              <a:path w="5625465" h="4114800">
                <a:moveTo>
                  <a:pt x="317140" y="25400"/>
                </a:moveTo>
                <a:lnTo>
                  <a:pt x="287736" y="25400"/>
                </a:lnTo>
                <a:lnTo>
                  <a:pt x="289844" y="38100"/>
                </a:lnTo>
                <a:lnTo>
                  <a:pt x="302578" y="38100"/>
                </a:lnTo>
                <a:lnTo>
                  <a:pt x="317140" y="25400"/>
                </a:lnTo>
                <a:close/>
              </a:path>
              <a:path w="5625465" h="4114800">
                <a:moveTo>
                  <a:pt x="335832" y="25400"/>
                </a:moveTo>
                <a:lnTo>
                  <a:pt x="327078" y="25400"/>
                </a:lnTo>
                <a:lnTo>
                  <a:pt x="328636" y="38100"/>
                </a:lnTo>
                <a:lnTo>
                  <a:pt x="330189" y="38100"/>
                </a:lnTo>
                <a:lnTo>
                  <a:pt x="335832" y="25400"/>
                </a:lnTo>
                <a:close/>
              </a:path>
              <a:path w="5625465" h="4114800">
                <a:moveTo>
                  <a:pt x="366850" y="25400"/>
                </a:moveTo>
                <a:lnTo>
                  <a:pt x="345541" y="25400"/>
                </a:lnTo>
                <a:lnTo>
                  <a:pt x="350898" y="38100"/>
                </a:lnTo>
                <a:lnTo>
                  <a:pt x="361438" y="38100"/>
                </a:lnTo>
                <a:lnTo>
                  <a:pt x="366850" y="25400"/>
                </a:lnTo>
                <a:close/>
              </a:path>
              <a:path w="5625465" h="4114800">
                <a:moveTo>
                  <a:pt x="396674" y="25400"/>
                </a:moveTo>
                <a:lnTo>
                  <a:pt x="377621" y="25400"/>
                </a:lnTo>
                <a:lnTo>
                  <a:pt x="382684" y="38100"/>
                </a:lnTo>
                <a:lnTo>
                  <a:pt x="397062" y="38100"/>
                </a:lnTo>
                <a:lnTo>
                  <a:pt x="396674" y="25400"/>
                </a:lnTo>
                <a:close/>
              </a:path>
              <a:path w="5625465" h="4114800">
                <a:moveTo>
                  <a:pt x="401788" y="25400"/>
                </a:moveTo>
                <a:lnTo>
                  <a:pt x="396674" y="25400"/>
                </a:lnTo>
                <a:lnTo>
                  <a:pt x="399065" y="38100"/>
                </a:lnTo>
                <a:lnTo>
                  <a:pt x="402360" y="38100"/>
                </a:lnTo>
                <a:lnTo>
                  <a:pt x="403792" y="32471"/>
                </a:lnTo>
                <a:lnTo>
                  <a:pt x="403816" y="32144"/>
                </a:lnTo>
                <a:lnTo>
                  <a:pt x="401788" y="25400"/>
                </a:lnTo>
                <a:close/>
              </a:path>
              <a:path w="5625465" h="4114800">
                <a:moveTo>
                  <a:pt x="418249" y="25400"/>
                </a:moveTo>
                <a:lnTo>
                  <a:pt x="405592" y="25400"/>
                </a:lnTo>
                <a:lnTo>
                  <a:pt x="403997" y="31667"/>
                </a:lnTo>
                <a:lnTo>
                  <a:pt x="403887" y="32383"/>
                </a:lnTo>
                <a:lnTo>
                  <a:pt x="405606" y="38100"/>
                </a:lnTo>
                <a:lnTo>
                  <a:pt x="410309" y="38100"/>
                </a:lnTo>
                <a:lnTo>
                  <a:pt x="418249" y="25400"/>
                </a:lnTo>
                <a:close/>
              </a:path>
              <a:path w="5625465" h="4114800">
                <a:moveTo>
                  <a:pt x="448830" y="25400"/>
                </a:moveTo>
                <a:lnTo>
                  <a:pt x="435166" y="25400"/>
                </a:lnTo>
                <a:lnTo>
                  <a:pt x="439252" y="38100"/>
                </a:lnTo>
                <a:lnTo>
                  <a:pt x="444760" y="38100"/>
                </a:lnTo>
                <a:lnTo>
                  <a:pt x="448830" y="25400"/>
                </a:lnTo>
                <a:close/>
              </a:path>
              <a:path w="5625465" h="4114800">
                <a:moveTo>
                  <a:pt x="479973" y="25400"/>
                </a:moveTo>
                <a:lnTo>
                  <a:pt x="458881" y="25400"/>
                </a:lnTo>
                <a:lnTo>
                  <a:pt x="458675" y="38100"/>
                </a:lnTo>
                <a:lnTo>
                  <a:pt x="467771" y="38100"/>
                </a:lnTo>
                <a:lnTo>
                  <a:pt x="479973" y="25400"/>
                </a:lnTo>
                <a:close/>
              </a:path>
              <a:path w="5625465" h="4114800">
                <a:moveTo>
                  <a:pt x="505578" y="25400"/>
                </a:moveTo>
                <a:lnTo>
                  <a:pt x="484507" y="25400"/>
                </a:lnTo>
                <a:lnTo>
                  <a:pt x="487155" y="38100"/>
                </a:lnTo>
                <a:lnTo>
                  <a:pt x="502748" y="38100"/>
                </a:lnTo>
                <a:lnTo>
                  <a:pt x="505578" y="25400"/>
                </a:lnTo>
                <a:close/>
              </a:path>
              <a:path w="5625465" h="4114800">
                <a:moveTo>
                  <a:pt x="578867" y="12700"/>
                </a:moveTo>
                <a:lnTo>
                  <a:pt x="455028" y="12700"/>
                </a:lnTo>
                <a:lnTo>
                  <a:pt x="459681" y="25400"/>
                </a:lnTo>
                <a:lnTo>
                  <a:pt x="550875" y="25400"/>
                </a:lnTo>
                <a:lnTo>
                  <a:pt x="552748" y="38100"/>
                </a:lnTo>
                <a:lnTo>
                  <a:pt x="564555" y="38100"/>
                </a:lnTo>
                <a:lnTo>
                  <a:pt x="569247" y="25400"/>
                </a:lnTo>
                <a:lnTo>
                  <a:pt x="578867" y="12700"/>
                </a:lnTo>
                <a:close/>
              </a:path>
              <a:path w="5625465" h="4114800">
                <a:moveTo>
                  <a:pt x="592908" y="25400"/>
                </a:moveTo>
                <a:lnTo>
                  <a:pt x="580932" y="25400"/>
                </a:lnTo>
                <a:lnTo>
                  <a:pt x="586991" y="38100"/>
                </a:lnTo>
                <a:lnTo>
                  <a:pt x="593086" y="25960"/>
                </a:lnTo>
                <a:lnTo>
                  <a:pt x="592908" y="25400"/>
                </a:lnTo>
                <a:close/>
              </a:path>
              <a:path w="5625465" h="4114800">
                <a:moveTo>
                  <a:pt x="608662" y="25400"/>
                </a:moveTo>
                <a:lnTo>
                  <a:pt x="593368" y="25400"/>
                </a:lnTo>
                <a:lnTo>
                  <a:pt x="593086" y="25960"/>
                </a:lnTo>
                <a:lnTo>
                  <a:pt x="596949" y="38100"/>
                </a:lnTo>
                <a:lnTo>
                  <a:pt x="609861" y="38100"/>
                </a:lnTo>
                <a:lnTo>
                  <a:pt x="608662" y="25400"/>
                </a:lnTo>
                <a:close/>
              </a:path>
              <a:path w="5625465" h="4114800">
                <a:moveTo>
                  <a:pt x="626725" y="25400"/>
                </a:moveTo>
                <a:lnTo>
                  <a:pt x="621106" y="25400"/>
                </a:lnTo>
                <a:lnTo>
                  <a:pt x="618239" y="38100"/>
                </a:lnTo>
                <a:lnTo>
                  <a:pt x="624968" y="38100"/>
                </a:lnTo>
                <a:lnTo>
                  <a:pt x="626725" y="25400"/>
                </a:lnTo>
                <a:close/>
              </a:path>
              <a:path w="5625465" h="4114800">
                <a:moveTo>
                  <a:pt x="660307" y="25400"/>
                </a:moveTo>
                <a:lnTo>
                  <a:pt x="649309" y="25400"/>
                </a:lnTo>
                <a:lnTo>
                  <a:pt x="651080" y="38100"/>
                </a:lnTo>
                <a:lnTo>
                  <a:pt x="654245" y="38100"/>
                </a:lnTo>
                <a:lnTo>
                  <a:pt x="660307" y="25400"/>
                </a:lnTo>
                <a:close/>
              </a:path>
              <a:path w="5625465" h="4114800">
                <a:moveTo>
                  <a:pt x="699096" y="25400"/>
                </a:moveTo>
                <a:lnTo>
                  <a:pt x="669667" y="25400"/>
                </a:lnTo>
                <a:lnTo>
                  <a:pt x="671738" y="38100"/>
                </a:lnTo>
                <a:lnTo>
                  <a:pt x="684386" y="38100"/>
                </a:lnTo>
                <a:lnTo>
                  <a:pt x="699096" y="25400"/>
                </a:lnTo>
                <a:close/>
              </a:path>
              <a:path w="5625465" h="4114800">
                <a:moveTo>
                  <a:pt x="717840" y="25400"/>
                </a:moveTo>
                <a:lnTo>
                  <a:pt x="708983" y="25400"/>
                </a:lnTo>
                <a:lnTo>
                  <a:pt x="710510" y="38100"/>
                </a:lnTo>
                <a:lnTo>
                  <a:pt x="712028" y="38100"/>
                </a:lnTo>
                <a:lnTo>
                  <a:pt x="717840" y="25400"/>
                </a:lnTo>
                <a:close/>
              </a:path>
              <a:path w="5625465" h="4114800">
                <a:moveTo>
                  <a:pt x="748756" y="25400"/>
                </a:moveTo>
                <a:lnTo>
                  <a:pt x="727958" y="25400"/>
                </a:lnTo>
                <a:lnTo>
                  <a:pt x="732737" y="38100"/>
                </a:lnTo>
                <a:lnTo>
                  <a:pt x="743216" y="38100"/>
                </a:lnTo>
                <a:lnTo>
                  <a:pt x="748756" y="25400"/>
                </a:lnTo>
                <a:close/>
              </a:path>
              <a:path w="5625465" h="4114800">
                <a:moveTo>
                  <a:pt x="778676" y="25400"/>
                </a:moveTo>
                <a:lnTo>
                  <a:pt x="760227" y="25400"/>
                </a:lnTo>
                <a:lnTo>
                  <a:pt x="764523" y="38100"/>
                </a:lnTo>
                <a:lnTo>
                  <a:pt x="778902" y="38100"/>
                </a:lnTo>
                <a:lnTo>
                  <a:pt x="778676" y="25400"/>
                </a:lnTo>
                <a:close/>
              </a:path>
              <a:path w="5625465" h="4114800">
                <a:moveTo>
                  <a:pt x="783747" y="25400"/>
                </a:moveTo>
                <a:lnTo>
                  <a:pt x="778676" y="25400"/>
                </a:lnTo>
                <a:lnTo>
                  <a:pt x="780844" y="38100"/>
                </a:lnTo>
                <a:lnTo>
                  <a:pt x="784199" y="38100"/>
                </a:lnTo>
                <a:lnTo>
                  <a:pt x="785661" y="32471"/>
                </a:lnTo>
                <a:lnTo>
                  <a:pt x="785617" y="32144"/>
                </a:lnTo>
                <a:lnTo>
                  <a:pt x="783747" y="25400"/>
                </a:lnTo>
                <a:close/>
              </a:path>
              <a:path w="5625465" h="4114800">
                <a:moveTo>
                  <a:pt x="800540" y="25400"/>
                </a:moveTo>
                <a:lnTo>
                  <a:pt x="787497" y="25400"/>
                </a:lnTo>
                <a:lnTo>
                  <a:pt x="785746" y="32144"/>
                </a:lnTo>
                <a:lnTo>
                  <a:pt x="785708" y="32471"/>
                </a:lnTo>
                <a:lnTo>
                  <a:pt x="787269" y="38100"/>
                </a:lnTo>
                <a:lnTo>
                  <a:pt x="792209" y="38100"/>
                </a:lnTo>
                <a:lnTo>
                  <a:pt x="800540" y="25400"/>
                </a:lnTo>
                <a:close/>
              </a:path>
              <a:path w="5625465" h="4114800">
                <a:moveTo>
                  <a:pt x="831001" y="25400"/>
                </a:moveTo>
                <a:lnTo>
                  <a:pt x="817158" y="25400"/>
                </a:lnTo>
                <a:lnTo>
                  <a:pt x="821089" y="38100"/>
                </a:lnTo>
                <a:lnTo>
                  <a:pt x="826660" y="38100"/>
                </a:lnTo>
                <a:lnTo>
                  <a:pt x="831001" y="25400"/>
                </a:lnTo>
                <a:close/>
              </a:path>
              <a:path w="5625465" h="4114800">
                <a:moveTo>
                  <a:pt x="861927" y="25400"/>
                </a:moveTo>
                <a:lnTo>
                  <a:pt x="840931" y="25400"/>
                </a:lnTo>
                <a:lnTo>
                  <a:pt x="840546" y="38100"/>
                </a:lnTo>
                <a:lnTo>
                  <a:pt x="849608" y="38100"/>
                </a:lnTo>
                <a:lnTo>
                  <a:pt x="861927" y="25400"/>
                </a:lnTo>
                <a:close/>
              </a:path>
              <a:path w="5625465" h="4114800">
                <a:moveTo>
                  <a:pt x="887536" y="25400"/>
                </a:moveTo>
                <a:lnTo>
                  <a:pt x="866862" y="25400"/>
                </a:lnTo>
                <a:lnTo>
                  <a:pt x="868993" y="38100"/>
                </a:lnTo>
                <a:lnTo>
                  <a:pt x="884619" y="38100"/>
                </a:lnTo>
                <a:lnTo>
                  <a:pt x="887536" y="25400"/>
                </a:lnTo>
                <a:close/>
              </a:path>
              <a:path w="5625465" h="4114800">
                <a:moveTo>
                  <a:pt x="961673" y="12700"/>
                </a:moveTo>
                <a:lnTo>
                  <a:pt x="837925" y="12700"/>
                </a:lnTo>
                <a:lnTo>
                  <a:pt x="842427" y="25400"/>
                </a:lnTo>
                <a:lnTo>
                  <a:pt x="932954" y="25400"/>
                </a:lnTo>
                <a:lnTo>
                  <a:pt x="934619" y="38100"/>
                </a:lnTo>
                <a:lnTo>
                  <a:pt x="946392" y="38100"/>
                </a:lnTo>
                <a:lnTo>
                  <a:pt x="951388" y="25400"/>
                </a:lnTo>
                <a:lnTo>
                  <a:pt x="961673" y="12700"/>
                </a:lnTo>
                <a:close/>
              </a:path>
              <a:path w="5625465" h="4114800">
                <a:moveTo>
                  <a:pt x="975010" y="25400"/>
                </a:moveTo>
                <a:lnTo>
                  <a:pt x="962954" y="25400"/>
                </a:lnTo>
                <a:lnTo>
                  <a:pt x="968771" y="38100"/>
                </a:lnTo>
                <a:lnTo>
                  <a:pt x="975153" y="25960"/>
                </a:lnTo>
                <a:lnTo>
                  <a:pt x="975010" y="25400"/>
                </a:lnTo>
                <a:close/>
              </a:path>
              <a:path w="5625465" h="4114800">
                <a:moveTo>
                  <a:pt x="990884" y="25400"/>
                </a:moveTo>
                <a:lnTo>
                  <a:pt x="975447" y="25400"/>
                </a:lnTo>
                <a:lnTo>
                  <a:pt x="975238" y="25797"/>
                </a:lnTo>
                <a:lnTo>
                  <a:pt x="975175" y="25960"/>
                </a:lnTo>
                <a:lnTo>
                  <a:pt x="978757" y="38100"/>
                </a:lnTo>
                <a:lnTo>
                  <a:pt x="991567" y="38100"/>
                </a:lnTo>
                <a:lnTo>
                  <a:pt x="990884" y="25400"/>
                </a:lnTo>
                <a:close/>
              </a:path>
              <a:path w="5625465" h="4114800">
                <a:moveTo>
                  <a:pt x="1008918" y="25400"/>
                </a:moveTo>
                <a:lnTo>
                  <a:pt x="1003138" y="25400"/>
                </a:lnTo>
                <a:lnTo>
                  <a:pt x="999981" y="38100"/>
                </a:lnTo>
                <a:lnTo>
                  <a:pt x="1006745" y="38100"/>
                </a:lnTo>
                <a:lnTo>
                  <a:pt x="1008918" y="25400"/>
                </a:lnTo>
                <a:close/>
              </a:path>
              <a:path w="5625465" h="4114800">
                <a:moveTo>
                  <a:pt x="1042280" y="25400"/>
                </a:moveTo>
                <a:lnTo>
                  <a:pt x="1031373" y="25400"/>
                </a:lnTo>
                <a:lnTo>
                  <a:pt x="1032924" y="38100"/>
                </a:lnTo>
                <a:lnTo>
                  <a:pt x="1036088" y="38100"/>
                </a:lnTo>
                <a:lnTo>
                  <a:pt x="1042280" y="25400"/>
                </a:lnTo>
                <a:close/>
              </a:path>
              <a:path w="5625465" h="4114800">
                <a:moveTo>
                  <a:pt x="1081053" y="25400"/>
                </a:moveTo>
                <a:lnTo>
                  <a:pt x="1051598" y="25400"/>
                </a:lnTo>
                <a:lnTo>
                  <a:pt x="1053633" y="38100"/>
                </a:lnTo>
                <a:lnTo>
                  <a:pt x="1066195" y="38100"/>
                </a:lnTo>
                <a:lnTo>
                  <a:pt x="1081053" y="25400"/>
                </a:lnTo>
                <a:close/>
              </a:path>
              <a:path w="5625465" h="4114800">
                <a:moveTo>
                  <a:pt x="1099847" y="25400"/>
                </a:moveTo>
                <a:lnTo>
                  <a:pt x="1090889" y="25400"/>
                </a:lnTo>
                <a:lnTo>
                  <a:pt x="1092385" y="38100"/>
                </a:lnTo>
                <a:lnTo>
                  <a:pt x="1093867" y="38100"/>
                </a:lnTo>
                <a:lnTo>
                  <a:pt x="1099847" y="25400"/>
                </a:lnTo>
                <a:close/>
              </a:path>
              <a:path w="5625465" h="4114800">
                <a:moveTo>
                  <a:pt x="1130661" y="25400"/>
                </a:moveTo>
                <a:lnTo>
                  <a:pt x="1110374" y="25400"/>
                </a:lnTo>
                <a:lnTo>
                  <a:pt x="1114576" y="38100"/>
                </a:lnTo>
                <a:lnTo>
                  <a:pt x="1124993" y="38100"/>
                </a:lnTo>
                <a:lnTo>
                  <a:pt x="1130661" y="25400"/>
                </a:lnTo>
                <a:close/>
              </a:path>
              <a:path w="5625465" h="4114800">
                <a:moveTo>
                  <a:pt x="1160679" y="25400"/>
                </a:moveTo>
                <a:lnTo>
                  <a:pt x="1142833" y="25400"/>
                </a:lnTo>
                <a:lnTo>
                  <a:pt x="1146361" y="38100"/>
                </a:lnTo>
                <a:lnTo>
                  <a:pt x="1160740" y="38100"/>
                </a:lnTo>
                <a:lnTo>
                  <a:pt x="1160679" y="25400"/>
                </a:lnTo>
                <a:close/>
              </a:path>
              <a:path w="5625465" h="4114800">
                <a:moveTo>
                  <a:pt x="1167768" y="25400"/>
                </a:moveTo>
                <a:lnTo>
                  <a:pt x="1160679" y="25400"/>
                </a:lnTo>
                <a:lnTo>
                  <a:pt x="1162621" y="38100"/>
                </a:lnTo>
                <a:lnTo>
                  <a:pt x="1165891" y="38100"/>
                </a:lnTo>
                <a:lnTo>
                  <a:pt x="1167768" y="25400"/>
                </a:lnTo>
                <a:close/>
              </a:path>
              <a:path w="5625465" h="4114800">
                <a:moveTo>
                  <a:pt x="1169403" y="25400"/>
                </a:moveTo>
                <a:lnTo>
                  <a:pt x="1167768" y="25400"/>
                </a:lnTo>
                <a:lnTo>
                  <a:pt x="1165891" y="38100"/>
                </a:lnTo>
                <a:lnTo>
                  <a:pt x="1166039" y="38100"/>
                </a:lnTo>
                <a:lnTo>
                  <a:pt x="1169403" y="25400"/>
                </a:lnTo>
                <a:close/>
              </a:path>
              <a:path w="5625465" h="4114800">
                <a:moveTo>
                  <a:pt x="1178015" y="25400"/>
                </a:moveTo>
                <a:lnTo>
                  <a:pt x="1169403" y="25400"/>
                </a:lnTo>
                <a:lnTo>
                  <a:pt x="1166039" y="38100"/>
                </a:lnTo>
                <a:lnTo>
                  <a:pt x="1172411" y="38100"/>
                </a:lnTo>
                <a:lnTo>
                  <a:pt x="1178015" y="25400"/>
                </a:lnTo>
                <a:close/>
              </a:path>
              <a:path w="5625465" h="4114800">
                <a:moveTo>
                  <a:pt x="1198281" y="25400"/>
                </a:moveTo>
                <a:lnTo>
                  <a:pt x="1191124" y="25400"/>
                </a:lnTo>
                <a:lnTo>
                  <a:pt x="1185263" y="38100"/>
                </a:lnTo>
                <a:lnTo>
                  <a:pt x="1195717" y="38100"/>
                </a:lnTo>
                <a:lnTo>
                  <a:pt x="1198281" y="25400"/>
                </a:lnTo>
                <a:close/>
              </a:path>
              <a:path w="5625465" h="4114800">
                <a:moveTo>
                  <a:pt x="1215524" y="25400"/>
                </a:moveTo>
                <a:lnTo>
                  <a:pt x="1204409" y="25400"/>
                </a:lnTo>
                <a:lnTo>
                  <a:pt x="1212435" y="38100"/>
                </a:lnTo>
                <a:lnTo>
                  <a:pt x="1215524" y="25400"/>
                </a:lnTo>
                <a:close/>
              </a:path>
              <a:path w="5625465" h="4114800">
                <a:moveTo>
                  <a:pt x="1237824" y="25400"/>
                </a:moveTo>
                <a:lnTo>
                  <a:pt x="1226841" y="25400"/>
                </a:lnTo>
                <a:lnTo>
                  <a:pt x="1225579" y="38100"/>
                </a:lnTo>
                <a:lnTo>
                  <a:pt x="1231988" y="38100"/>
                </a:lnTo>
                <a:lnTo>
                  <a:pt x="1237824" y="25400"/>
                </a:lnTo>
                <a:close/>
              </a:path>
              <a:path w="5625465" h="4114800">
                <a:moveTo>
                  <a:pt x="1260312" y="25400"/>
                </a:moveTo>
                <a:lnTo>
                  <a:pt x="1243698" y="25400"/>
                </a:lnTo>
                <a:lnTo>
                  <a:pt x="1240543" y="38100"/>
                </a:lnTo>
                <a:lnTo>
                  <a:pt x="1260721" y="38100"/>
                </a:lnTo>
                <a:lnTo>
                  <a:pt x="1260312" y="25400"/>
                </a:lnTo>
                <a:close/>
              </a:path>
              <a:path w="5625465" h="4114800">
                <a:moveTo>
                  <a:pt x="1321879" y="25400"/>
                </a:moveTo>
                <a:lnTo>
                  <a:pt x="1290527" y="25400"/>
                </a:lnTo>
                <a:lnTo>
                  <a:pt x="1292829" y="38100"/>
                </a:lnTo>
                <a:lnTo>
                  <a:pt x="1301365" y="38100"/>
                </a:lnTo>
                <a:lnTo>
                  <a:pt x="1321879" y="25400"/>
                </a:lnTo>
                <a:close/>
              </a:path>
              <a:path w="5625465" h="4114800">
                <a:moveTo>
                  <a:pt x="1336443" y="25400"/>
                </a:moveTo>
                <a:lnTo>
                  <a:pt x="1325954" y="25400"/>
                </a:lnTo>
                <a:lnTo>
                  <a:pt x="1329715" y="38100"/>
                </a:lnTo>
                <a:lnTo>
                  <a:pt x="1338257" y="38100"/>
                </a:lnTo>
                <a:lnTo>
                  <a:pt x="1336443" y="25400"/>
                </a:lnTo>
                <a:close/>
              </a:path>
              <a:path w="5625465" h="4114800">
                <a:moveTo>
                  <a:pt x="1349511" y="34775"/>
                </a:moveTo>
                <a:lnTo>
                  <a:pt x="1347161" y="38100"/>
                </a:lnTo>
                <a:lnTo>
                  <a:pt x="1349042" y="38100"/>
                </a:lnTo>
                <a:lnTo>
                  <a:pt x="1349511" y="34775"/>
                </a:lnTo>
                <a:close/>
              </a:path>
              <a:path w="5625465" h="4114800">
                <a:moveTo>
                  <a:pt x="1373979" y="25400"/>
                </a:moveTo>
                <a:lnTo>
                  <a:pt x="1356685" y="25400"/>
                </a:lnTo>
                <a:lnTo>
                  <a:pt x="1359764" y="38100"/>
                </a:lnTo>
                <a:lnTo>
                  <a:pt x="1365059" y="38100"/>
                </a:lnTo>
                <a:lnTo>
                  <a:pt x="1373979" y="25400"/>
                </a:lnTo>
                <a:close/>
              </a:path>
              <a:path w="5625465" h="4114800">
                <a:moveTo>
                  <a:pt x="1404259" y="25400"/>
                </a:moveTo>
                <a:lnTo>
                  <a:pt x="1390147" y="25400"/>
                </a:lnTo>
                <a:lnTo>
                  <a:pt x="1393845" y="38100"/>
                </a:lnTo>
                <a:lnTo>
                  <a:pt x="1399512" y="38100"/>
                </a:lnTo>
                <a:lnTo>
                  <a:pt x="1404259" y="25400"/>
                </a:lnTo>
                <a:close/>
              </a:path>
              <a:path w="5625465" h="4114800">
                <a:moveTo>
                  <a:pt x="1434858" y="25400"/>
                </a:moveTo>
                <a:lnTo>
                  <a:pt x="1414007" y="25400"/>
                </a:lnTo>
                <a:lnTo>
                  <a:pt x="1413353" y="38100"/>
                </a:lnTo>
                <a:lnTo>
                  <a:pt x="1422365" y="38100"/>
                </a:lnTo>
                <a:lnTo>
                  <a:pt x="1434858" y="25400"/>
                </a:lnTo>
                <a:close/>
              </a:path>
              <a:path w="5625465" h="4114800">
                <a:moveTo>
                  <a:pt x="1460474" y="25400"/>
                </a:moveTo>
                <a:lnTo>
                  <a:pt x="1440395" y="25400"/>
                </a:lnTo>
                <a:lnTo>
                  <a:pt x="1441749" y="38100"/>
                </a:lnTo>
                <a:lnTo>
                  <a:pt x="1457426" y="38100"/>
                </a:lnTo>
                <a:lnTo>
                  <a:pt x="1460474" y="25400"/>
                </a:lnTo>
                <a:close/>
              </a:path>
              <a:path w="5625465" h="4114800">
                <a:moveTo>
                  <a:pt x="1535880" y="12700"/>
                </a:moveTo>
                <a:lnTo>
                  <a:pt x="1412271" y="12700"/>
                </a:lnTo>
                <a:lnTo>
                  <a:pt x="1416549" y="25400"/>
                </a:lnTo>
                <a:lnTo>
                  <a:pt x="1506075" y="25400"/>
                </a:lnTo>
                <a:lnTo>
                  <a:pt x="1507427" y="38100"/>
                </a:lnTo>
                <a:lnTo>
                  <a:pt x="1519149" y="38100"/>
                </a:lnTo>
                <a:lnTo>
                  <a:pt x="1524603" y="25400"/>
                </a:lnTo>
                <a:lnTo>
                  <a:pt x="1535880" y="12700"/>
                </a:lnTo>
                <a:close/>
              </a:path>
              <a:path w="5625465" h="4114800">
                <a:moveTo>
                  <a:pt x="1548162" y="25400"/>
                </a:moveTo>
                <a:lnTo>
                  <a:pt x="1535986" y="25400"/>
                </a:lnTo>
                <a:lnTo>
                  <a:pt x="1541440" y="38100"/>
                </a:lnTo>
                <a:lnTo>
                  <a:pt x="1548252" y="25960"/>
                </a:lnTo>
                <a:lnTo>
                  <a:pt x="1548162" y="25400"/>
                </a:lnTo>
                <a:close/>
              </a:path>
              <a:path w="5625465" h="4114800">
                <a:moveTo>
                  <a:pt x="1564218" y="25400"/>
                </a:moveTo>
                <a:lnTo>
                  <a:pt x="1548566" y="25400"/>
                </a:lnTo>
                <a:lnTo>
                  <a:pt x="1548343" y="25797"/>
                </a:lnTo>
                <a:lnTo>
                  <a:pt x="1548308" y="25960"/>
                </a:lnTo>
                <a:lnTo>
                  <a:pt x="1551470" y="38100"/>
                </a:lnTo>
                <a:lnTo>
                  <a:pt x="1564126" y="38100"/>
                </a:lnTo>
                <a:lnTo>
                  <a:pt x="1564218" y="25400"/>
                </a:lnTo>
                <a:close/>
              </a:path>
              <a:path w="5625465" h="4114800">
                <a:moveTo>
                  <a:pt x="1582205" y="25400"/>
                </a:moveTo>
                <a:lnTo>
                  <a:pt x="1576189" y="25400"/>
                </a:lnTo>
                <a:lnTo>
                  <a:pt x="1572594" y="38100"/>
                </a:lnTo>
                <a:lnTo>
                  <a:pt x="1579412" y="38100"/>
                </a:lnTo>
                <a:lnTo>
                  <a:pt x="1582205" y="25400"/>
                </a:lnTo>
                <a:close/>
              </a:path>
              <a:path w="5625465" h="4114800">
                <a:moveTo>
                  <a:pt x="1615236" y="25400"/>
                </a:moveTo>
                <a:lnTo>
                  <a:pt x="1604469" y="25400"/>
                </a:lnTo>
                <a:lnTo>
                  <a:pt x="1605690" y="38100"/>
                </a:lnTo>
                <a:lnTo>
                  <a:pt x="1608855" y="38100"/>
                </a:lnTo>
                <a:lnTo>
                  <a:pt x="1615236" y="25400"/>
                </a:lnTo>
                <a:close/>
              </a:path>
              <a:path w="5625465" h="4114800">
                <a:moveTo>
                  <a:pt x="1653988" y="25400"/>
                </a:moveTo>
                <a:lnTo>
                  <a:pt x="1624493" y="25400"/>
                </a:lnTo>
                <a:lnTo>
                  <a:pt x="1626477" y="38100"/>
                </a:lnTo>
                <a:lnTo>
                  <a:pt x="1638907" y="38100"/>
                </a:lnTo>
                <a:lnTo>
                  <a:pt x="1653988" y="25400"/>
                </a:lnTo>
                <a:close/>
              </a:path>
              <a:path w="5625465" h="4114800">
                <a:moveTo>
                  <a:pt x="1672860" y="25400"/>
                </a:moveTo>
                <a:lnTo>
                  <a:pt x="1663746" y="25400"/>
                </a:lnTo>
                <a:lnTo>
                  <a:pt x="1665197" y="38100"/>
                </a:lnTo>
                <a:lnTo>
                  <a:pt x="1666626" y="38100"/>
                </a:lnTo>
                <a:lnTo>
                  <a:pt x="1672860" y="25400"/>
                </a:lnTo>
                <a:close/>
              </a:path>
              <a:path w="5625465" h="4114800">
                <a:moveTo>
                  <a:pt x="1703520" y="25400"/>
                </a:moveTo>
                <a:lnTo>
                  <a:pt x="1684000" y="25400"/>
                </a:lnTo>
                <a:lnTo>
                  <a:pt x="1687334" y="38100"/>
                </a:lnTo>
                <a:lnTo>
                  <a:pt x="1697661" y="38100"/>
                </a:lnTo>
                <a:lnTo>
                  <a:pt x="1703520" y="25400"/>
                </a:lnTo>
                <a:close/>
              </a:path>
              <a:path w="5625465" h="4114800">
                <a:moveTo>
                  <a:pt x="1733683" y="25400"/>
                </a:moveTo>
                <a:lnTo>
                  <a:pt x="1716741" y="25400"/>
                </a:lnTo>
                <a:lnTo>
                  <a:pt x="1719120" y="38100"/>
                </a:lnTo>
                <a:lnTo>
                  <a:pt x="1733499" y="38100"/>
                </a:lnTo>
                <a:lnTo>
                  <a:pt x="1733683" y="25400"/>
                </a:lnTo>
                <a:close/>
              </a:path>
              <a:path w="5625465" h="4114800">
                <a:moveTo>
                  <a:pt x="1738643" y="25400"/>
                </a:moveTo>
                <a:lnTo>
                  <a:pt x="1733683" y="25400"/>
                </a:lnTo>
                <a:lnTo>
                  <a:pt x="1735287" y="38100"/>
                </a:lnTo>
                <a:lnTo>
                  <a:pt x="1738797" y="38100"/>
                </a:lnTo>
                <a:lnTo>
                  <a:pt x="1740210" y="32919"/>
                </a:lnTo>
                <a:lnTo>
                  <a:pt x="1740122" y="32144"/>
                </a:lnTo>
                <a:lnTo>
                  <a:pt x="1738643" y="25400"/>
                </a:lnTo>
                <a:close/>
              </a:path>
              <a:path w="5625465" h="4114800">
                <a:moveTo>
                  <a:pt x="1756272" y="25400"/>
                </a:moveTo>
                <a:lnTo>
                  <a:pt x="1742262" y="25400"/>
                </a:lnTo>
                <a:lnTo>
                  <a:pt x="1740392" y="32252"/>
                </a:lnTo>
                <a:lnTo>
                  <a:pt x="1740292" y="32919"/>
                </a:lnTo>
                <a:lnTo>
                  <a:pt x="1741427" y="38100"/>
                </a:lnTo>
                <a:lnTo>
                  <a:pt x="1746961" y="38100"/>
                </a:lnTo>
                <a:lnTo>
                  <a:pt x="1756272" y="25400"/>
                </a:lnTo>
                <a:close/>
              </a:path>
              <a:path w="5625465" h="4114800">
                <a:moveTo>
                  <a:pt x="1786430" y="25400"/>
                </a:moveTo>
                <a:lnTo>
                  <a:pt x="1772140" y="25400"/>
                </a:lnTo>
                <a:lnTo>
                  <a:pt x="1775683" y="38100"/>
                </a:lnTo>
                <a:lnTo>
                  <a:pt x="1781412" y="38100"/>
                </a:lnTo>
                <a:lnTo>
                  <a:pt x="1786430" y="25400"/>
                </a:lnTo>
                <a:close/>
              </a:path>
              <a:path w="5625465" h="4114800">
                <a:moveTo>
                  <a:pt x="1816812" y="25400"/>
                </a:moveTo>
                <a:lnTo>
                  <a:pt x="1796058" y="25400"/>
                </a:lnTo>
                <a:lnTo>
                  <a:pt x="1795226" y="38100"/>
                </a:lnTo>
                <a:lnTo>
                  <a:pt x="1804202" y="38100"/>
                </a:lnTo>
                <a:lnTo>
                  <a:pt x="1816812" y="25400"/>
                </a:lnTo>
                <a:close/>
              </a:path>
              <a:path w="5625465" h="4114800">
                <a:moveTo>
                  <a:pt x="1842433" y="25400"/>
                </a:moveTo>
                <a:lnTo>
                  <a:pt x="1822750" y="25400"/>
                </a:lnTo>
                <a:lnTo>
                  <a:pt x="1823587" y="38100"/>
                </a:lnTo>
                <a:lnTo>
                  <a:pt x="1839299" y="38100"/>
                </a:lnTo>
                <a:lnTo>
                  <a:pt x="1842433" y="25400"/>
                </a:lnTo>
                <a:close/>
              </a:path>
              <a:path w="5625465" h="4114800">
                <a:moveTo>
                  <a:pt x="1918685" y="12700"/>
                </a:moveTo>
                <a:lnTo>
                  <a:pt x="1795169" y="12700"/>
                </a:lnTo>
                <a:lnTo>
                  <a:pt x="1799296" y="25400"/>
                </a:lnTo>
                <a:lnTo>
                  <a:pt x="1888154" y="25400"/>
                </a:lnTo>
                <a:lnTo>
                  <a:pt x="1889298" y="38100"/>
                </a:lnTo>
                <a:lnTo>
                  <a:pt x="1900986" y="38100"/>
                </a:lnTo>
                <a:lnTo>
                  <a:pt x="1906744" y="25400"/>
                </a:lnTo>
                <a:lnTo>
                  <a:pt x="1918685" y="12700"/>
                </a:lnTo>
                <a:close/>
              </a:path>
              <a:path w="5625465" h="4114800">
                <a:moveTo>
                  <a:pt x="1930263" y="25400"/>
                </a:moveTo>
                <a:lnTo>
                  <a:pt x="1918008" y="25400"/>
                </a:lnTo>
                <a:lnTo>
                  <a:pt x="1923220" y="38100"/>
                </a:lnTo>
                <a:lnTo>
                  <a:pt x="1930318" y="25960"/>
                </a:lnTo>
                <a:lnTo>
                  <a:pt x="1930263" y="25400"/>
                </a:lnTo>
                <a:close/>
              </a:path>
              <a:path w="5625465" h="4114800">
                <a:moveTo>
                  <a:pt x="1946441" y="25400"/>
                </a:moveTo>
                <a:lnTo>
                  <a:pt x="1930646" y="25400"/>
                </a:lnTo>
                <a:lnTo>
                  <a:pt x="1930515" y="25623"/>
                </a:lnTo>
                <a:lnTo>
                  <a:pt x="1930396" y="25960"/>
                </a:lnTo>
                <a:lnTo>
                  <a:pt x="1933277" y="38100"/>
                </a:lnTo>
                <a:lnTo>
                  <a:pt x="1945833" y="38100"/>
                </a:lnTo>
                <a:lnTo>
                  <a:pt x="1946441" y="25400"/>
                </a:lnTo>
                <a:close/>
              </a:path>
              <a:path w="5625465" h="4114800">
                <a:moveTo>
                  <a:pt x="1964397" y="25400"/>
                </a:moveTo>
                <a:lnTo>
                  <a:pt x="1958221" y="25400"/>
                </a:lnTo>
                <a:lnTo>
                  <a:pt x="1954336" y="38100"/>
                </a:lnTo>
                <a:lnTo>
                  <a:pt x="1961189" y="38100"/>
                </a:lnTo>
                <a:lnTo>
                  <a:pt x="1964397" y="25400"/>
                </a:lnTo>
                <a:close/>
              </a:path>
              <a:path w="5625465" h="4114800">
                <a:moveTo>
                  <a:pt x="1997209" y="25400"/>
                </a:moveTo>
                <a:lnTo>
                  <a:pt x="1986534" y="25400"/>
                </a:lnTo>
                <a:lnTo>
                  <a:pt x="1987534" y="38100"/>
                </a:lnTo>
                <a:lnTo>
                  <a:pt x="1990699" y="38100"/>
                </a:lnTo>
                <a:lnTo>
                  <a:pt x="1997209" y="25400"/>
                </a:lnTo>
                <a:close/>
              </a:path>
              <a:path w="5625465" h="4114800">
                <a:moveTo>
                  <a:pt x="2035944" y="25400"/>
                </a:moveTo>
                <a:lnTo>
                  <a:pt x="2006426" y="25400"/>
                </a:lnTo>
                <a:lnTo>
                  <a:pt x="2008372" y="38100"/>
                </a:lnTo>
                <a:lnTo>
                  <a:pt x="2020716" y="38100"/>
                </a:lnTo>
                <a:lnTo>
                  <a:pt x="2035944" y="25400"/>
                </a:lnTo>
                <a:close/>
              </a:path>
              <a:path w="5625465" h="4114800">
                <a:moveTo>
                  <a:pt x="2054867" y="25400"/>
                </a:moveTo>
                <a:lnTo>
                  <a:pt x="2045652" y="25400"/>
                </a:lnTo>
                <a:lnTo>
                  <a:pt x="2047072" y="38100"/>
                </a:lnTo>
                <a:lnTo>
                  <a:pt x="2048465" y="38100"/>
                </a:lnTo>
                <a:lnTo>
                  <a:pt x="2054867" y="25400"/>
                </a:lnTo>
                <a:close/>
              </a:path>
              <a:path w="5625465" h="4114800">
                <a:moveTo>
                  <a:pt x="2085426" y="25400"/>
                </a:moveTo>
                <a:lnTo>
                  <a:pt x="2066416" y="25400"/>
                </a:lnTo>
                <a:lnTo>
                  <a:pt x="2069174" y="38100"/>
                </a:lnTo>
                <a:lnTo>
                  <a:pt x="2079438" y="38100"/>
                </a:lnTo>
                <a:lnTo>
                  <a:pt x="2085426" y="25400"/>
                </a:lnTo>
                <a:close/>
              </a:path>
              <a:path w="5625465" h="4114800">
                <a:moveTo>
                  <a:pt x="2115685" y="25400"/>
                </a:moveTo>
                <a:lnTo>
                  <a:pt x="2099348" y="25400"/>
                </a:lnTo>
                <a:lnTo>
                  <a:pt x="2100959" y="38100"/>
                </a:lnTo>
                <a:lnTo>
                  <a:pt x="2115338" y="38100"/>
                </a:lnTo>
                <a:lnTo>
                  <a:pt x="2115685" y="25400"/>
                </a:lnTo>
                <a:close/>
              </a:path>
              <a:path w="5625465" h="4114800">
                <a:moveTo>
                  <a:pt x="2120602" y="25400"/>
                </a:moveTo>
                <a:lnTo>
                  <a:pt x="2115685" y="25400"/>
                </a:lnTo>
                <a:lnTo>
                  <a:pt x="2117065" y="38100"/>
                </a:lnTo>
                <a:lnTo>
                  <a:pt x="2120635" y="38100"/>
                </a:lnTo>
                <a:lnTo>
                  <a:pt x="2121943" y="33398"/>
                </a:lnTo>
                <a:lnTo>
                  <a:pt x="2121831" y="31667"/>
                </a:lnTo>
                <a:lnTo>
                  <a:pt x="2120602" y="25400"/>
                </a:lnTo>
                <a:close/>
              </a:path>
              <a:path w="5625465" h="4114800">
                <a:moveTo>
                  <a:pt x="2138564" y="25400"/>
                </a:moveTo>
                <a:lnTo>
                  <a:pt x="2124167" y="25400"/>
                </a:lnTo>
                <a:lnTo>
                  <a:pt x="2122291" y="32144"/>
                </a:lnTo>
                <a:lnTo>
                  <a:pt x="2122189" y="33493"/>
                </a:lnTo>
                <a:lnTo>
                  <a:pt x="2123092" y="38100"/>
                </a:lnTo>
                <a:lnTo>
                  <a:pt x="2128861" y="38100"/>
                </a:lnTo>
                <a:lnTo>
                  <a:pt x="2138564" y="25400"/>
                </a:lnTo>
                <a:close/>
              </a:path>
              <a:path w="5625465" h="4114800">
                <a:moveTo>
                  <a:pt x="2168602" y="25400"/>
                </a:moveTo>
                <a:lnTo>
                  <a:pt x="2154132" y="25400"/>
                </a:lnTo>
                <a:lnTo>
                  <a:pt x="2157521" y="38100"/>
                </a:lnTo>
                <a:lnTo>
                  <a:pt x="2163312" y="38100"/>
                </a:lnTo>
                <a:lnTo>
                  <a:pt x="2168602" y="25400"/>
                </a:lnTo>
                <a:close/>
              </a:path>
              <a:path w="5625465" h="4114800">
                <a:moveTo>
                  <a:pt x="2198766" y="25400"/>
                </a:moveTo>
                <a:lnTo>
                  <a:pt x="2178108" y="25400"/>
                </a:lnTo>
                <a:lnTo>
                  <a:pt x="2177097" y="38100"/>
                </a:lnTo>
                <a:lnTo>
                  <a:pt x="2186040" y="38100"/>
                </a:lnTo>
                <a:lnTo>
                  <a:pt x="2198766" y="25400"/>
                </a:lnTo>
                <a:close/>
              </a:path>
              <a:path w="5625465" h="4114800">
                <a:moveTo>
                  <a:pt x="2224392" y="25400"/>
                </a:moveTo>
                <a:lnTo>
                  <a:pt x="2205106" y="25400"/>
                </a:lnTo>
                <a:lnTo>
                  <a:pt x="2205424" y="38100"/>
                </a:lnTo>
                <a:lnTo>
                  <a:pt x="2221170" y="38100"/>
                </a:lnTo>
                <a:lnTo>
                  <a:pt x="2224392" y="25400"/>
                </a:lnTo>
                <a:close/>
              </a:path>
              <a:path w="5625465" h="4114800">
                <a:moveTo>
                  <a:pt x="2301491" y="12700"/>
                </a:moveTo>
                <a:lnTo>
                  <a:pt x="2178066" y="12700"/>
                </a:lnTo>
                <a:lnTo>
                  <a:pt x="2182042" y="25400"/>
                </a:lnTo>
                <a:lnTo>
                  <a:pt x="2270234" y="25400"/>
                </a:lnTo>
                <a:lnTo>
                  <a:pt x="2271170" y="38100"/>
                </a:lnTo>
                <a:lnTo>
                  <a:pt x="2282825" y="38100"/>
                </a:lnTo>
                <a:lnTo>
                  <a:pt x="2288887" y="25400"/>
                </a:lnTo>
                <a:lnTo>
                  <a:pt x="2301491" y="12700"/>
                </a:lnTo>
                <a:close/>
              </a:path>
              <a:path w="5625465" h="4114800">
                <a:moveTo>
                  <a:pt x="2312365" y="25400"/>
                </a:moveTo>
                <a:lnTo>
                  <a:pt x="2300029" y="25400"/>
                </a:lnTo>
                <a:lnTo>
                  <a:pt x="2305000" y="38100"/>
                </a:lnTo>
                <a:lnTo>
                  <a:pt x="2312385" y="25960"/>
                </a:lnTo>
                <a:lnTo>
                  <a:pt x="2312365" y="25400"/>
                </a:lnTo>
                <a:close/>
              </a:path>
              <a:path w="5625465" h="4114800">
                <a:moveTo>
                  <a:pt x="2328663" y="25400"/>
                </a:moveTo>
                <a:lnTo>
                  <a:pt x="2312725" y="25400"/>
                </a:lnTo>
                <a:lnTo>
                  <a:pt x="2312589" y="25623"/>
                </a:lnTo>
                <a:lnTo>
                  <a:pt x="2312485" y="25960"/>
                </a:lnTo>
                <a:lnTo>
                  <a:pt x="2315086" y="38100"/>
                </a:lnTo>
                <a:lnTo>
                  <a:pt x="2327539" y="38100"/>
                </a:lnTo>
                <a:lnTo>
                  <a:pt x="2328663" y="25400"/>
                </a:lnTo>
                <a:close/>
              </a:path>
              <a:path w="5625465" h="4114800">
                <a:moveTo>
                  <a:pt x="2346589" y="25400"/>
                </a:moveTo>
                <a:lnTo>
                  <a:pt x="2340255" y="25400"/>
                </a:lnTo>
                <a:lnTo>
                  <a:pt x="2336078" y="38100"/>
                </a:lnTo>
                <a:lnTo>
                  <a:pt x="2342968" y="38100"/>
                </a:lnTo>
                <a:lnTo>
                  <a:pt x="2346589" y="25400"/>
                </a:lnTo>
                <a:close/>
              </a:path>
              <a:path w="5625465" h="4114800">
                <a:moveTo>
                  <a:pt x="2379181" y="25400"/>
                </a:moveTo>
                <a:lnTo>
                  <a:pt x="2368596" y="25400"/>
                </a:lnTo>
                <a:lnTo>
                  <a:pt x="2369379" y="38100"/>
                </a:lnTo>
                <a:lnTo>
                  <a:pt x="2372544" y="38100"/>
                </a:lnTo>
                <a:lnTo>
                  <a:pt x="2379181" y="25400"/>
                </a:lnTo>
                <a:close/>
              </a:path>
              <a:path w="5625465" h="4114800">
                <a:moveTo>
                  <a:pt x="2417900" y="25400"/>
                </a:moveTo>
                <a:lnTo>
                  <a:pt x="2388356" y="25400"/>
                </a:lnTo>
                <a:lnTo>
                  <a:pt x="2390268" y="38100"/>
                </a:lnTo>
                <a:lnTo>
                  <a:pt x="2402523" y="38100"/>
                </a:lnTo>
                <a:lnTo>
                  <a:pt x="2417900" y="25400"/>
                </a:lnTo>
                <a:close/>
              </a:path>
              <a:path w="5625465" h="4114800">
                <a:moveTo>
                  <a:pt x="2436876" y="25400"/>
                </a:moveTo>
                <a:lnTo>
                  <a:pt x="2427558" y="25400"/>
                </a:lnTo>
                <a:lnTo>
                  <a:pt x="2428947" y="38100"/>
                </a:lnTo>
                <a:lnTo>
                  <a:pt x="2430303" y="38100"/>
                </a:lnTo>
                <a:lnTo>
                  <a:pt x="2436876" y="25400"/>
                </a:lnTo>
                <a:close/>
              </a:path>
              <a:path w="5625465" h="4114800">
                <a:moveTo>
                  <a:pt x="2467331" y="25400"/>
                </a:moveTo>
                <a:lnTo>
                  <a:pt x="2448834" y="25400"/>
                </a:lnTo>
                <a:lnTo>
                  <a:pt x="2451012" y="38100"/>
                </a:lnTo>
                <a:lnTo>
                  <a:pt x="2461215" y="38100"/>
                </a:lnTo>
                <a:lnTo>
                  <a:pt x="2467331" y="25400"/>
                </a:lnTo>
                <a:close/>
              </a:path>
              <a:path w="5625465" h="4114800">
                <a:moveTo>
                  <a:pt x="2497688" y="25400"/>
                </a:moveTo>
                <a:lnTo>
                  <a:pt x="2481953" y="25400"/>
                </a:lnTo>
                <a:lnTo>
                  <a:pt x="2482797" y="38100"/>
                </a:lnTo>
                <a:lnTo>
                  <a:pt x="2497178" y="38100"/>
                </a:lnTo>
                <a:lnTo>
                  <a:pt x="2497688" y="25400"/>
                </a:lnTo>
                <a:close/>
              </a:path>
              <a:path w="5625465" h="4114800">
                <a:moveTo>
                  <a:pt x="2504979" y="25400"/>
                </a:moveTo>
                <a:lnTo>
                  <a:pt x="2497688" y="25400"/>
                </a:lnTo>
                <a:lnTo>
                  <a:pt x="2498843" y="38100"/>
                </a:lnTo>
                <a:lnTo>
                  <a:pt x="2502390" y="38100"/>
                </a:lnTo>
                <a:lnTo>
                  <a:pt x="2504979" y="25400"/>
                </a:lnTo>
                <a:close/>
              </a:path>
              <a:path w="5625465" h="4114800">
                <a:moveTo>
                  <a:pt x="2506071" y="25400"/>
                </a:moveTo>
                <a:lnTo>
                  <a:pt x="2504979" y="25400"/>
                </a:lnTo>
                <a:lnTo>
                  <a:pt x="2502390" y="38100"/>
                </a:lnTo>
                <a:lnTo>
                  <a:pt x="2506071" y="25400"/>
                </a:lnTo>
                <a:close/>
              </a:path>
              <a:path w="5625465" h="4114800">
                <a:moveTo>
                  <a:pt x="2514937" y="25400"/>
                </a:moveTo>
                <a:lnTo>
                  <a:pt x="2506071" y="25400"/>
                </a:lnTo>
                <a:lnTo>
                  <a:pt x="2502475" y="38100"/>
                </a:lnTo>
                <a:lnTo>
                  <a:pt x="2508962" y="38100"/>
                </a:lnTo>
                <a:lnTo>
                  <a:pt x="2514937" y="25400"/>
                </a:lnTo>
                <a:close/>
              </a:path>
              <a:path w="5625465" h="4114800">
                <a:moveTo>
                  <a:pt x="2535745" y="25400"/>
                </a:moveTo>
                <a:lnTo>
                  <a:pt x="2528944" y="25400"/>
                </a:lnTo>
                <a:lnTo>
                  <a:pt x="2521694" y="38100"/>
                </a:lnTo>
                <a:lnTo>
                  <a:pt x="2532032" y="38100"/>
                </a:lnTo>
                <a:lnTo>
                  <a:pt x="2535745" y="25400"/>
                </a:lnTo>
                <a:close/>
              </a:path>
              <a:path w="5625465" h="4114800">
                <a:moveTo>
                  <a:pt x="2555585" y="25400"/>
                </a:moveTo>
                <a:lnTo>
                  <a:pt x="2541079" y="25400"/>
                </a:lnTo>
                <a:lnTo>
                  <a:pt x="2548868" y="38100"/>
                </a:lnTo>
                <a:lnTo>
                  <a:pt x="2555585" y="25400"/>
                </a:lnTo>
                <a:close/>
              </a:path>
              <a:path w="5625465" h="4114800">
                <a:moveTo>
                  <a:pt x="2575001" y="25400"/>
                </a:moveTo>
                <a:lnTo>
                  <a:pt x="2565507" y="25400"/>
                </a:lnTo>
                <a:lnTo>
                  <a:pt x="2561910" y="38100"/>
                </a:lnTo>
                <a:lnTo>
                  <a:pt x="2568555" y="38100"/>
                </a:lnTo>
                <a:lnTo>
                  <a:pt x="2575001" y="25400"/>
                </a:lnTo>
                <a:close/>
              </a:path>
              <a:path w="5625465" h="4114800">
                <a:moveTo>
                  <a:pt x="2598724" y="25400"/>
                </a:moveTo>
                <a:lnTo>
                  <a:pt x="2581214" y="25400"/>
                </a:lnTo>
                <a:lnTo>
                  <a:pt x="2576687" y="38100"/>
                </a:lnTo>
                <a:lnTo>
                  <a:pt x="2597221" y="38100"/>
                </a:lnTo>
                <a:lnTo>
                  <a:pt x="2598724" y="25400"/>
                </a:lnTo>
                <a:close/>
              </a:path>
              <a:path w="5625465" h="4114800">
                <a:moveTo>
                  <a:pt x="2659226" y="25400"/>
                </a:moveTo>
                <a:lnTo>
                  <a:pt x="2627721" y="25400"/>
                </a:lnTo>
                <a:lnTo>
                  <a:pt x="2629481" y="38100"/>
                </a:lnTo>
                <a:lnTo>
                  <a:pt x="2637594" y="38100"/>
                </a:lnTo>
                <a:lnTo>
                  <a:pt x="2659226" y="25400"/>
                </a:lnTo>
                <a:close/>
              </a:path>
              <a:path w="5625465" h="4114800">
                <a:moveTo>
                  <a:pt x="2673485" y="25400"/>
                </a:moveTo>
                <a:lnTo>
                  <a:pt x="2662640" y="25400"/>
                </a:lnTo>
                <a:lnTo>
                  <a:pt x="2666215" y="38100"/>
                </a:lnTo>
                <a:lnTo>
                  <a:pt x="2674639" y="38100"/>
                </a:lnTo>
                <a:lnTo>
                  <a:pt x="2673485" y="25400"/>
                </a:lnTo>
                <a:close/>
              </a:path>
              <a:path w="5625465" h="4114800">
                <a:moveTo>
                  <a:pt x="2686453" y="33493"/>
                </a:moveTo>
                <a:lnTo>
                  <a:pt x="2682797" y="38100"/>
                </a:lnTo>
                <a:lnTo>
                  <a:pt x="2685507" y="38100"/>
                </a:lnTo>
                <a:lnTo>
                  <a:pt x="2686453" y="33493"/>
                </a:lnTo>
                <a:close/>
              </a:path>
              <a:path w="5625465" h="4114800">
                <a:moveTo>
                  <a:pt x="2712003" y="25400"/>
                </a:moveTo>
                <a:lnTo>
                  <a:pt x="2693540" y="25400"/>
                </a:lnTo>
                <a:lnTo>
                  <a:pt x="2695586" y="38100"/>
                </a:lnTo>
                <a:lnTo>
                  <a:pt x="2701711" y="38100"/>
                </a:lnTo>
                <a:lnTo>
                  <a:pt x="2712003" y="25400"/>
                </a:lnTo>
                <a:close/>
              </a:path>
              <a:path w="5625465" h="4114800">
                <a:moveTo>
                  <a:pt x="2741858" y="25400"/>
                </a:moveTo>
                <a:lnTo>
                  <a:pt x="2727121" y="25400"/>
                </a:lnTo>
                <a:lnTo>
                  <a:pt x="2730277" y="38100"/>
                </a:lnTo>
                <a:lnTo>
                  <a:pt x="2736164" y="38100"/>
                </a:lnTo>
                <a:lnTo>
                  <a:pt x="2741858" y="25400"/>
                </a:lnTo>
                <a:close/>
              </a:path>
              <a:path w="5625465" h="4114800">
                <a:moveTo>
                  <a:pt x="2771696" y="25400"/>
                </a:moveTo>
                <a:lnTo>
                  <a:pt x="2751184" y="25400"/>
                </a:lnTo>
                <a:lnTo>
                  <a:pt x="2749904" y="38100"/>
                </a:lnTo>
                <a:lnTo>
                  <a:pt x="2758796" y="38100"/>
                </a:lnTo>
                <a:lnTo>
                  <a:pt x="2771696" y="25400"/>
                </a:lnTo>
                <a:close/>
              </a:path>
              <a:path w="5625465" h="4114800">
                <a:moveTo>
                  <a:pt x="2797329" y="25400"/>
                </a:moveTo>
                <a:lnTo>
                  <a:pt x="2778639" y="25400"/>
                </a:lnTo>
                <a:lnTo>
                  <a:pt x="2778182" y="38100"/>
                </a:lnTo>
                <a:lnTo>
                  <a:pt x="2793977" y="38100"/>
                </a:lnTo>
                <a:lnTo>
                  <a:pt x="2797329" y="25400"/>
                </a:lnTo>
                <a:close/>
              </a:path>
              <a:path w="5625465" h="4114800">
                <a:moveTo>
                  <a:pt x="2875699" y="12700"/>
                </a:moveTo>
                <a:lnTo>
                  <a:pt x="2752411" y="12700"/>
                </a:lnTo>
                <a:lnTo>
                  <a:pt x="2756164" y="25400"/>
                </a:lnTo>
                <a:lnTo>
                  <a:pt x="2843353" y="25400"/>
                </a:lnTo>
                <a:lnTo>
                  <a:pt x="2843978" y="38100"/>
                </a:lnTo>
                <a:lnTo>
                  <a:pt x="2855581" y="38100"/>
                </a:lnTo>
                <a:lnTo>
                  <a:pt x="2862101" y="25400"/>
                </a:lnTo>
                <a:lnTo>
                  <a:pt x="2875699" y="12700"/>
                </a:lnTo>
                <a:close/>
              </a:path>
              <a:path w="5625465" h="4114800">
                <a:moveTo>
                  <a:pt x="2885517" y="25400"/>
                </a:moveTo>
                <a:lnTo>
                  <a:pt x="2873061" y="25400"/>
                </a:lnTo>
                <a:lnTo>
                  <a:pt x="2877668" y="38100"/>
                </a:lnTo>
                <a:lnTo>
                  <a:pt x="2885484" y="25960"/>
                </a:lnTo>
                <a:lnTo>
                  <a:pt x="2885517" y="25400"/>
                </a:lnTo>
                <a:close/>
              </a:path>
              <a:path w="5625465" h="4114800">
                <a:moveTo>
                  <a:pt x="2901996" y="25400"/>
                </a:moveTo>
                <a:lnTo>
                  <a:pt x="2885845" y="25400"/>
                </a:lnTo>
                <a:lnTo>
                  <a:pt x="2885701" y="25623"/>
                </a:lnTo>
                <a:lnTo>
                  <a:pt x="2885618" y="25960"/>
                </a:lnTo>
                <a:lnTo>
                  <a:pt x="2887798" y="38100"/>
                </a:lnTo>
                <a:lnTo>
                  <a:pt x="2900098" y="38100"/>
                </a:lnTo>
                <a:lnTo>
                  <a:pt x="2901996" y="25400"/>
                </a:lnTo>
                <a:close/>
              </a:path>
              <a:path w="5625465" h="4114800">
                <a:moveTo>
                  <a:pt x="2919877" y="25400"/>
                </a:moveTo>
                <a:lnTo>
                  <a:pt x="2913305" y="25400"/>
                </a:lnTo>
                <a:lnTo>
                  <a:pt x="2908691" y="38100"/>
                </a:lnTo>
                <a:lnTo>
                  <a:pt x="2915634" y="38100"/>
                </a:lnTo>
                <a:lnTo>
                  <a:pt x="2919877" y="25400"/>
                </a:lnTo>
                <a:close/>
              </a:path>
              <a:path w="5625465" h="4114800">
                <a:moveTo>
                  <a:pt x="2952139" y="25400"/>
                </a:moveTo>
                <a:lnTo>
                  <a:pt x="2941693" y="25400"/>
                </a:lnTo>
                <a:lnTo>
                  <a:pt x="2942145" y="38100"/>
                </a:lnTo>
                <a:lnTo>
                  <a:pt x="2945310" y="38100"/>
                </a:lnTo>
                <a:lnTo>
                  <a:pt x="2952139" y="25400"/>
                </a:lnTo>
                <a:close/>
              </a:path>
              <a:path w="5625465" h="4114800">
                <a:moveTo>
                  <a:pt x="2990836" y="25400"/>
                </a:moveTo>
                <a:lnTo>
                  <a:pt x="2961252" y="25400"/>
                </a:lnTo>
                <a:lnTo>
                  <a:pt x="2963110" y="38100"/>
                </a:lnTo>
                <a:lnTo>
                  <a:pt x="2975236" y="38100"/>
                </a:lnTo>
                <a:lnTo>
                  <a:pt x="2990836" y="25400"/>
                </a:lnTo>
                <a:close/>
              </a:path>
              <a:path w="5625465" h="4114800">
                <a:moveTo>
                  <a:pt x="3009887" y="25400"/>
                </a:moveTo>
                <a:lnTo>
                  <a:pt x="3000416" y="25400"/>
                </a:lnTo>
                <a:lnTo>
                  <a:pt x="3001759" y="38100"/>
                </a:lnTo>
                <a:lnTo>
                  <a:pt x="3003062" y="38100"/>
                </a:lnTo>
                <a:lnTo>
                  <a:pt x="3009887" y="25400"/>
                </a:lnTo>
                <a:close/>
              </a:path>
              <a:path w="5625465" h="4114800">
                <a:moveTo>
                  <a:pt x="3040189" y="25400"/>
                </a:moveTo>
                <a:lnTo>
                  <a:pt x="3022459" y="25400"/>
                </a:lnTo>
                <a:lnTo>
                  <a:pt x="3023770" y="38100"/>
                </a:lnTo>
                <a:lnTo>
                  <a:pt x="3033882" y="38100"/>
                </a:lnTo>
                <a:lnTo>
                  <a:pt x="3040189" y="25400"/>
                </a:lnTo>
                <a:close/>
              </a:path>
              <a:path w="5625465" h="4114800">
                <a:moveTo>
                  <a:pt x="3070692" y="25400"/>
                </a:moveTo>
                <a:lnTo>
                  <a:pt x="3055862" y="25400"/>
                </a:lnTo>
                <a:lnTo>
                  <a:pt x="3055556" y="38100"/>
                </a:lnTo>
                <a:lnTo>
                  <a:pt x="3069935" y="38100"/>
                </a:lnTo>
                <a:lnTo>
                  <a:pt x="3070692" y="25400"/>
                </a:lnTo>
                <a:close/>
              </a:path>
              <a:path w="5625465" h="4114800">
                <a:moveTo>
                  <a:pt x="3075499" y="25400"/>
                </a:moveTo>
                <a:lnTo>
                  <a:pt x="3070692" y="25400"/>
                </a:lnTo>
                <a:lnTo>
                  <a:pt x="3071510" y="38100"/>
                </a:lnTo>
                <a:lnTo>
                  <a:pt x="3075233" y="38100"/>
                </a:lnTo>
                <a:lnTo>
                  <a:pt x="3076574" y="33493"/>
                </a:lnTo>
                <a:lnTo>
                  <a:pt x="3076462" y="32383"/>
                </a:lnTo>
                <a:lnTo>
                  <a:pt x="3075499" y="25400"/>
                </a:lnTo>
                <a:close/>
              </a:path>
              <a:path w="5625465" h="4114800">
                <a:moveTo>
                  <a:pt x="3094295" y="25400"/>
                </a:moveTo>
                <a:lnTo>
                  <a:pt x="3078930" y="25400"/>
                </a:lnTo>
                <a:lnTo>
                  <a:pt x="3076790" y="32754"/>
                </a:lnTo>
                <a:lnTo>
                  <a:pt x="3076722" y="34268"/>
                </a:lnTo>
                <a:lnTo>
                  <a:pt x="3077250" y="38100"/>
                </a:lnTo>
                <a:lnTo>
                  <a:pt x="3083612" y="38100"/>
                </a:lnTo>
                <a:lnTo>
                  <a:pt x="3094295" y="25400"/>
                </a:lnTo>
                <a:close/>
              </a:path>
              <a:path w="5625465" h="4114800">
                <a:moveTo>
                  <a:pt x="3124031" y="25400"/>
                </a:moveTo>
                <a:lnTo>
                  <a:pt x="3109113" y="25400"/>
                </a:lnTo>
                <a:lnTo>
                  <a:pt x="3112115" y="38100"/>
                </a:lnTo>
                <a:lnTo>
                  <a:pt x="3118064" y="38100"/>
                </a:lnTo>
                <a:lnTo>
                  <a:pt x="3124031" y="25400"/>
                </a:lnTo>
                <a:close/>
              </a:path>
              <a:path w="5625465" h="4114800">
                <a:moveTo>
                  <a:pt x="3153650" y="25400"/>
                </a:moveTo>
                <a:lnTo>
                  <a:pt x="3133234" y="25400"/>
                </a:lnTo>
                <a:lnTo>
                  <a:pt x="3131776" y="38100"/>
                </a:lnTo>
                <a:lnTo>
                  <a:pt x="3140635" y="38100"/>
                </a:lnTo>
                <a:lnTo>
                  <a:pt x="3153650" y="25400"/>
                </a:lnTo>
                <a:close/>
              </a:path>
              <a:path w="5625465" h="4114800">
                <a:moveTo>
                  <a:pt x="3179288" y="25400"/>
                </a:moveTo>
                <a:lnTo>
                  <a:pt x="3160994" y="25400"/>
                </a:lnTo>
                <a:lnTo>
                  <a:pt x="3160019" y="38100"/>
                </a:lnTo>
                <a:lnTo>
                  <a:pt x="3175849" y="38100"/>
                </a:lnTo>
                <a:lnTo>
                  <a:pt x="3179288" y="25400"/>
                </a:lnTo>
                <a:close/>
              </a:path>
              <a:path w="5625465" h="4114800">
                <a:moveTo>
                  <a:pt x="3258503" y="12700"/>
                </a:moveTo>
                <a:lnTo>
                  <a:pt x="3135308" y="12700"/>
                </a:lnTo>
                <a:lnTo>
                  <a:pt x="3138911" y="25400"/>
                </a:lnTo>
                <a:lnTo>
                  <a:pt x="3225432" y="25400"/>
                </a:lnTo>
                <a:lnTo>
                  <a:pt x="3225849" y="38100"/>
                </a:lnTo>
                <a:lnTo>
                  <a:pt x="3237419" y="38100"/>
                </a:lnTo>
                <a:lnTo>
                  <a:pt x="3244244" y="25400"/>
                </a:lnTo>
                <a:lnTo>
                  <a:pt x="3258503" y="12700"/>
                </a:lnTo>
                <a:close/>
              </a:path>
              <a:path w="5625465" h="4114800">
                <a:moveTo>
                  <a:pt x="3273952" y="12700"/>
                </a:moveTo>
                <a:lnTo>
                  <a:pt x="3258503" y="12700"/>
                </a:lnTo>
                <a:lnTo>
                  <a:pt x="3262057" y="25400"/>
                </a:lnTo>
                <a:lnTo>
                  <a:pt x="3255083" y="25400"/>
                </a:lnTo>
                <a:lnTo>
                  <a:pt x="3259448" y="38100"/>
                </a:lnTo>
                <a:lnTo>
                  <a:pt x="3267924" y="25400"/>
                </a:lnTo>
                <a:lnTo>
                  <a:pt x="3274281" y="16277"/>
                </a:lnTo>
                <a:lnTo>
                  <a:pt x="3273952" y="12700"/>
                </a:lnTo>
                <a:close/>
              </a:path>
              <a:path w="5625465" h="4114800">
                <a:moveTo>
                  <a:pt x="3278893" y="25400"/>
                </a:moveTo>
                <a:lnTo>
                  <a:pt x="3269100" y="25400"/>
                </a:lnTo>
                <a:lnTo>
                  <a:pt x="3266104" y="38100"/>
                </a:lnTo>
                <a:lnTo>
                  <a:pt x="3272704" y="38100"/>
                </a:lnTo>
                <a:lnTo>
                  <a:pt x="3278893" y="25400"/>
                </a:lnTo>
                <a:close/>
              </a:path>
              <a:path w="5625465" h="4114800">
                <a:moveTo>
                  <a:pt x="3300011" y="25400"/>
                </a:moveTo>
                <a:lnTo>
                  <a:pt x="3293413" y="25400"/>
                </a:lnTo>
                <a:lnTo>
                  <a:pt x="3285370" y="38100"/>
                </a:lnTo>
                <a:lnTo>
                  <a:pt x="3295639" y="38100"/>
                </a:lnTo>
                <a:lnTo>
                  <a:pt x="3300011" y="25400"/>
                </a:lnTo>
                <a:close/>
              </a:path>
              <a:path w="5625465" h="4114800">
                <a:moveTo>
                  <a:pt x="3319609" y="25400"/>
                </a:moveTo>
                <a:lnTo>
                  <a:pt x="3304889" y="25400"/>
                </a:lnTo>
                <a:lnTo>
                  <a:pt x="3312543" y="38100"/>
                </a:lnTo>
                <a:lnTo>
                  <a:pt x="3319609" y="25400"/>
                </a:lnTo>
                <a:close/>
              </a:path>
              <a:path w="5625465" h="4114800">
                <a:moveTo>
                  <a:pt x="3339103" y="25400"/>
                </a:moveTo>
                <a:lnTo>
                  <a:pt x="3330460" y="25400"/>
                </a:lnTo>
                <a:lnTo>
                  <a:pt x="3325526" y="38100"/>
                </a:lnTo>
                <a:lnTo>
                  <a:pt x="3332309" y="38100"/>
                </a:lnTo>
                <a:lnTo>
                  <a:pt x="3339103" y="25400"/>
                </a:lnTo>
                <a:close/>
              </a:path>
              <a:path w="5625465" h="4114800">
                <a:moveTo>
                  <a:pt x="3363532" y="25400"/>
                </a:moveTo>
                <a:lnTo>
                  <a:pt x="3345508" y="25400"/>
                </a:lnTo>
                <a:lnTo>
                  <a:pt x="3340199" y="38100"/>
                </a:lnTo>
                <a:lnTo>
                  <a:pt x="3360935" y="38100"/>
                </a:lnTo>
                <a:lnTo>
                  <a:pt x="3363532" y="25400"/>
                </a:lnTo>
                <a:close/>
              </a:path>
              <a:path w="5625465" h="4114800">
                <a:moveTo>
                  <a:pt x="3423423" y="25400"/>
                </a:moveTo>
                <a:lnTo>
                  <a:pt x="3391832" y="25400"/>
                </a:lnTo>
                <a:lnTo>
                  <a:pt x="3393282" y="38100"/>
                </a:lnTo>
                <a:lnTo>
                  <a:pt x="3401152" y="38100"/>
                </a:lnTo>
                <a:lnTo>
                  <a:pt x="3423423" y="25400"/>
                </a:lnTo>
                <a:close/>
              </a:path>
              <a:path w="5625465" h="4114800">
                <a:moveTo>
                  <a:pt x="3437509" y="25400"/>
                </a:moveTo>
                <a:lnTo>
                  <a:pt x="3426461" y="25400"/>
                </a:lnTo>
                <a:lnTo>
                  <a:pt x="3429928" y="38100"/>
                </a:lnTo>
                <a:lnTo>
                  <a:pt x="3438284" y="38100"/>
                </a:lnTo>
                <a:lnTo>
                  <a:pt x="3437509" y="25400"/>
                </a:lnTo>
                <a:close/>
              </a:path>
              <a:path w="5625465" h="4114800">
                <a:moveTo>
                  <a:pt x="3450482" y="32805"/>
                </a:moveTo>
                <a:lnTo>
                  <a:pt x="3446017" y="38100"/>
                </a:lnTo>
                <a:lnTo>
                  <a:pt x="3449201" y="38100"/>
                </a:lnTo>
                <a:lnTo>
                  <a:pt x="3450482" y="32805"/>
                </a:lnTo>
                <a:close/>
              </a:path>
              <a:path w="5625465" h="4114800">
                <a:moveTo>
                  <a:pt x="3476588" y="25400"/>
                </a:moveTo>
                <a:lnTo>
                  <a:pt x="3457458" y="25400"/>
                </a:lnTo>
                <a:lnTo>
                  <a:pt x="3458913" y="38100"/>
                </a:lnTo>
                <a:lnTo>
                  <a:pt x="3465513" y="38100"/>
                </a:lnTo>
                <a:lnTo>
                  <a:pt x="3476588" y="25400"/>
                </a:lnTo>
                <a:close/>
              </a:path>
              <a:path w="5625465" h="4114800">
                <a:moveTo>
                  <a:pt x="3506202" y="25400"/>
                </a:moveTo>
                <a:lnTo>
                  <a:pt x="3491106" y="25400"/>
                </a:lnTo>
                <a:lnTo>
                  <a:pt x="3493952" y="38100"/>
                </a:lnTo>
                <a:lnTo>
                  <a:pt x="3499965" y="38100"/>
                </a:lnTo>
                <a:lnTo>
                  <a:pt x="3506202" y="25400"/>
                </a:lnTo>
                <a:close/>
              </a:path>
              <a:path w="5625465" h="4114800">
                <a:moveTo>
                  <a:pt x="3535603" y="25400"/>
                </a:moveTo>
                <a:lnTo>
                  <a:pt x="3515285" y="25400"/>
                </a:lnTo>
                <a:lnTo>
                  <a:pt x="3513648" y="38100"/>
                </a:lnTo>
                <a:lnTo>
                  <a:pt x="3522472" y="38100"/>
                </a:lnTo>
                <a:lnTo>
                  <a:pt x="3535603" y="25400"/>
                </a:lnTo>
                <a:close/>
              </a:path>
              <a:path w="5625465" h="4114800">
                <a:moveTo>
                  <a:pt x="3561247" y="25400"/>
                </a:moveTo>
                <a:lnTo>
                  <a:pt x="3543349" y="25400"/>
                </a:lnTo>
                <a:lnTo>
                  <a:pt x="3541857" y="38100"/>
                </a:lnTo>
                <a:lnTo>
                  <a:pt x="3557720" y="38100"/>
                </a:lnTo>
                <a:lnTo>
                  <a:pt x="3561247" y="25400"/>
                </a:lnTo>
                <a:close/>
              </a:path>
              <a:path w="5625465" h="4114800">
                <a:moveTo>
                  <a:pt x="3641309" y="12700"/>
                </a:moveTo>
                <a:lnTo>
                  <a:pt x="3518206" y="12700"/>
                </a:lnTo>
                <a:lnTo>
                  <a:pt x="3521659" y="25400"/>
                </a:lnTo>
                <a:lnTo>
                  <a:pt x="3607512" y="25400"/>
                </a:lnTo>
                <a:lnTo>
                  <a:pt x="3607720" y="38100"/>
                </a:lnTo>
                <a:lnTo>
                  <a:pt x="3619257" y="38100"/>
                </a:lnTo>
                <a:lnTo>
                  <a:pt x="3626385" y="25400"/>
                </a:lnTo>
                <a:lnTo>
                  <a:pt x="3641309" y="12700"/>
                </a:lnTo>
                <a:close/>
              </a:path>
              <a:path w="5625465" h="4114800">
                <a:moveTo>
                  <a:pt x="3656873" y="12700"/>
                </a:moveTo>
                <a:lnTo>
                  <a:pt x="3641309" y="12700"/>
                </a:lnTo>
                <a:lnTo>
                  <a:pt x="3644712" y="25400"/>
                </a:lnTo>
                <a:lnTo>
                  <a:pt x="3637104" y="25400"/>
                </a:lnTo>
                <a:lnTo>
                  <a:pt x="3641228" y="38100"/>
                </a:lnTo>
                <a:lnTo>
                  <a:pt x="3650004" y="25400"/>
                </a:lnTo>
                <a:lnTo>
                  <a:pt x="3657014" y="16277"/>
                </a:lnTo>
                <a:lnTo>
                  <a:pt x="3657048" y="16111"/>
                </a:lnTo>
                <a:lnTo>
                  <a:pt x="3656873" y="12700"/>
                </a:lnTo>
                <a:close/>
              </a:path>
              <a:path w="5625465" h="4114800">
                <a:moveTo>
                  <a:pt x="3660871" y="25400"/>
                </a:moveTo>
                <a:lnTo>
                  <a:pt x="3651159" y="25400"/>
                </a:lnTo>
                <a:lnTo>
                  <a:pt x="3647961" y="38100"/>
                </a:lnTo>
                <a:lnTo>
                  <a:pt x="3654577" y="38100"/>
                </a:lnTo>
                <a:lnTo>
                  <a:pt x="3660871" y="25400"/>
                </a:lnTo>
                <a:close/>
              </a:path>
              <a:path w="5625465" h="4114800">
                <a:moveTo>
                  <a:pt x="3682144" y="25400"/>
                </a:moveTo>
                <a:lnTo>
                  <a:pt x="3675647" y="25400"/>
                </a:lnTo>
                <a:lnTo>
                  <a:pt x="3667207" y="38100"/>
                </a:lnTo>
                <a:lnTo>
                  <a:pt x="3677443" y="38100"/>
                </a:lnTo>
                <a:lnTo>
                  <a:pt x="3682144" y="25400"/>
                </a:lnTo>
                <a:close/>
              </a:path>
              <a:path w="5625465" h="4114800">
                <a:moveTo>
                  <a:pt x="3701620" y="25400"/>
                </a:moveTo>
                <a:lnTo>
                  <a:pt x="3686794" y="25400"/>
                </a:lnTo>
                <a:lnTo>
                  <a:pt x="3694381" y="38100"/>
                </a:lnTo>
                <a:lnTo>
                  <a:pt x="3701620" y="25400"/>
                </a:lnTo>
                <a:close/>
              </a:path>
              <a:path w="5625465" h="4114800">
                <a:moveTo>
                  <a:pt x="3721153" y="25400"/>
                </a:moveTo>
                <a:lnTo>
                  <a:pt x="3712937" y="25400"/>
                </a:lnTo>
                <a:lnTo>
                  <a:pt x="3707335" y="38100"/>
                </a:lnTo>
                <a:lnTo>
                  <a:pt x="3714186" y="38100"/>
                </a:lnTo>
                <a:lnTo>
                  <a:pt x="3721153" y="25400"/>
                </a:lnTo>
                <a:close/>
              </a:path>
              <a:path w="5625465" h="4114800">
                <a:moveTo>
                  <a:pt x="3745936" y="25400"/>
                </a:moveTo>
                <a:lnTo>
                  <a:pt x="3727657" y="25400"/>
                </a:lnTo>
                <a:lnTo>
                  <a:pt x="3721954" y="38100"/>
                </a:lnTo>
                <a:lnTo>
                  <a:pt x="3742792" y="38100"/>
                </a:lnTo>
                <a:lnTo>
                  <a:pt x="3745936" y="25400"/>
                </a:lnTo>
                <a:close/>
              </a:path>
              <a:path w="5625465" h="4114800">
                <a:moveTo>
                  <a:pt x="3805523" y="25400"/>
                </a:moveTo>
                <a:lnTo>
                  <a:pt x="3773887" y="25400"/>
                </a:lnTo>
                <a:lnTo>
                  <a:pt x="3775182" y="38100"/>
                </a:lnTo>
                <a:lnTo>
                  <a:pt x="3782932" y="38100"/>
                </a:lnTo>
                <a:lnTo>
                  <a:pt x="3805523" y="25400"/>
                </a:lnTo>
                <a:close/>
              </a:path>
              <a:path w="5625465" h="4114800">
                <a:moveTo>
                  <a:pt x="3819521" y="25400"/>
                </a:moveTo>
                <a:lnTo>
                  <a:pt x="3808371" y="25400"/>
                </a:lnTo>
                <a:lnTo>
                  <a:pt x="3811785" y="38100"/>
                </a:lnTo>
                <a:lnTo>
                  <a:pt x="3820107" y="38100"/>
                </a:lnTo>
                <a:lnTo>
                  <a:pt x="3819521" y="25400"/>
                </a:lnTo>
                <a:close/>
              </a:path>
              <a:path w="5625465" h="4114800">
                <a:moveTo>
                  <a:pt x="3832514" y="32471"/>
                </a:moveTo>
                <a:lnTo>
                  <a:pt x="3827628" y="38100"/>
                </a:lnTo>
                <a:lnTo>
                  <a:pt x="3831050" y="38100"/>
                </a:lnTo>
                <a:lnTo>
                  <a:pt x="3832514" y="32471"/>
                </a:lnTo>
                <a:close/>
              </a:path>
              <a:path w="5625465" h="4114800">
                <a:moveTo>
                  <a:pt x="3858881" y="25400"/>
                </a:moveTo>
                <a:lnTo>
                  <a:pt x="3839415" y="25400"/>
                </a:lnTo>
                <a:lnTo>
                  <a:pt x="3840577" y="38100"/>
                </a:lnTo>
                <a:lnTo>
                  <a:pt x="3847414" y="38100"/>
                </a:lnTo>
                <a:lnTo>
                  <a:pt x="3858881" y="25400"/>
                </a:lnTo>
                <a:close/>
              </a:path>
              <a:path w="5625465" h="4114800">
                <a:moveTo>
                  <a:pt x="3888374" y="25400"/>
                </a:moveTo>
                <a:lnTo>
                  <a:pt x="3873098" y="25400"/>
                </a:lnTo>
                <a:lnTo>
                  <a:pt x="3875791" y="38100"/>
                </a:lnTo>
                <a:lnTo>
                  <a:pt x="3881865" y="38100"/>
                </a:lnTo>
                <a:lnTo>
                  <a:pt x="3888374" y="25400"/>
                </a:lnTo>
                <a:close/>
              </a:path>
              <a:path w="5625465" h="4114800">
                <a:moveTo>
                  <a:pt x="3917557" y="25400"/>
                </a:moveTo>
                <a:lnTo>
                  <a:pt x="3897335" y="25400"/>
                </a:lnTo>
                <a:lnTo>
                  <a:pt x="3895519" y="38100"/>
                </a:lnTo>
                <a:lnTo>
                  <a:pt x="3904310" y="38100"/>
                </a:lnTo>
                <a:lnTo>
                  <a:pt x="3917557" y="25400"/>
                </a:lnTo>
                <a:close/>
              </a:path>
              <a:path w="5625465" h="4114800">
                <a:moveTo>
                  <a:pt x="3943206" y="25400"/>
                </a:moveTo>
                <a:lnTo>
                  <a:pt x="3925705" y="25400"/>
                </a:lnTo>
                <a:lnTo>
                  <a:pt x="3923695" y="38100"/>
                </a:lnTo>
                <a:lnTo>
                  <a:pt x="3939592" y="38100"/>
                </a:lnTo>
                <a:lnTo>
                  <a:pt x="3943206" y="25400"/>
                </a:lnTo>
                <a:close/>
              </a:path>
              <a:path w="5625465" h="4114800">
                <a:moveTo>
                  <a:pt x="4024114" y="12700"/>
                </a:moveTo>
                <a:lnTo>
                  <a:pt x="3901103" y="12700"/>
                </a:lnTo>
                <a:lnTo>
                  <a:pt x="3904405" y="25400"/>
                </a:lnTo>
                <a:lnTo>
                  <a:pt x="3989591" y="25400"/>
                </a:lnTo>
                <a:lnTo>
                  <a:pt x="3989591" y="38100"/>
                </a:lnTo>
                <a:lnTo>
                  <a:pt x="4001094" y="38100"/>
                </a:lnTo>
                <a:lnTo>
                  <a:pt x="4008528" y="25400"/>
                </a:lnTo>
                <a:lnTo>
                  <a:pt x="4024114" y="12700"/>
                </a:lnTo>
                <a:close/>
              </a:path>
              <a:path w="5625465" h="4114800">
                <a:moveTo>
                  <a:pt x="4039795" y="12700"/>
                </a:moveTo>
                <a:lnTo>
                  <a:pt x="4024114" y="12700"/>
                </a:lnTo>
                <a:lnTo>
                  <a:pt x="4027368" y="25400"/>
                </a:lnTo>
                <a:lnTo>
                  <a:pt x="4019125" y="25400"/>
                </a:lnTo>
                <a:lnTo>
                  <a:pt x="4023008" y="38100"/>
                </a:lnTo>
                <a:lnTo>
                  <a:pt x="4032083" y="25400"/>
                </a:lnTo>
                <a:lnTo>
                  <a:pt x="4039747" y="16277"/>
                </a:lnTo>
                <a:lnTo>
                  <a:pt x="4039795" y="12700"/>
                </a:lnTo>
                <a:close/>
              </a:path>
              <a:path w="5625465" h="4114800">
                <a:moveTo>
                  <a:pt x="4042849" y="25400"/>
                </a:moveTo>
                <a:lnTo>
                  <a:pt x="4033220" y="25400"/>
                </a:lnTo>
                <a:lnTo>
                  <a:pt x="4029819" y="38100"/>
                </a:lnTo>
                <a:lnTo>
                  <a:pt x="4036448" y="38100"/>
                </a:lnTo>
                <a:lnTo>
                  <a:pt x="4042849" y="25400"/>
                </a:lnTo>
                <a:close/>
              </a:path>
              <a:path w="5625465" h="4114800">
                <a:moveTo>
                  <a:pt x="4064276" y="25400"/>
                </a:moveTo>
                <a:lnTo>
                  <a:pt x="4057882" y="25400"/>
                </a:lnTo>
                <a:lnTo>
                  <a:pt x="4049045" y="38100"/>
                </a:lnTo>
                <a:lnTo>
                  <a:pt x="4059246" y="38100"/>
                </a:lnTo>
                <a:lnTo>
                  <a:pt x="4064276" y="25400"/>
                </a:lnTo>
                <a:close/>
              </a:path>
              <a:path w="5625465" h="4114800">
                <a:moveTo>
                  <a:pt x="4083632" y="25400"/>
                </a:moveTo>
                <a:lnTo>
                  <a:pt x="4068700" y="25400"/>
                </a:lnTo>
                <a:lnTo>
                  <a:pt x="4076218" y="38100"/>
                </a:lnTo>
                <a:lnTo>
                  <a:pt x="4083632" y="25400"/>
                </a:lnTo>
                <a:close/>
              </a:path>
              <a:path w="5625465" h="4114800">
                <a:moveTo>
                  <a:pt x="4103203" y="25400"/>
                </a:moveTo>
                <a:lnTo>
                  <a:pt x="4095413" y="25400"/>
                </a:lnTo>
                <a:lnTo>
                  <a:pt x="4089144" y="38100"/>
                </a:lnTo>
                <a:lnTo>
                  <a:pt x="4096062" y="38100"/>
                </a:lnTo>
                <a:lnTo>
                  <a:pt x="4103203" y="25400"/>
                </a:lnTo>
                <a:close/>
              </a:path>
              <a:path w="5625465" h="4114800">
                <a:moveTo>
                  <a:pt x="4128340" y="25400"/>
                </a:moveTo>
                <a:lnTo>
                  <a:pt x="4109803" y="25400"/>
                </a:lnTo>
                <a:lnTo>
                  <a:pt x="4103709" y="38100"/>
                </a:lnTo>
                <a:lnTo>
                  <a:pt x="4124650" y="38100"/>
                </a:lnTo>
                <a:lnTo>
                  <a:pt x="4128340" y="25400"/>
                </a:lnTo>
                <a:close/>
              </a:path>
              <a:path w="5625465" h="4114800">
                <a:moveTo>
                  <a:pt x="4187621" y="25400"/>
                </a:moveTo>
                <a:lnTo>
                  <a:pt x="4155942" y="25400"/>
                </a:lnTo>
                <a:lnTo>
                  <a:pt x="4157083" y="38100"/>
                </a:lnTo>
                <a:lnTo>
                  <a:pt x="4164712" y="38100"/>
                </a:lnTo>
                <a:lnTo>
                  <a:pt x="4187621" y="25400"/>
                </a:lnTo>
                <a:close/>
              </a:path>
              <a:path w="5625465" h="4114800">
                <a:moveTo>
                  <a:pt x="4201533" y="25400"/>
                </a:moveTo>
                <a:lnTo>
                  <a:pt x="4190281" y="25400"/>
                </a:lnTo>
                <a:lnTo>
                  <a:pt x="4193642" y="38100"/>
                </a:lnTo>
                <a:lnTo>
                  <a:pt x="4201930" y="38100"/>
                </a:lnTo>
                <a:lnTo>
                  <a:pt x="4201533" y="25400"/>
                </a:lnTo>
                <a:close/>
              </a:path>
              <a:path w="5625465" h="4114800">
                <a:moveTo>
                  <a:pt x="4214555" y="32144"/>
                </a:moveTo>
                <a:lnTo>
                  <a:pt x="4209238" y="38100"/>
                </a:lnTo>
                <a:lnTo>
                  <a:pt x="4212897" y="38100"/>
                </a:lnTo>
                <a:lnTo>
                  <a:pt x="4214555" y="32144"/>
                </a:lnTo>
                <a:close/>
              </a:path>
              <a:path w="5625465" h="4114800">
                <a:moveTo>
                  <a:pt x="4239775" y="25400"/>
                </a:moveTo>
                <a:lnTo>
                  <a:pt x="4222873" y="25400"/>
                </a:lnTo>
                <a:lnTo>
                  <a:pt x="4224127" y="38100"/>
                </a:lnTo>
                <a:lnTo>
                  <a:pt x="4236069" y="38100"/>
                </a:lnTo>
                <a:lnTo>
                  <a:pt x="4239775" y="25400"/>
                </a:lnTo>
                <a:close/>
              </a:path>
              <a:path w="5625465" h="4114800">
                <a:moveTo>
                  <a:pt x="4257548" y="25400"/>
                </a:moveTo>
                <a:lnTo>
                  <a:pt x="4250422" y="25400"/>
                </a:lnTo>
                <a:lnTo>
                  <a:pt x="4244787" y="38100"/>
                </a:lnTo>
                <a:lnTo>
                  <a:pt x="4251855" y="38100"/>
                </a:lnTo>
                <a:lnTo>
                  <a:pt x="4257548" y="25400"/>
                </a:lnTo>
                <a:close/>
              </a:path>
              <a:path w="5625465" h="4114800">
                <a:moveTo>
                  <a:pt x="4289040" y="25400"/>
                </a:moveTo>
                <a:lnTo>
                  <a:pt x="4278917" y="25400"/>
                </a:lnTo>
                <a:lnTo>
                  <a:pt x="4278599" y="38100"/>
                </a:lnTo>
                <a:lnTo>
                  <a:pt x="4281764" y="38100"/>
                </a:lnTo>
                <a:lnTo>
                  <a:pt x="4289040" y="25400"/>
                </a:lnTo>
                <a:close/>
              </a:path>
              <a:path w="5625465" h="4114800">
                <a:moveTo>
                  <a:pt x="4327685" y="25400"/>
                </a:moveTo>
                <a:lnTo>
                  <a:pt x="4298011" y="25400"/>
                </a:lnTo>
                <a:lnTo>
                  <a:pt x="4299743" y="38100"/>
                </a:lnTo>
                <a:lnTo>
                  <a:pt x="4311566" y="38100"/>
                </a:lnTo>
                <a:lnTo>
                  <a:pt x="4327685" y="25400"/>
                </a:lnTo>
                <a:close/>
              </a:path>
              <a:path w="5625465" h="4114800">
                <a:moveTo>
                  <a:pt x="4346914" y="25400"/>
                </a:moveTo>
                <a:lnTo>
                  <a:pt x="4337085" y="25400"/>
                </a:lnTo>
                <a:lnTo>
                  <a:pt x="4338321" y="38100"/>
                </a:lnTo>
                <a:lnTo>
                  <a:pt x="4339498" y="38100"/>
                </a:lnTo>
                <a:lnTo>
                  <a:pt x="4346914" y="25400"/>
                </a:lnTo>
                <a:close/>
              </a:path>
              <a:path w="5625465" h="4114800">
                <a:moveTo>
                  <a:pt x="4376859" y="25400"/>
                </a:moveTo>
                <a:lnTo>
                  <a:pt x="4360917" y="25400"/>
                </a:lnTo>
                <a:lnTo>
                  <a:pt x="4360208" y="38100"/>
                </a:lnTo>
                <a:lnTo>
                  <a:pt x="4370104" y="38100"/>
                </a:lnTo>
                <a:lnTo>
                  <a:pt x="4376859" y="25400"/>
                </a:lnTo>
                <a:close/>
              </a:path>
              <a:path w="5625465" h="4114800">
                <a:moveTo>
                  <a:pt x="4407701" y="25400"/>
                </a:moveTo>
                <a:lnTo>
                  <a:pt x="4394982" y="25400"/>
                </a:lnTo>
                <a:lnTo>
                  <a:pt x="4391992" y="38100"/>
                </a:lnTo>
                <a:lnTo>
                  <a:pt x="4406372" y="38100"/>
                </a:lnTo>
                <a:lnTo>
                  <a:pt x="4407701" y="25400"/>
                </a:lnTo>
                <a:close/>
              </a:path>
              <a:path w="5625465" h="4114800">
                <a:moveTo>
                  <a:pt x="4412354" y="25400"/>
                </a:moveTo>
                <a:lnTo>
                  <a:pt x="4407701" y="25400"/>
                </a:lnTo>
                <a:lnTo>
                  <a:pt x="4407731" y="38100"/>
                </a:lnTo>
                <a:lnTo>
                  <a:pt x="4411670" y="38100"/>
                </a:lnTo>
                <a:lnTo>
                  <a:pt x="4412745" y="34624"/>
                </a:lnTo>
                <a:lnTo>
                  <a:pt x="4412691" y="31359"/>
                </a:lnTo>
                <a:lnTo>
                  <a:pt x="4412354" y="25400"/>
                </a:lnTo>
                <a:close/>
              </a:path>
              <a:path w="5625465" h="4114800">
                <a:moveTo>
                  <a:pt x="4432319" y="25400"/>
                </a:moveTo>
                <a:lnTo>
                  <a:pt x="4415599" y="25400"/>
                </a:lnTo>
                <a:lnTo>
                  <a:pt x="4412855" y="34268"/>
                </a:lnTo>
                <a:lnTo>
                  <a:pt x="4413072" y="38100"/>
                </a:lnTo>
                <a:lnTo>
                  <a:pt x="4420264" y="38100"/>
                </a:lnTo>
                <a:lnTo>
                  <a:pt x="4432319" y="25400"/>
                </a:lnTo>
                <a:close/>
              </a:path>
              <a:path w="5625465" h="4114800">
                <a:moveTo>
                  <a:pt x="4461630" y="25400"/>
                </a:moveTo>
                <a:lnTo>
                  <a:pt x="4446087" y="25400"/>
                </a:lnTo>
                <a:lnTo>
                  <a:pt x="4448547" y="38100"/>
                </a:lnTo>
                <a:lnTo>
                  <a:pt x="4454716" y="38100"/>
                </a:lnTo>
                <a:lnTo>
                  <a:pt x="4461630" y="25400"/>
                </a:lnTo>
                <a:close/>
              </a:path>
              <a:path w="5625465" h="4114800">
                <a:moveTo>
                  <a:pt x="4490488" y="25400"/>
                </a:moveTo>
                <a:lnTo>
                  <a:pt x="4470411" y="25400"/>
                </a:lnTo>
                <a:lnTo>
                  <a:pt x="4468326" y="38100"/>
                </a:lnTo>
                <a:lnTo>
                  <a:pt x="4477066" y="38100"/>
                </a:lnTo>
                <a:lnTo>
                  <a:pt x="4490488" y="25400"/>
                </a:lnTo>
                <a:close/>
              </a:path>
              <a:path w="5625465" h="4114800">
                <a:moveTo>
                  <a:pt x="4516144" y="25400"/>
                </a:moveTo>
                <a:lnTo>
                  <a:pt x="4499237" y="25400"/>
                </a:lnTo>
                <a:lnTo>
                  <a:pt x="4496451" y="38100"/>
                </a:lnTo>
                <a:lnTo>
                  <a:pt x="4512398" y="38100"/>
                </a:lnTo>
                <a:lnTo>
                  <a:pt x="4516144" y="25400"/>
                </a:lnTo>
                <a:close/>
              </a:path>
              <a:path w="5625465" h="4114800">
                <a:moveTo>
                  <a:pt x="4598323" y="12700"/>
                </a:moveTo>
                <a:lnTo>
                  <a:pt x="4475449" y="12700"/>
                </a:lnTo>
                <a:lnTo>
                  <a:pt x="4478526" y="25400"/>
                </a:lnTo>
                <a:lnTo>
                  <a:pt x="4562711" y="25400"/>
                </a:lnTo>
                <a:lnTo>
                  <a:pt x="4562400" y="38100"/>
                </a:lnTo>
                <a:lnTo>
                  <a:pt x="4573851" y="38100"/>
                </a:lnTo>
                <a:lnTo>
                  <a:pt x="4581742" y="25400"/>
                </a:lnTo>
                <a:lnTo>
                  <a:pt x="4598323" y="12700"/>
                </a:lnTo>
                <a:close/>
              </a:path>
              <a:path w="5625465" h="4114800">
                <a:moveTo>
                  <a:pt x="4614176" y="12700"/>
                </a:moveTo>
                <a:lnTo>
                  <a:pt x="4598323" y="12700"/>
                </a:lnTo>
                <a:lnTo>
                  <a:pt x="4601350" y="25400"/>
                </a:lnTo>
                <a:lnTo>
                  <a:pt x="4592158" y="25400"/>
                </a:lnTo>
                <a:lnTo>
                  <a:pt x="4595677" y="38100"/>
                </a:lnTo>
                <a:lnTo>
                  <a:pt x="4605202" y="25400"/>
                </a:lnTo>
                <a:lnTo>
                  <a:pt x="4614004" y="16111"/>
                </a:lnTo>
                <a:lnTo>
                  <a:pt x="4614176" y="12700"/>
                </a:lnTo>
                <a:close/>
              </a:path>
              <a:path w="5625465" h="4114800">
                <a:moveTo>
                  <a:pt x="4615816" y="25400"/>
                </a:moveTo>
                <a:lnTo>
                  <a:pt x="4606310" y="25400"/>
                </a:lnTo>
                <a:lnTo>
                  <a:pt x="4602604" y="38100"/>
                </a:lnTo>
                <a:lnTo>
                  <a:pt x="4609255" y="38100"/>
                </a:lnTo>
                <a:lnTo>
                  <a:pt x="4615816" y="25400"/>
                </a:lnTo>
                <a:close/>
              </a:path>
              <a:path w="5625465" h="4114800">
                <a:moveTo>
                  <a:pt x="4637476" y="25400"/>
                </a:moveTo>
                <a:lnTo>
                  <a:pt x="4631234" y="25400"/>
                </a:lnTo>
                <a:lnTo>
                  <a:pt x="4621801" y="38100"/>
                </a:lnTo>
                <a:lnTo>
                  <a:pt x="4631952" y="38100"/>
                </a:lnTo>
                <a:lnTo>
                  <a:pt x="4637476" y="25400"/>
                </a:lnTo>
                <a:close/>
              </a:path>
              <a:path w="5625465" h="4114800">
                <a:moveTo>
                  <a:pt x="4656650" y="25400"/>
                </a:moveTo>
                <a:lnTo>
                  <a:pt x="4641559" y="25400"/>
                </a:lnTo>
                <a:lnTo>
                  <a:pt x="4648975" y="38100"/>
                </a:lnTo>
                <a:lnTo>
                  <a:pt x="4656650" y="25400"/>
                </a:lnTo>
                <a:close/>
              </a:path>
              <a:path w="5625465" h="4114800">
                <a:moveTo>
                  <a:pt x="4676279" y="25400"/>
                </a:moveTo>
                <a:lnTo>
                  <a:pt x="4669128" y="25400"/>
                </a:lnTo>
                <a:lnTo>
                  <a:pt x="4661857" y="38100"/>
                </a:lnTo>
                <a:lnTo>
                  <a:pt x="4668876" y="38100"/>
                </a:lnTo>
                <a:lnTo>
                  <a:pt x="4676279" y="25400"/>
                </a:lnTo>
                <a:close/>
              </a:path>
              <a:path w="5625465" h="4114800">
                <a:moveTo>
                  <a:pt x="4701946" y="25400"/>
                </a:moveTo>
                <a:lnTo>
                  <a:pt x="4683024" y="25400"/>
                </a:lnTo>
                <a:lnTo>
                  <a:pt x="4676343" y="38100"/>
                </a:lnTo>
                <a:lnTo>
                  <a:pt x="4697435" y="38100"/>
                </a:lnTo>
                <a:lnTo>
                  <a:pt x="4701946" y="25400"/>
                </a:lnTo>
                <a:close/>
              </a:path>
              <a:path w="5625465" h="4114800">
                <a:moveTo>
                  <a:pt x="4760770" y="25400"/>
                </a:moveTo>
                <a:lnTo>
                  <a:pt x="4729026" y="25400"/>
                </a:lnTo>
                <a:lnTo>
                  <a:pt x="4729934" y="38100"/>
                </a:lnTo>
                <a:lnTo>
                  <a:pt x="4737381" y="38100"/>
                </a:lnTo>
                <a:lnTo>
                  <a:pt x="4760770" y="25400"/>
                </a:lnTo>
                <a:close/>
              </a:path>
              <a:path w="5625465" h="4114800">
                <a:moveTo>
                  <a:pt x="4774551" y="25400"/>
                </a:moveTo>
                <a:lnTo>
                  <a:pt x="4763146" y="25400"/>
                </a:lnTo>
                <a:lnTo>
                  <a:pt x="4766428" y="38100"/>
                </a:lnTo>
                <a:lnTo>
                  <a:pt x="4774666" y="38100"/>
                </a:lnTo>
                <a:lnTo>
                  <a:pt x="4774551" y="25400"/>
                </a:lnTo>
                <a:close/>
              </a:path>
              <a:path w="5625465" h="4114800">
                <a:moveTo>
                  <a:pt x="4787635" y="31667"/>
                </a:moveTo>
                <a:lnTo>
                  <a:pt x="4781654" y="38100"/>
                </a:lnTo>
                <a:lnTo>
                  <a:pt x="4785668" y="38100"/>
                </a:lnTo>
                <a:lnTo>
                  <a:pt x="4787635" y="31667"/>
                </a:lnTo>
                <a:close/>
              </a:path>
              <a:path w="5625465" h="4114800">
                <a:moveTo>
                  <a:pt x="4813109" y="25400"/>
                </a:moveTo>
                <a:lnTo>
                  <a:pt x="4796025" y="25400"/>
                </a:lnTo>
                <a:lnTo>
                  <a:pt x="4796840" y="38100"/>
                </a:lnTo>
                <a:lnTo>
                  <a:pt x="4808628" y="38100"/>
                </a:lnTo>
                <a:lnTo>
                  <a:pt x="4813109" y="25400"/>
                </a:lnTo>
                <a:close/>
              </a:path>
              <a:path w="5625465" h="4114800">
                <a:moveTo>
                  <a:pt x="4830836" y="25400"/>
                </a:moveTo>
                <a:lnTo>
                  <a:pt x="4823471" y="25400"/>
                </a:lnTo>
                <a:lnTo>
                  <a:pt x="4817400" y="38100"/>
                </a:lnTo>
                <a:lnTo>
                  <a:pt x="4824522" y="38100"/>
                </a:lnTo>
                <a:lnTo>
                  <a:pt x="4830836" y="25400"/>
                </a:lnTo>
                <a:close/>
              </a:path>
              <a:path w="5625465" h="4114800">
                <a:moveTo>
                  <a:pt x="4861998" y="25400"/>
                </a:moveTo>
                <a:lnTo>
                  <a:pt x="4852013" y="25400"/>
                </a:lnTo>
                <a:lnTo>
                  <a:pt x="4851365" y="38100"/>
                </a:lnTo>
                <a:lnTo>
                  <a:pt x="4854530" y="38100"/>
                </a:lnTo>
                <a:lnTo>
                  <a:pt x="4861998" y="25400"/>
                </a:lnTo>
                <a:close/>
              </a:path>
              <a:path w="5625465" h="4114800">
                <a:moveTo>
                  <a:pt x="4900618" y="25400"/>
                </a:moveTo>
                <a:lnTo>
                  <a:pt x="4870908" y="25400"/>
                </a:lnTo>
                <a:lnTo>
                  <a:pt x="4872586" y="38100"/>
                </a:lnTo>
                <a:lnTo>
                  <a:pt x="4884277" y="38100"/>
                </a:lnTo>
                <a:lnTo>
                  <a:pt x="4900618" y="25400"/>
                </a:lnTo>
                <a:close/>
              </a:path>
              <a:path w="5625465" h="4114800">
                <a:moveTo>
                  <a:pt x="4919925" y="25400"/>
                </a:moveTo>
                <a:lnTo>
                  <a:pt x="4909943" y="25400"/>
                </a:lnTo>
                <a:lnTo>
                  <a:pt x="4911133" y="38100"/>
                </a:lnTo>
                <a:lnTo>
                  <a:pt x="4912257" y="38100"/>
                </a:lnTo>
                <a:lnTo>
                  <a:pt x="4919925" y="25400"/>
                </a:lnTo>
                <a:close/>
              </a:path>
              <a:path w="5625465" h="4114800">
                <a:moveTo>
                  <a:pt x="4949717" y="25400"/>
                </a:moveTo>
                <a:lnTo>
                  <a:pt x="4934541" y="25400"/>
                </a:lnTo>
                <a:lnTo>
                  <a:pt x="4932965" y="38100"/>
                </a:lnTo>
                <a:lnTo>
                  <a:pt x="4942770" y="38100"/>
                </a:lnTo>
                <a:lnTo>
                  <a:pt x="4949717" y="25400"/>
                </a:lnTo>
                <a:close/>
              </a:path>
              <a:path w="5625465" h="4114800">
                <a:moveTo>
                  <a:pt x="4980705" y="25400"/>
                </a:moveTo>
                <a:lnTo>
                  <a:pt x="4968891" y="25400"/>
                </a:lnTo>
                <a:lnTo>
                  <a:pt x="4964751" y="38100"/>
                </a:lnTo>
                <a:lnTo>
                  <a:pt x="4979131" y="38100"/>
                </a:lnTo>
                <a:lnTo>
                  <a:pt x="4980705" y="25400"/>
                </a:lnTo>
                <a:close/>
              </a:path>
              <a:path w="5625465" h="4114800">
                <a:moveTo>
                  <a:pt x="4988370" y="25400"/>
                </a:moveTo>
                <a:lnTo>
                  <a:pt x="4980705" y="25400"/>
                </a:lnTo>
                <a:lnTo>
                  <a:pt x="4980397" y="38100"/>
                </a:lnTo>
                <a:lnTo>
                  <a:pt x="4984428" y="38100"/>
                </a:lnTo>
                <a:lnTo>
                  <a:pt x="4986536" y="31359"/>
                </a:lnTo>
                <a:lnTo>
                  <a:pt x="4988370" y="25400"/>
                </a:lnTo>
                <a:close/>
              </a:path>
              <a:path w="5625465" h="4114800">
                <a:moveTo>
                  <a:pt x="4997794" y="25400"/>
                </a:moveTo>
                <a:lnTo>
                  <a:pt x="4988458" y="25400"/>
                </a:lnTo>
                <a:lnTo>
                  <a:pt x="4985484" y="34775"/>
                </a:lnTo>
                <a:lnTo>
                  <a:pt x="4984461" y="38100"/>
                </a:lnTo>
                <a:lnTo>
                  <a:pt x="4991127" y="38100"/>
                </a:lnTo>
                <a:lnTo>
                  <a:pt x="4997794" y="25400"/>
                </a:lnTo>
                <a:close/>
              </a:path>
              <a:path w="5625465" h="4114800">
                <a:moveTo>
                  <a:pt x="5019608" y="25400"/>
                </a:moveTo>
                <a:lnTo>
                  <a:pt x="5013468" y="25400"/>
                </a:lnTo>
                <a:lnTo>
                  <a:pt x="5003639" y="38100"/>
                </a:lnTo>
                <a:lnTo>
                  <a:pt x="5013756" y="38100"/>
                </a:lnTo>
                <a:lnTo>
                  <a:pt x="5019608" y="25400"/>
                </a:lnTo>
                <a:close/>
              </a:path>
              <a:path w="5625465" h="4114800">
                <a:moveTo>
                  <a:pt x="5038662" y="25400"/>
                </a:moveTo>
                <a:lnTo>
                  <a:pt x="5023464" y="25400"/>
                </a:lnTo>
                <a:lnTo>
                  <a:pt x="5030812" y="38100"/>
                </a:lnTo>
                <a:lnTo>
                  <a:pt x="5038662" y="25400"/>
                </a:lnTo>
                <a:close/>
              </a:path>
              <a:path w="5625465" h="4114800">
                <a:moveTo>
                  <a:pt x="5058329" y="25400"/>
                </a:moveTo>
                <a:lnTo>
                  <a:pt x="5051604" y="25400"/>
                </a:lnTo>
                <a:lnTo>
                  <a:pt x="5043666" y="38100"/>
                </a:lnTo>
                <a:lnTo>
                  <a:pt x="5050753" y="38100"/>
                </a:lnTo>
                <a:lnTo>
                  <a:pt x="5058329" y="25400"/>
                </a:lnTo>
                <a:close/>
              </a:path>
              <a:path w="5625465" h="4114800">
                <a:moveTo>
                  <a:pt x="5084349" y="25400"/>
                </a:moveTo>
                <a:lnTo>
                  <a:pt x="5065171" y="25400"/>
                </a:lnTo>
                <a:lnTo>
                  <a:pt x="5058098" y="38100"/>
                </a:lnTo>
                <a:lnTo>
                  <a:pt x="5079292" y="38100"/>
                </a:lnTo>
                <a:lnTo>
                  <a:pt x="5084349" y="25400"/>
                </a:lnTo>
                <a:close/>
              </a:path>
              <a:path w="5625465" h="4114800">
                <a:moveTo>
                  <a:pt x="5142868" y="25400"/>
                </a:moveTo>
                <a:lnTo>
                  <a:pt x="5111081" y="25400"/>
                </a:lnTo>
                <a:lnTo>
                  <a:pt x="5111835" y="38100"/>
                </a:lnTo>
                <a:lnTo>
                  <a:pt x="5119161" y="38100"/>
                </a:lnTo>
                <a:lnTo>
                  <a:pt x="5142868" y="25400"/>
                </a:lnTo>
                <a:close/>
              </a:path>
              <a:path w="5625465" h="4114800">
                <a:moveTo>
                  <a:pt x="5156561" y="25400"/>
                </a:moveTo>
                <a:lnTo>
                  <a:pt x="5145057" y="25400"/>
                </a:lnTo>
                <a:lnTo>
                  <a:pt x="5148285" y="38100"/>
                </a:lnTo>
                <a:lnTo>
                  <a:pt x="5156489" y="38100"/>
                </a:lnTo>
                <a:lnTo>
                  <a:pt x="5156561" y="25400"/>
                </a:lnTo>
                <a:close/>
              </a:path>
              <a:path w="5625465" h="4114800">
                <a:moveTo>
                  <a:pt x="5169700" y="31359"/>
                </a:moveTo>
                <a:lnTo>
                  <a:pt x="5163265" y="38100"/>
                </a:lnTo>
                <a:lnTo>
                  <a:pt x="5167515" y="38100"/>
                </a:lnTo>
                <a:lnTo>
                  <a:pt x="5169700" y="31359"/>
                </a:lnTo>
                <a:close/>
              </a:path>
              <a:path w="5625465" h="4114800">
                <a:moveTo>
                  <a:pt x="5196904" y="25400"/>
                </a:moveTo>
                <a:lnTo>
                  <a:pt x="5176271" y="25400"/>
                </a:lnTo>
                <a:lnTo>
                  <a:pt x="5176399" y="38100"/>
                </a:lnTo>
                <a:lnTo>
                  <a:pt x="5184066" y="38100"/>
                </a:lnTo>
                <a:lnTo>
                  <a:pt x="5196904" y="25400"/>
                </a:lnTo>
                <a:close/>
              </a:path>
              <a:path w="5625465" h="4114800">
                <a:moveTo>
                  <a:pt x="5225973" y="25400"/>
                </a:moveTo>
                <a:lnTo>
                  <a:pt x="5210072" y="25400"/>
                </a:lnTo>
                <a:lnTo>
                  <a:pt x="5212222" y="38100"/>
                </a:lnTo>
                <a:lnTo>
                  <a:pt x="5218517" y="38100"/>
                </a:lnTo>
                <a:lnTo>
                  <a:pt x="5225973" y="25400"/>
                </a:lnTo>
                <a:close/>
              </a:path>
              <a:path w="5625465" h="4114800">
                <a:moveTo>
                  <a:pt x="5254396" y="25400"/>
                </a:moveTo>
                <a:lnTo>
                  <a:pt x="5234513" y="25400"/>
                </a:lnTo>
                <a:lnTo>
                  <a:pt x="5232069" y="38100"/>
                </a:lnTo>
                <a:lnTo>
                  <a:pt x="5240742" y="38100"/>
                </a:lnTo>
                <a:lnTo>
                  <a:pt x="5254396" y="25400"/>
                </a:lnTo>
                <a:close/>
              </a:path>
              <a:path w="5625465" h="4114800">
                <a:moveTo>
                  <a:pt x="5280061" y="25400"/>
                </a:moveTo>
                <a:lnTo>
                  <a:pt x="5263949" y="25400"/>
                </a:lnTo>
                <a:lnTo>
                  <a:pt x="5260126" y="38100"/>
                </a:lnTo>
                <a:lnTo>
                  <a:pt x="5276142" y="38100"/>
                </a:lnTo>
                <a:lnTo>
                  <a:pt x="5280061" y="25400"/>
                </a:lnTo>
                <a:close/>
              </a:path>
              <a:path w="5625465" h="4114800">
                <a:moveTo>
                  <a:pt x="5363933" y="12700"/>
                </a:moveTo>
                <a:lnTo>
                  <a:pt x="5241243" y="12700"/>
                </a:lnTo>
                <a:lnTo>
                  <a:pt x="5244020" y="25400"/>
                </a:lnTo>
                <a:lnTo>
                  <a:pt x="5326870" y="25400"/>
                </a:lnTo>
                <a:lnTo>
                  <a:pt x="5326142" y="38100"/>
                </a:lnTo>
                <a:lnTo>
                  <a:pt x="5337526" y="38100"/>
                </a:lnTo>
                <a:lnTo>
                  <a:pt x="5346028" y="25400"/>
                </a:lnTo>
                <a:lnTo>
                  <a:pt x="5363933" y="12700"/>
                </a:lnTo>
                <a:close/>
              </a:path>
              <a:path w="5625465" h="4114800">
                <a:moveTo>
                  <a:pt x="5369178" y="25400"/>
                </a:moveTo>
                <a:lnTo>
                  <a:pt x="5356202" y="25400"/>
                </a:lnTo>
                <a:lnTo>
                  <a:pt x="5359237" y="38100"/>
                </a:lnTo>
                <a:lnTo>
                  <a:pt x="5369184" y="25623"/>
                </a:lnTo>
                <a:lnTo>
                  <a:pt x="5369178" y="25400"/>
                </a:lnTo>
                <a:close/>
              </a:path>
              <a:path w="5625465" h="4114800">
                <a:moveTo>
                  <a:pt x="5386443" y="25400"/>
                </a:moveTo>
                <a:lnTo>
                  <a:pt x="5369363" y="25400"/>
                </a:lnTo>
                <a:lnTo>
                  <a:pt x="5369184" y="25623"/>
                </a:lnTo>
                <a:lnTo>
                  <a:pt x="5369553" y="38100"/>
                </a:lnTo>
                <a:lnTo>
                  <a:pt x="5381188" y="38100"/>
                </a:lnTo>
                <a:lnTo>
                  <a:pt x="5386443" y="25400"/>
                </a:lnTo>
                <a:close/>
              </a:path>
              <a:path w="5625465" h="4114800">
                <a:moveTo>
                  <a:pt x="5404123" y="25400"/>
                </a:moveTo>
                <a:lnTo>
                  <a:pt x="5396522" y="25400"/>
                </a:lnTo>
                <a:lnTo>
                  <a:pt x="5390013" y="38100"/>
                </a:lnTo>
                <a:lnTo>
                  <a:pt x="5397188" y="38100"/>
                </a:lnTo>
                <a:lnTo>
                  <a:pt x="5404123" y="25400"/>
                </a:lnTo>
                <a:close/>
              </a:path>
              <a:path w="5625465" h="4114800">
                <a:moveTo>
                  <a:pt x="5434956" y="25400"/>
                </a:moveTo>
                <a:lnTo>
                  <a:pt x="5425108" y="25400"/>
                </a:lnTo>
                <a:lnTo>
                  <a:pt x="5424131" y="38100"/>
                </a:lnTo>
                <a:lnTo>
                  <a:pt x="5427296" y="38100"/>
                </a:lnTo>
                <a:lnTo>
                  <a:pt x="5434956" y="25400"/>
                </a:lnTo>
                <a:close/>
              </a:path>
              <a:path w="5625465" h="4114800">
                <a:moveTo>
                  <a:pt x="5473553" y="25400"/>
                </a:moveTo>
                <a:lnTo>
                  <a:pt x="5443804" y="25400"/>
                </a:lnTo>
                <a:lnTo>
                  <a:pt x="5445429" y="38100"/>
                </a:lnTo>
                <a:lnTo>
                  <a:pt x="5456990" y="38100"/>
                </a:lnTo>
                <a:lnTo>
                  <a:pt x="5473553" y="25400"/>
                </a:lnTo>
                <a:close/>
              </a:path>
              <a:path w="5625465" h="4114800">
                <a:moveTo>
                  <a:pt x="5492936" y="25400"/>
                </a:moveTo>
                <a:lnTo>
                  <a:pt x="5482802" y="25400"/>
                </a:lnTo>
                <a:lnTo>
                  <a:pt x="5483946" y="38100"/>
                </a:lnTo>
                <a:lnTo>
                  <a:pt x="5485015" y="38100"/>
                </a:lnTo>
                <a:lnTo>
                  <a:pt x="5492936" y="25400"/>
                </a:lnTo>
                <a:close/>
              </a:path>
              <a:path w="5625465" h="4114800">
                <a:moveTo>
                  <a:pt x="5522574" y="25400"/>
                </a:moveTo>
                <a:lnTo>
                  <a:pt x="5508167" y="25400"/>
                </a:lnTo>
                <a:lnTo>
                  <a:pt x="5505724" y="38100"/>
                </a:lnTo>
                <a:lnTo>
                  <a:pt x="5515437" y="38100"/>
                </a:lnTo>
                <a:lnTo>
                  <a:pt x="5522574" y="25400"/>
                </a:lnTo>
                <a:close/>
              </a:path>
              <a:path w="5625465" h="4114800">
                <a:moveTo>
                  <a:pt x="5553708" y="25400"/>
                </a:moveTo>
                <a:lnTo>
                  <a:pt x="5542800" y="25400"/>
                </a:lnTo>
                <a:lnTo>
                  <a:pt x="5537509" y="38100"/>
                </a:lnTo>
                <a:lnTo>
                  <a:pt x="5551890" y="38100"/>
                </a:lnTo>
                <a:lnTo>
                  <a:pt x="5553708" y="25400"/>
                </a:lnTo>
                <a:close/>
              </a:path>
              <a:path w="5625465" h="4114800">
                <a:moveTo>
                  <a:pt x="5558229" y="25400"/>
                </a:moveTo>
                <a:lnTo>
                  <a:pt x="5553708" y="25400"/>
                </a:lnTo>
                <a:lnTo>
                  <a:pt x="5553064" y="38100"/>
                </a:lnTo>
                <a:lnTo>
                  <a:pt x="5557187" y="38100"/>
                </a:lnTo>
                <a:lnTo>
                  <a:pt x="5558100" y="35291"/>
                </a:lnTo>
                <a:lnTo>
                  <a:pt x="5558229" y="25400"/>
                </a:lnTo>
                <a:close/>
              </a:path>
              <a:path w="5625465" h="4114800">
                <a:moveTo>
                  <a:pt x="5579196" y="25400"/>
                </a:moveTo>
                <a:lnTo>
                  <a:pt x="5561316" y="25400"/>
                </a:lnTo>
                <a:lnTo>
                  <a:pt x="5558100" y="35291"/>
                </a:lnTo>
                <a:lnTo>
                  <a:pt x="5558063" y="38100"/>
                </a:lnTo>
                <a:lnTo>
                  <a:pt x="5565966" y="38100"/>
                </a:lnTo>
                <a:lnTo>
                  <a:pt x="5579196" y="25400"/>
                </a:lnTo>
                <a:close/>
              </a:path>
              <a:path w="5625465" h="4114800">
                <a:moveTo>
                  <a:pt x="5618408" y="25400"/>
                </a:moveTo>
                <a:lnTo>
                  <a:pt x="5592211" y="25400"/>
                </a:lnTo>
                <a:lnTo>
                  <a:pt x="5590920" y="38100"/>
                </a:lnTo>
                <a:lnTo>
                  <a:pt x="5618833" y="38100"/>
                </a:lnTo>
                <a:lnTo>
                  <a:pt x="5618408" y="25400"/>
                </a:lnTo>
                <a:close/>
              </a:path>
              <a:path w="5625465" h="4114800">
                <a:moveTo>
                  <a:pt x="210366" y="25400"/>
                </a:moveTo>
                <a:lnTo>
                  <a:pt x="204597" y="25400"/>
                </a:lnTo>
                <a:lnTo>
                  <a:pt x="203684" y="35959"/>
                </a:lnTo>
                <a:lnTo>
                  <a:pt x="210366" y="25400"/>
                </a:lnTo>
                <a:close/>
              </a:path>
              <a:path w="5625465" h="4114800">
                <a:moveTo>
                  <a:pt x="5561316" y="25400"/>
                </a:moveTo>
                <a:lnTo>
                  <a:pt x="5558229" y="25400"/>
                </a:lnTo>
                <a:lnTo>
                  <a:pt x="5558100" y="35291"/>
                </a:lnTo>
                <a:lnTo>
                  <a:pt x="5561316" y="25400"/>
                </a:lnTo>
                <a:close/>
              </a:path>
              <a:path w="5625465" h="4114800">
                <a:moveTo>
                  <a:pt x="1356141" y="25400"/>
                </a:moveTo>
                <a:lnTo>
                  <a:pt x="1350836" y="25400"/>
                </a:lnTo>
                <a:lnTo>
                  <a:pt x="1349511" y="34775"/>
                </a:lnTo>
                <a:lnTo>
                  <a:pt x="1356141" y="25400"/>
                </a:lnTo>
                <a:close/>
              </a:path>
              <a:path w="5625465" h="4114800">
                <a:moveTo>
                  <a:pt x="4988458" y="25400"/>
                </a:moveTo>
                <a:lnTo>
                  <a:pt x="4985531" y="34624"/>
                </a:lnTo>
                <a:lnTo>
                  <a:pt x="4988458" y="25400"/>
                </a:lnTo>
                <a:close/>
              </a:path>
              <a:path w="5625465" h="4114800">
                <a:moveTo>
                  <a:pt x="4415599" y="25400"/>
                </a:moveTo>
                <a:lnTo>
                  <a:pt x="4412354" y="25400"/>
                </a:lnTo>
                <a:lnTo>
                  <a:pt x="4412855" y="34268"/>
                </a:lnTo>
                <a:lnTo>
                  <a:pt x="4415599" y="25400"/>
                </a:lnTo>
                <a:close/>
              </a:path>
              <a:path w="5625465" h="4114800">
                <a:moveTo>
                  <a:pt x="2692877" y="25400"/>
                </a:moveTo>
                <a:lnTo>
                  <a:pt x="2688115" y="25400"/>
                </a:lnTo>
                <a:lnTo>
                  <a:pt x="2686453" y="33493"/>
                </a:lnTo>
                <a:lnTo>
                  <a:pt x="2692877" y="25400"/>
                </a:lnTo>
                <a:close/>
              </a:path>
              <a:path w="5625465" h="4114800">
                <a:moveTo>
                  <a:pt x="3078930" y="25400"/>
                </a:moveTo>
                <a:lnTo>
                  <a:pt x="3075499" y="25400"/>
                </a:lnTo>
                <a:lnTo>
                  <a:pt x="3076602" y="33398"/>
                </a:lnTo>
                <a:lnTo>
                  <a:pt x="3078930" y="25400"/>
                </a:lnTo>
                <a:close/>
              </a:path>
              <a:path w="5625465" h="4114800">
                <a:moveTo>
                  <a:pt x="2124167" y="25400"/>
                </a:moveTo>
                <a:lnTo>
                  <a:pt x="2120602" y="25400"/>
                </a:lnTo>
                <a:lnTo>
                  <a:pt x="2122076" y="32919"/>
                </a:lnTo>
                <a:lnTo>
                  <a:pt x="2124167" y="25400"/>
                </a:lnTo>
                <a:close/>
              </a:path>
              <a:path w="5625465" h="4114800">
                <a:moveTo>
                  <a:pt x="3456727" y="25400"/>
                </a:moveTo>
                <a:lnTo>
                  <a:pt x="3452274" y="25400"/>
                </a:lnTo>
                <a:lnTo>
                  <a:pt x="3450482" y="32805"/>
                </a:lnTo>
                <a:lnTo>
                  <a:pt x="3456727" y="25400"/>
                </a:lnTo>
                <a:close/>
              </a:path>
              <a:path w="5625465" h="4114800">
                <a:moveTo>
                  <a:pt x="1742262" y="25400"/>
                </a:moveTo>
                <a:lnTo>
                  <a:pt x="1738643" y="25400"/>
                </a:lnTo>
                <a:lnTo>
                  <a:pt x="1740255" y="32754"/>
                </a:lnTo>
                <a:lnTo>
                  <a:pt x="1742262" y="25400"/>
                </a:lnTo>
                <a:close/>
              </a:path>
              <a:path w="5625465" h="4114800">
                <a:moveTo>
                  <a:pt x="3838652" y="25400"/>
                </a:moveTo>
                <a:lnTo>
                  <a:pt x="3834353" y="25400"/>
                </a:lnTo>
                <a:lnTo>
                  <a:pt x="3832514" y="32471"/>
                </a:lnTo>
                <a:lnTo>
                  <a:pt x="3838652" y="25400"/>
                </a:lnTo>
                <a:close/>
              </a:path>
              <a:path w="5625465" h="4114800">
                <a:moveTo>
                  <a:pt x="787497" y="25400"/>
                </a:moveTo>
                <a:lnTo>
                  <a:pt x="783747" y="25400"/>
                </a:lnTo>
                <a:lnTo>
                  <a:pt x="785684" y="32383"/>
                </a:lnTo>
                <a:lnTo>
                  <a:pt x="787497" y="25400"/>
                </a:lnTo>
                <a:close/>
              </a:path>
              <a:path w="5625465" h="4114800">
                <a:moveTo>
                  <a:pt x="405592" y="25400"/>
                </a:moveTo>
                <a:lnTo>
                  <a:pt x="401788" y="25400"/>
                </a:lnTo>
                <a:lnTo>
                  <a:pt x="403848" y="32252"/>
                </a:lnTo>
                <a:lnTo>
                  <a:pt x="405592" y="25400"/>
                </a:lnTo>
                <a:close/>
              </a:path>
              <a:path w="5625465" h="4114800">
                <a:moveTo>
                  <a:pt x="4220577" y="25400"/>
                </a:moveTo>
                <a:lnTo>
                  <a:pt x="4216433" y="25400"/>
                </a:lnTo>
                <a:lnTo>
                  <a:pt x="4214555" y="32144"/>
                </a:lnTo>
                <a:lnTo>
                  <a:pt x="4220577" y="25400"/>
                </a:lnTo>
                <a:close/>
              </a:path>
              <a:path w="5625465" h="4114800">
                <a:moveTo>
                  <a:pt x="4793463" y="25400"/>
                </a:moveTo>
                <a:lnTo>
                  <a:pt x="4789552" y="25400"/>
                </a:lnTo>
                <a:lnTo>
                  <a:pt x="4787635" y="31667"/>
                </a:lnTo>
                <a:lnTo>
                  <a:pt x="4793463" y="25400"/>
                </a:lnTo>
                <a:close/>
              </a:path>
              <a:path w="5625465" h="4114800">
                <a:moveTo>
                  <a:pt x="5175389" y="25400"/>
                </a:moveTo>
                <a:lnTo>
                  <a:pt x="5171631" y="25400"/>
                </a:lnTo>
                <a:lnTo>
                  <a:pt x="5169700" y="31359"/>
                </a:lnTo>
                <a:lnTo>
                  <a:pt x="5175389" y="25400"/>
                </a:lnTo>
                <a:close/>
              </a:path>
              <a:path w="5625465" h="4114800">
                <a:moveTo>
                  <a:pt x="596469" y="0"/>
                </a:moveTo>
                <a:lnTo>
                  <a:pt x="573773" y="0"/>
                </a:lnTo>
                <a:lnTo>
                  <a:pt x="573624" y="12700"/>
                </a:lnTo>
                <a:lnTo>
                  <a:pt x="578867" y="12700"/>
                </a:lnTo>
                <a:lnTo>
                  <a:pt x="583469" y="25400"/>
                </a:lnTo>
                <a:lnTo>
                  <a:pt x="592908" y="25400"/>
                </a:lnTo>
                <a:lnTo>
                  <a:pt x="593086" y="25960"/>
                </a:lnTo>
                <a:lnTo>
                  <a:pt x="593368" y="25400"/>
                </a:lnTo>
                <a:lnTo>
                  <a:pt x="595850" y="12700"/>
                </a:lnTo>
                <a:lnTo>
                  <a:pt x="596469" y="0"/>
                </a:lnTo>
                <a:close/>
              </a:path>
              <a:path w="5625465" h="4114800">
                <a:moveTo>
                  <a:pt x="980241" y="0"/>
                </a:moveTo>
                <a:lnTo>
                  <a:pt x="957943" y="0"/>
                </a:lnTo>
                <a:lnTo>
                  <a:pt x="956913" y="12700"/>
                </a:lnTo>
                <a:lnTo>
                  <a:pt x="961673" y="12700"/>
                </a:lnTo>
                <a:lnTo>
                  <a:pt x="966125" y="25400"/>
                </a:lnTo>
                <a:lnTo>
                  <a:pt x="975010" y="25400"/>
                </a:lnTo>
                <a:lnTo>
                  <a:pt x="975167" y="25933"/>
                </a:lnTo>
                <a:lnTo>
                  <a:pt x="975447" y="25400"/>
                </a:lnTo>
                <a:lnTo>
                  <a:pt x="978841" y="12700"/>
                </a:lnTo>
                <a:lnTo>
                  <a:pt x="980241" y="0"/>
                </a:lnTo>
                <a:close/>
              </a:path>
              <a:path w="5625465" h="4114800">
                <a:moveTo>
                  <a:pt x="1555901" y="0"/>
                </a:moveTo>
                <a:lnTo>
                  <a:pt x="1534196" y="0"/>
                </a:lnTo>
                <a:lnTo>
                  <a:pt x="1531847" y="12700"/>
                </a:lnTo>
                <a:lnTo>
                  <a:pt x="1535880" y="12700"/>
                </a:lnTo>
                <a:lnTo>
                  <a:pt x="1540108" y="25400"/>
                </a:lnTo>
                <a:lnTo>
                  <a:pt x="1548162" y="25400"/>
                </a:lnTo>
                <a:lnTo>
                  <a:pt x="1548290" y="25892"/>
                </a:lnTo>
                <a:lnTo>
                  <a:pt x="1548566" y="25400"/>
                </a:lnTo>
                <a:lnTo>
                  <a:pt x="1553324" y="12700"/>
                </a:lnTo>
                <a:lnTo>
                  <a:pt x="1555901" y="0"/>
                </a:lnTo>
                <a:close/>
              </a:path>
              <a:path w="5625465" h="4114800">
                <a:moveTo>
                  <a:pt x="1939673" y="0"/>
                </a:moveTo>
                <a:lnTo>
                  <a:pt x="1918366" y="0"/>
                </a:lnTo>
                <a:lnTo>
                  <a:pt x="1915135" y="12700"/>
                </a:lnTo>
                <a:lnTo>
                  <a:pt x="1918685" y="12700"/>
                </a:lnTo>
                <a:lnTo>
                  <a:pt x="1922763" y="25400"/>
                </a:lnTo>
                <a:lnTo>
                  <a:pt x="1930263" y="25400"/>
                </a:lnTo>
                <a:lnTo>
                  <a:pt x="1930374" y="25865"/>
                </a:lnTo>
                <a:lnTo>
                  <a:pt x="1930646" y="25400"/>
                </a:lnTo>
                <a:lnTo>
                  <a:pt x="1936317" y="12681"/>
                </a:lnTo>
                <a:lnTo>
                  <a:pt x="1939673" y="0"/>
                </a:lnTo>
                <a:close/>
              </a:path>
              <a:path w="5625465" h="4114800">
                <a:moveTo>
                  <a:pt x="2323447" y="0"/>
                </a:moveTo>
                <a:lnTo>
                  <a:pt x="2302536" y="0"/>
                </a:lnTo>
                <a:lnTo>
                  <a:pt x="2298424" y="12700"/>
                </a:lnTo>
                <a:lnTo>
                  <a:pt x="2301491" y="12700"/>
                </a:lnTo>
                <a:lnTo>
                  <a:pt x="2305419" y="25400"/>
                </a:lnTo>
                <a:lnTo>
                  <a:pt x="2312365" y="25400"/>
                </a:lnTo>
                <a:lnTo>
                  <a:pt x="2312459" y="25837"/>
                </a:lnTo>
                <a:lnTo>
                  <a:pt x="2312725" y="25400"/>
                </a:lnTo>
                <a:lnTo>
                  <a:pt x="2319307" y="12681"/>
                </a:lnTo>
                <a:lnTo>
                  <a:pt x="2323447" y="0"/>
                </a:lnTo>
                <a:close/>
              </a:path>
              <a:path w="5625465" h="4114800">
                <a:moveTo>
                  <a:pt x="2899106" y="0"/>
                </a:moveTo>
                <a:lnTo>
                  <a:pt x="2878790" y="0"/>
                </a:lnTo>
                <a:lnTo>
                  <a:pt x="2873358" y="12700"/>
                </a:lnTo>
                <a:lnTo>
                  <a:pt x="2875699" y="12700"/>
                </a:lnTo>
                <a:lnTo>
                  <a:pt x="2879402" y="25400"/>
                </a:lnTo>
                <a:lnTo>
                  <a:pt x="2885517" y="25400"/>
                </a:lnTo>
                <a:lnTo>
                  <a:pt x="2885589" y="25797"/>
                </a:lnTo>
                <a:lnTo>
                  <a:pt x="2893794" y="12681"/>
                </a:lnTo>
                <a:lnTo>
                  <a:pt x="2899106" y="0"/>
                </a:lnTo>
                <a:close/>
              </a:path>
              <a:path w="5625465" h="4114800">
                <a:moveTo>
                  <a:pt x="5393629" y="0"/>
                </a:moveTo>
                <a:lnTo>
                  <a:pt x="5375892" y="0"/>
                </a:lnTo>
                <a:lnTo>
                  <a:pt x="5364737" y="12700"/>
                </a:lnTo>
                <a:lnTo>
                  <a:pt x="5363933" y="12700"/>
                </a:lnTo>
                <a:lnTo>
                  <a:pt x="5366661" y="25400"/>
                </a:lnTo>
                <a:lnTo>
                  <a:pt x="5369178" y="25400"/>
                </a:lnTo>
                <a:lnTo>
                  <a:pt x="5369184" y="25623"/>
                </a:lnTo>
                <a:lnTo>
                  <a:pt x="5369363" y="25400"/>
                </a:lnTo>
                <a:lnTo>
                  <a:pt x="5383229" y="12681"/>
                </a:lnTo>
                <a:lnTo>
                  <a:pt x="5393629" y="0"/>
                </a:lnTo>
                <a:close/>
              </a:path>
              <a:path w="5625465" h="4114800">
                <a:moveTo>
                  <a:pt x="19119" y="12700"/>
                </a:moveTo>
                <a:lnTo>
                  <a:pt x="6799" y="12700"/>
                </a:lnTo>
                <a:lnTo>
                  <a:pt x="8216" y="25400"/>
                </a:lnTo>
                <a:lnTo>
                  <a:pt x="24691" y="25400"/>
                </a:lnTo>
                <a:lnTo>
                  <a:pt x="19119" y="12700"/>
                </a:lnTo>
                <a:close/>
              </a:path>
              <a:path w="5625465" h="4114800">
                <a:moveTo>
                  <a:pt x="36175" y="12700"/>
                </a:moveTo>
                <a:lnTo>
                  <a:pt x="19119" y="12700"/>
                </a:lnTo>
                <a:lnTo>
                  <a:pt x="24691" y="25400"/>
                </a:lnTo>
                <a:lnTo>
                  <a:pt x="37071" y="25400"/>
                </a:lnTo>
                <a:lnTo>
                  <a:pt x="36175" y="12700"/>
                </a:lnTo>
                <a:close/>
              </a:path>
              <a:path w="5625465" h="4114800">
                <a:moveTo>
                  <a:pt x="211518" y="12700"/>
                </a:moveTo>
                <a:lnTo>
                  <a:pt x="36175" y="12700"/>
                </a:lnTo>
                <a:lnTo>
                  <a:pt x="37071" y="25400"/>
                </a:lnTo>
                <a:lnTo>
                  <a:pt x="210874" y="25400"/>
                </a:lnTo>
                <a:lnTo>
                  <a:pt x="212379" y="18026"/>
                </a:lnTo>
                <a:lnTo>
                  <a:pt x="211518" y="12700"/>
                </a:lnTo>
                <a:close/>
              </a:path>
              <a:path w="5625465" h="4114800">
                <a:moveTo>
                  <a:pt x="212379" y="18026"/>
                </a:moveTo>
                <a:lnTo>
                  <a:pt x="210874" y="25400"/>
                </a:lnTo>
                <a:lnTo>
                  <a:pt x="213570" y="25400"/>
                </a:lnTo>
                <a:lnTo>
                  <a:pt x="212379" y="18026"/>
                </a:lnTo>
                <a:close/>
              </a:path>
              <a:path w="5625465" h="4114800">
                <a:moveTo>
                  <a:pt x="239815" y="0"/>
                </a:moveTo>
                <a:lnTo>
                  <a:pt x="216703" y="0"/>
                </a:lnTo>
                <a:lnTo>
                  <a:pt x="213466" y="12700"/>
                </a:lnTo>
                <a:lnTo>
                  <a:pt x="212379" y="18026"/>
                </a:lnTo>
                <a:lnTo>
                  <a:pt x="213570" y="25400"/>
                </a:lnTo>
                <a:lnTo>
                  <a:pt x="403388" y="25400"/>
                </a:lnTo>
                <a:lnTo>
                  <a:pt x="404182" y="20909"/>
                </a:lnTo>
                <a:lnTo>
                  <a:pt x="404388" y="12700"/>
                </a:lnTo>
                <a:lnTo>
                  <a:pt x="237360" y="12700"/>
                </a:lnTo>
                <a:lnTo>
                  <a:pt x="239815" y="0"/>
                </a:lnTo>
                <a:close/>
              </a:path>
              <a:path w="5625465" h="4114800">
                <a:moveTo>
                  <a:pt x="404182" y="20909"/>
                </a:moveTo>
                <a:lnTo>
                  <a:pt x="403388" y="25400"/>
                </a:lnTo>
                <a:lnTo>
                  <a:pt x="404069" y="25400"/>
                </a:lnTo>
                <a:lnTo>
                  <a:pt x="404182" y="20909"/>
                </a:lnTo>
                <a:close/>
              </a:path>
              <a:path w="5625465" h="4114800">
                <a:moveTo>
                  <a:pt x="455028" y="12700"/>
                </a:moveTo>
                <a:lnTo>
                  <a:pt x="405632" y="12700"/>
                </a:lnTo>
                <a:lnTo>
                  <a:pt x="404182" y="20909"/>
                </a:lnTo>
                <a:lnTo>
                  <a:pt x="404069" y="25400"/>
                </a:lnTo>
                <a:lnTo>
                  <a:pt x="453570" y="25400"/>
                </a:lnTo>
                <a:lnTo>
                  <a:pt x="455028" y="12700"/>
                </a:lnTo>
                <a:close/>
              </a:path>
              <a:path w="5625465" h="4114800">
                <a:moveTo>
                  <a:pt x="623991" y="0"/>
                </a:moveTo>
                <a:lnTo>
                  <a:pt x="600623" y="0"/>
                </a:lnTo>
                <a:lnTo>
                  <a:pt x="596911" y="12700"/>
                </a:lnTo>
                <a:lnTo>
                  <a:pt x="593617" y="25400"/>
                </a:lnTo>
                <a:lnTo>
                  <a:pt x="785831" y="25400"/>
                </a:lnTo>
                <a:lnTo>
                  <a:pt x="786691" y="21602"/>
                </a:lnTo>
                <a:lnTo>
                  <a:pt x="786807" y="20909"/>
                </a:lnTo>
                <a:lnTo>
                  <a:pt x="787218" y="12700"/>
                </a:lnTo>
                <a:lnTo>
                  <a:pt x="620988" y="12700"/>
                </a:lnTo>
                <a:lnTo>
                  <a:pt x="623991" y="0"/>
                </a:lnTo>
                <a:close/>
              </a:path>
              <a:path w="5625465" h="4114800">
                <a:moveTo>
                  <a:pt x="786796" y="21142"/>
                </a:moveTo>
                <a:lnTo>
                  <a:pt x="785831" y="25400"/>
                </a:lnTo>
                <a:lnTo>
                  <a:pt x="786583" y="25400"/>
                </a:lnTo>
                <a:lnTo>
                  <a:pt x="786796" y="21142"/>
                </a:lnTo>
                <a:close/>
              </a:path>
              <a:path w="5625465" h="4114800">
                <a:moveTo>
                  <a:pt x="837925" y="12700"/>
                </a:moveTo>
                <a:lnTo>
                  <a:pt x="788709" y="12700"/>
                </a:lnTo>
                <a:lnTo>
                  <a:pt x="786796" y="21142"/>
                </a:lnTo>
                <a:lnTo>
                  <a:pt x="786583" y="25400"/>
                </a:lnTo>
                <a:lnTo>
                  <a:pt x="836166" y="25400"/>
                </a:lnTo>
                <a:lnTo>
                  <a:pt x="837925" y="12700"/>
                </a:lnTo>
                <a:close/>
              </a:path>
              <a:path w="5625465" h="4114800">
                <a:moveTo>
                  <a:pt x="1008166" y="0"/>
                </a:moveTo>
                <a:lnTo>
                  <a:pt x="984543" y="0"/>
                </a:lnTo>
                <a:lnTo>
                  <a:pt x="980356" y="12700"/>
                </a:lnTo>
                <a:lnTo>
                  <a:pt x="976361" y="25400"/>
                </a:lnTo>
                <a:lnTo>
                  <a:pt x="1169097" y="25400"/>
                </a:lnTo>
                <a:lnTo>
                  <a:pt x="1169620" y="18418"/>
                </a:lnTo>
                <a:lnTo>
                  <a:pt x="1169569" y="18026"/>
                </a:lnTo>
                <a:lnTo>
                  <a:pt x="1167884" y="12700"/>
                </a:lnTo>
                <a:lnTo>
                  <a:pt x="1004616" y="12700"/>
                </a:lnTo>
                <a:lnTo>
                  <a:pt x="1008166" y="0"/>
                </a:lnTo>
                <a:close/>
              </a:path>
              <a:path w="5625465" h="4114800">
                <a:moveTo>
                  <a:pt x="1360398" y="12700"/>
                </a:moveTo>
                <a:lnTo>
                  <a:pt x="1170049" y="12700"/>
                </a:lnTo>
                <a:lnTo>
                  <a:pt x="1169793" y="16111"/>
                </a:lnTo>
                <a:lnTo>
                  <a:pt x="1169693" y="18418"/>
                </a:lnTo>
                <a:lnTo>
                  <a:pt x="1171902" y="25400"/>
                </a:lnTo>
                <a:lnTo>
                  <a:pt x="1359495" y="25400"/>
                </a:lnTo>
                <a:lnTo>
                  <a:pt x="1360029" y="23629"/>
                </a:lnTo>
                <a:lnTo>
                  <a:pt x="1360398" y="12700"/>
                </a:lnTo>
                <a:close/>
              </a:path>
              <a:path w="5625465" h="4114800">
                <a:moveTo>
                  <a:pt x="1360029" y="23629"/>
                </a:moveTo>
                <a:lnTo>
                  <a:pt x="1359495" y="25400"/>
                </a:lnTo>
                <a:lnTo>
                  <a:pt x="1359969" y="25400"/>
                </a:lnTo>
                <a:lnTo>
                  <a:pt x="1360029" y="23629"/>
                </a:lnTo>
                <a:close/>
              </a:path>
              <a:path w="5625465" h="4114800">
                <a:moveTo>
                  <a:pt x="1412271" y="12700"/>
                </a:moveTo>
                <a:lnTo>
                  <a:pt x="1363323" y="12700"/>
                </a:lnTo>
                <a:lnTo>
                  <a:pt x="1360029" y="23629"/>
                </a:lnTo>
                <a:lnTo>
                  <a:pt x="1359969" y="25400"/>
                </a:lnTo>
                <a:lnTo>
                  <a:pt x="1410063" y="25400"/>
                </a:lnTo>
                <a:lnTo>
                  <a:pt x="1412271" y="12700"/>
                </a:lnTo>
                <a:close/>
              </a:path>
              <a:path w="5625465" h="4114800">
                <a:moveTo>
                  <a:pt x="1584429" y="0"/>
                </a:moveTo>
                <a:lnTo>
                  <a:pt x="1560422" y="0"/>
                </a:lnTo>
                <a:lnTo>
                  <a:pt x="1555524" y="12700"/>
                </a:lnTo>
                <a:lnTo>
                  <a:pt x="1550476" y="25400"/>
                </a:lnTo>
                <a:lnTo>
                  <a:pt x="1741938" y="25400"/>
                </a:lnTo>
                <a:lnTo>
                  <a:pt x="1743272" y="21602"/>
                </a:lnTo>
                <a:lnTo>
                  <a:pt x="1743372" y="20909"/>
                </a:lnTo>
                <a:lnTo>
                  <a:pt x="1744295" y="12700"/>
                </a:lnTo>
                <a:lnTo>
                  <a:pt x="1580059" y="12700"/>
                </a:lnTo>
                <a:lnTo>
                  <a:pt x="1584429" y="0"/>
                </a:lnTo>
                <a:close/>
              </a:path>
              <a:path w="5625465" h="4114800">
                <a:moveTo>
                  <a:pt x="1743305" y="21508"/>
                </a:moveTo>
                <a:lnTo>
                  <a:pt x="1741938" y="25400"/>
                </a:lnTo>
                <a:lnTo>
                  <a:pt x="1742867" y="25400"/>
                </a:lnTo>
                <a:lnTo>
                  <a:pt x="1743305" y="21508"/>
                </a:lnTo>
                <a:close/>
              </a:path>
              <a:path w="5625465" h="4114800">
                <a:moveTo>
                  <a:pt x="1795169" y="12700"/>
                </a:moveTo>
                <a:lnTo>
                  <a:pt x="1746399" y="12700"/>
                </a:lnTo>
                <a:lnTo>
                  <a:pt x="1743305" y="21508"/>
                </a:lnTo>
                <a:lnTo>
                  <a:pt x="1742867" y="25400"/>
                </a:lnTo>
                <a:lnTo>
                  <a:pt x="1792660" y="25400"/>
                </a:lnTo>
                <a:lnTo>
                  <a:pt x="1795169" y="12700"/>
                </a:lnTo>
                <a:close/>
              </a:path>
              <a:path w="5625465" h="4114800">
                <a:moveTo>
                  <a:pt x="1968605" y="0"/>
                </a:moveTo>
                <a:lnTo>
                  <a:pt x="1944342" y="0"/>
                </a:lnTo>
                <a:lnTo>
                  <a:pt x="1938969" y="12700"/>
                </a:lnTo>
                <a:lnTo>
                  <a:pt x="1933218" y="25400"/>
                </a:lnTo>
                <a:lnTo>
                  <a:pt x="2124379" y="25400"/>
                </a:lnTo>
                <a:lnTo>
                  <a:pt x="2125903" y="21602"/>
                </a:lnTo>
                <a:lnTo>
                  <a:pt x="2127126" y="12700"/>
                </a:lnTo>
                <a:lnTo>
                  <a:pt x="1963687" y="12700"/>
                </a:lnTo>
                <a:lnTo>
                  <a:pt x="1968605" y="0"/>
                </a:lnTo>
                <a:close/>
              </a:path>
              <a:path w="5625465" h="4114800">
                <a:moveTo>
                  <a:pt x="2125903" y="21602"/>
                </a:moveTo>
                <a:lnTo>
                  <a:pt x="2124379" y="25400"/>
                </a:lnTo>
                <a:lnTo>
                  <a:pt x="2125381" y="25400"/>
                </a:lnTo>
                <a:lnTo>
                  <a:pt x="2125903" y="21602"/>
                </a:lnTo>
                <a:close/>
              </a:path>
              <a:path w="5625465" h="4114800">
                <a:moveTo>
                  <a:pt x="2178066" y="12700"/>
                </a:moveTo>
                <a:lnTo>
                  <a:pt x="2129476" y="12700"/>
                </a:lnTo>
                <a:lnTo>
                  <a:pt x="2125903" y="21602"/>
                </a:lnTo>
                <a:lnTo>
                  <a:pt x="2125381" y="25400"/>
                </a:lnTo>
                <a:lnTo>
                  <a:pt x="2175257" y="25400"/>
                </a:lnTo>
                <a:lnTo>
                  <a:pt x="2178066" y="12700"/>
                </a:lnTo>
                <a:close/>
              </a:path>
              <a:path w="5625465" h="4114800">
                <a:moveTo>
                  <a:pt x="2352780" y="0"/>
                </a:moveTo>
                <a:lnTo>
                  <a:pt x="2328261" y="0"/>
                </a:lnTo>
                <a:lnTo>
                  <a:pt x="2322415" y="12700"/>
                </a:lnTo>
                <a:lnTo>
                  <a:pt x="2315962" y="25400"/>
                </a:lnTo>
                <a:lnTo>
                  <a:pt x="2507895" y="25400"/>
                </a:lnTo>
                <a:lnTo>
                  <a:pt x="2509029" y="18418"/>
                </a:lnTo>
                <a:lnTo>
                  <a:pt x="2509034" y="18026"/>
                </a:lnTo>
                <a:lnTo>
                  <a:pt x="2508109" y="12700"/>
                </a:lnTo>
                <a:lnTo>
                  <a:pt x="2347315" y="12700"/>
                </a:lnTo>
                <a:lnTo>
                  <a:pt x="2352780" y="0"/>
                </a:lnTo>
                <a:close/>
              </a:path>
              <a:path w="5625465" h="4114800">
                <a:moveTo>
                  <a:pt x="2700759" y="12700"/>
                </a:moveTo>
                <a:lnTo>
                  <a:pt x="2509958" y="12700"/>
                </a:lnTo>
                <a:lnTo>
                  <a:pt x="2509093" y="18026"/>
                </a:lnTo>
                <a:lnTo>
                  <a:pt x="2509102" y="18418"/>
                </a:lnTo>
                <a:lnTo>
                  <a:pt x="2510316" y="25400"/>
                </a:lnTo>
                <a:lnTo>
                  <a:pt x="2697434" y="25400"/>
                </a:lnTo>
                <a:lnTo>
                  <a:pt x="2700759" y="12700"/>
                </a:lnTo>
                <a:close/>
              </a:path>
              <a:path w="5625465" h="4114800">
                <a:moveTo>
                  <a:pt x="2752411" y="12700"/>
                </a:moveTo>
                <a:lnTo>
                  <a:pt x="2704090" y="12700"/>
                </a:lnTo>
                <a:lnTo>
                  <a:pt x="2698043" y="25400"/>
                </a:lnTo>
                <a:lnTo>
                  <a:pt x="2749153" y="25400"/>
                </a:lnTo>
                <a:lnTo>
                  <a:pt x="2752411" y="12700"/>
                </a:lnTo>
                <a:close/>
              </a:path>
              <a:path w="5625465" h="4114800">
                <a:moveTo>
                  <a:pt x="2929042" y="0"/>
                </a:moveTo>
                <a:lnTo>
                  <a:pt x="2904142" y="0"/>
                </a:lnTo>
                <a:lnTo>
                  <a:pt x="2897583" y="12700"/>
                </a:lnTo>
                <a:lnTo>
                  <a:pt x="2890077" y="25400"/>
                </a:lnTo>
                <a:lnTo>
                  <a:pt x="3080486" y="25400"/>
                </a:lnTo>
                <a:lnTo>
                  <a:pt x="3084159" y="18418"/>
                </a:lnTo>
                <a:lnTo>
                  <a:pt x="3085161" y="12700"/>
                </a:lnTo>
                <a:lnTo>
                  <a:pt x="2922758" y="12700"/>
                </a:lnTo>
                <a:lnTo>
                  <a:pt x="2929042" y="0"/>
                </a:lnTo>
                <a:close/>
              </a:path>
              <a:path w="5625465" h="4114800">
                <a:moveTo>
                  <a:pt x="3084159" y="18418"/>
                </a:moveTo>
                <a:lnTo>
                  <a:pt x="3080486" y="25400"/>
                </a:lnTo>
                <a:lnTo>
                  <a:pt x="3082935" y="25400"/>
                </a:lnTo>
                <a:lnTo>
                  <a:pt x="3084159" y="18418"/>
                </a:lnTo>
                <a:close/>
              </a:path>
              <a:path w="5625465" h="4114800">
                <a:moveTo>
                  <a:pt x="3135308" y="12700"/>
                </a:moveTo>
                <a:lnTo>
                  <a:pt x="3087166" y="12700"/>
                </a:lnTo>
                <a:lnTo>
                  <a:pt x="3084159" y="18418"/>
                </a:lnTo>
                <a:lnTo>
                  <a:pt x="3082935" y="25400"/>
                </a:lnTo>
                <a:lnTo>
                  <a:pt x="3131750" y="25400"/>
                </a:lnTo>
                <a:lnTo>
                  <a:pt x="3135308" y="12700"/>
                </a:lnTo>
                <a:close/>
              </a:path>
              <a:path w="5625465" h="4114800">
                <a:moveTo>
                  <a:pt x="3466678" y="12700"/>
                </a:moveTo>
                <a:lnTo>
                  <a:pt x="3276775" y="12700"/>
                </a:lnTo>
                <a:lnTo>
                  <a:pt x="3274281" y="16277"/>
                </a:lnTo>
                <a:lnTo>
                  <a:pt x="3275122" y="25400"/>
                </a:lnTo>
                <a:lnTo>
                  <a:pt x="3461699" y="25400"/>
                </a:lnTo>
                <a:lnTo>
                  <a:pt x="3466678" y="12700"/>
                </a:lnTo>
                <a:close/>
              </a:path>
              <a:path w="5625465" h="4114800">
                <a:moveTo>
                  <a:pt x="3518206" y="12700"/>
                </a:moveTo>
                <a:lnTo>
                  <a:pt x="3470243" y="12700"/>
                </a:lnTo>
                <a:lnTo>
                  <a:pt x="3462929" y="25400"/>
                </a:lnTo>
                <a:lnTo>
                  <a:pt x="3514347" y="25400"/>
                </a:lnTo>
                <a:lnTo>
                  <a:pt x="3518206" y="12700"/>
                </a:lnTo>
                <a:close/>
              </a:path>
              <a:path w="5625465" h="4114800">
                <a:moveTo>
                  <a:pt x="3849639" y="12700"/>
                </a:moveTo>
                <a:lnTo>
                  <a:pt x="3659764" y="12700"/>
                </a:lnTo>
                <a:lnTo>
                  <a:pt x="3657142" y="16111"/>
                </a:lnTo>
                <a:lnTo>
                  <a:pt x="3657167" y="18418"/>
                </a:lnTo>
                <a:lnTo>
                  <a:pt x="3657526" y="25400"/>
                </a:lnTo>
                <a:lnTo>
                  <a:pt x="3843832" y="25400"/>
                </a:lnTo>
                <a:lnTo>
                  <a:pt x="3849639" y="12700"/>
                </a:lnTo>
                <a:close/>
              </a:path>
              <a:path w="5625465" h="4114800">
                <a:moveTo>
                  <a:pt x="3901103" y="12700"/>
                </a:moveTo>
                <a:lnTo>
                  <a:pt x="3853319" y="12700"/>
                </a:lnTo>
                <a:lnTo>
                  <a:pt x="3845370" y="25400"/>
                </a:lnTo>
                <a:lnTo>
                  <a:pt x="3896945" y="25400"/>
                </a:lnTo>
                <a:lnTo>
                  <a:pt x="3901103" y="12700"/>
                </a:lnTo>
                <a:close/>
              </a:path>
              <a:path w="5625465" h="4114800">
                <a:moveTo>
                  <a:pt x="4232598" y="12700"/>
                </a:moveTo>
                <a:lnTo>
                  <a:pt x="4042752" y="12700"/>
                </a:lnTo>
                <a:lnTo>
                  <a:pt x="4039886" y="16111"/>
                </a:lnTo>
                <a:lnTo>
                  <a:pt x="4039930" y="25400"/>
                </a:lnTo>
                <a:lnTo>
                  <a:pt x="4225965" y="25400"/>
                </a:lnTo>
                <a:lnTo>
                  <a:pt x="4232598" y="12700"/>
                </a:lnTo>
                <a:close/>
              </a:path>
              <a:path w="5625465" h="4114800">
                <a:moveTo>
                  <a:pt x="4272005" y="0"/>
                </a:moveTo>
                <a:lnTo>
                  <a:pt x="4247860" y="0"/>
                </a:lnTo>
                <a:lnTo>
                  <a:pt x="4239641" y="12700"/>
                </a:lnTo>
                <a:lnTo>
                  <a:pt x="4229678" y="25400"/>
                </a:lnTo>
                <a:lnTo>
                  <a:pt x="4419034" y="25400"/>
                </a:lnTo>
                <a:lnTo>
                  <a:pt x="4424057" y="18232"/>
                </a:lnTo>
                <a:lnTo>
                  <a:pt x="4425442" y="12700"/>
                </a:lnTo>
                <a:lnTo>
                  <a:pt x="4265457" y="12700"/>
                </a:lnTo>
                <a:lnTo>
                  <a:pt x="4271240" y="3742"/>
                </a:lnTo>
                <a:lnTo>
                  <a:pt x="4272005" y="0"/>
                </a:lnTo>
                <a:close/>
              </a:path>
              <a:path w="5625465" h="4114800">
                <a:moveTo>
                  <a:pt x="4424074" y="18207"/>
                </a:moveTo>
                <a:lnTo>
                  <a:pt x="4419034" y="25400"/>
                </a:lnTo>
                <a:lnTo>
                  <a:pt x="4422288" y="25400"/>
                </a:lnTo>
                <a:lnTo>
                  <a:pt x="4424074" y="18207"/>
                </a:lnTo>
                <a:close/>
              </a:path>
              <a:path w="5625465" h="4114800">
                <a:moveTo>
                  <a:pt x="4475449" y="12700"/>
                </a:moveTo>
                <a:lnTo>
                  <a:pt x="4427933" y="12700"/>
                </a:lnTo>
                <a:lnTo>
                  <a:pt x="4424079" y="18200"/>
                </a:lnTo>
                <a:lnTo>
                  <a:pt x="4422288" y="25400"/>
                </a:lnTo>
                <a:lnTo>
                  <a:pt x="4470840" y="25400"/>
                </a:lnTo>
                <a:lnTo>
                  <a:pt x="4475449" y="12700"/>
                </a:lnTo>
                <a:close/>
              </a:path>
              <a:path w="5625465" h="4114800">
                <a:moveTo>
                  <a:pt x="4807038" y="12700"/>
                </a:moveTo>
                <a:lnTo>
                  <a:pt x="4617237" y="12700"/>
                </a:lnTo>
                <a:lnTo>
                  <a:pt x="4614004" y="16111"/>
                </a:lnTo>
                <a:lnTo>
                  <a:pt x="4613536" y="25400"/>
                </a:lnTo>
                <a:lnTo>
                  <a:pt x="4799163" y="25400"/>
                </a:lnTo>
                <a:lnTo>
                  <a:pt x="4807038" y="12700"/>
                </a:lnTo>
                <a:close/>
              </a:path>
              <a:path w="5625465" h="4114800">
                <a:moveTo>
                  <a:pt x="4847502" y="0"/>
                </a:moveTo>
                <a:lnTo>
                  <a:pt x="4823740" y="0"/>
                </a:lnTo>
                <a:lnTo>
                  <a:pt x="4814810" y="12700"/>
                </a:lnTo>
                <a:lnTo>
                  <a:pt x="4803793" y="25400"/>
                </a:lnTo>
                <a:lnTo>
                  <a:pt x="4995939" y="25400"/>
                </a:lnTo>
                <a:lnTo>
                  <a:pt x="4997098" y="12700"/>
                </a:lnTo>
                <a:lnTo>
                  <a:pt x="4840899" y="12700"/>
                </a:lnTo>
                <a:lnTo>
                  <a:pt x="4846147" y="5312"/>
                </a:lnTo>
                <a:lnTo>
                  <a:pt x="4846238" y="5132"/>
                </a:lnTo>
                <a:lnTo>
                  <a:pt x="4847502" y="0"/>
                </a:lnTo>
                <a:close/>
              </a:path>
              <a:path w="5625465" h="4114800">
                <a:moveTo>
                  <a:pt x="4999848" y="12700"/>
                </a:moveTo>
                <a:lnTo>
                  <a:pt x="4997098" y="12700"/>
                </a:lnTo>
                <a:lnTo>
                  <a:pt x="4995939" y="25400"/>
                </a:lnTo>
                <a:lnTo>
                  <a:pt x="4996296" y="25400"/>
                </a:lnTo>
                <a:lnTo>
                  <a:pt x="4999848" y="12700"/>
                </a:lnTo>
                <a:close/>
              </a:path>
              <a:path w="5625465" h="4114800">
                <a:moveTo>
                  <a:pt x="5189999" y="12700"/>
                </a:moveTo>
                <a:lnTo>
                  <a:pt x="4999848" y="12700"/>
                </a:lnTo>
                <a:lnTo>
                  <a:pt x="4996296" y="25400"/>
                </a:lnTo>
                <a:lnTo>
                  <a:pt x="5181296" y="25400"/>
                </a:lnTo>
                <a:lnTo>
                  <a:pt x="5189999" y="12700"/>
                </a:lnTo>
                <a:close/>
              </a:path>
              <a:path w="5625465" h="4114800">
                <a:moveTo>
                  <a:pt x="5241243" y="12700"/>
                </a:moveTo>
                <a:lnTo>
                  <a:pt x="5194085" y="12700"/>
                </a:lnTo>
                <a:lnTo>
                  <a:pt x="5183919" y="25400"/>
                </a:lnTo>
                <a:lnTo>
                  <a:pt x="5236036" y="25400"/>
                </a:lnTo>
                <a:lnTo>
                  <a:pt x="5241243" y="12700"/>
                </a:lnTo>
                <a:close/>
              </a:path>
              <a:path w="5625465" h="4114800">
                <a:moveTo>
                  <a:pt x="5422999" y="0"/>
                </a:moveTo>
                <a:lnTo>
                  <a:pt x="5399619" y="0"/>
                </a:lnTo>
                <a:lnTo>
                  <a:pt x="5389977" y="12700"/>
                </a:lnTo>
                <a:lnTo>
                  <a:pt x="5377908" y="25400"/>
                </a:lnTo>
                <a:lnTo>
                  <a:pt x="5566361" y="25400"/>
                </a:lnTo>
                <a:lnTo>
                  <a:pt x="5572578" y="18089"/>
                </a:lnTo>
                <a:lnTo>
                  <a:pt x="5574254" y="12700"/>
                </a:lnTo>
                <a:lnTo>
                  <a:pt x="5416342" y="12700"/>
                </a:lnTo>
                <a:lnTo>
                  <a:pt x="5421116" y="6539"/>
                </a:lnTo>
                <a:lnTo>
                  <a:pt x="5422999" y="0"/>
                </a:lnTo>
                <a:close/>
              </a:path>
              <a:path w="5625465" h="4114800">
                <a:moveTo>
                  <a:pt x="5572578" y="18089"/>
                </a:moveTo>
                <a:lnTo>
                  <a:pt x="5566361" y="25400"/>
                </a:lnTo>
                <a:lnTo>
                  <a:pt x="5570305" y="25400"/>
                </a:lnTo>
                <a:lnTo>
                  <a:pt x="5572578" y="18089"/>
                </a:lnTo>
                <a:close/>
              </a:path>
              <a:path w="5625465" h="4114800">
                <a:moveTo>
                  <a:pt x="5621020" y="12700"/>
                </a:moveTo>
                <a:lnTo>
                  <a:pt x="5577161" y="12700"/>
                </a:lnTo>
                <a:lnTo>
                  <a:pt x="5572578" y="18089"/>
                </a:lnTo>
                <a:lnTo>
                  <a:pt x="5570305" y="25400"/>
                </a:lnTo>
                <a:lnTo>
                  <a:pt x="5619749" y="25400"/>
                </a:lnTo>
                <a:lnTo>
                  <a:pt x="5621020" y="12700"/>
                </a:lnTo>
                <a:close/>
              </a:path>
              <a:path w="5625465" h="4114800">
                <a:moveTo>
                  <a:pt x="1174450" y="0"/>
                </a:moveTo>
                <a:lnTo>
                  <a:pt x="1166468" y="0"/>
                </a:lnTo>
                <a:lnTo>
                  <a:pt x="1160420" y="12700"/>
                </a:lnTo>
                <a:lnTo>
                  <a:pt x="1167884" y="12700"/>
                </a:lnTo>
                <a:lnTo>
                  <a:pt x="1169634" y="18232"/>
                </a:lnTo>
                <a:lnTo>
                  <a:pt x="1170055" y="12681"/>
                </a:lnTo>
                <a:lnTo>
                  <a:pt x="1174450" y="0"/>
                </a:lnTo>
                <a:close/>
              </a:path>
              <a:path w="5625465" h="4114800">
                <a:moveTo>
                  <a:pt x="2518276" y="0"/>
                </a:moveTo>
                <a:lnTo>
                  <a:pt x="2509613" y="0"/>
                </a:lnTo>
                <a:lnTo>
                  <a:pt x="2502797" y="12700"/>
                </a:lnTo>
                <a:lnTo>
                  <a:pt x="2508109" y="12700"/>
                </a:lnTo>
                <a:lnTo>
                  <a:pt x="2509064" y="18200"/>
                </a:lnTo>
                <a:lnTo>
                  <a:pt x="2509969" y="12681"/>
                </a:lnTo>
                <a:lnTo>
                  <a:pt x="2518276" y="0"/>
                </a:lnTo>
                <a:close/>
              </a:path>
              <a:path w="5625465" h="4114800">
                <a:moveTo>
                  <a:pt x="3282878" y="0"/>
                </a:moveTo>
                <a:lnTo>
                  <a:pt x="3262960" y="0"/>
                </a:lnTo>
                <a:lnTo>
                  <a:pt x="3256647" y="12700"/>
                </a:lnTo>
                <a:lnTo>
                  <a:pt x="3273952" y="12700"/>
                </a:lnTo>
                <a:lnTo>
                  <a:pt x="3274281" y="16277"/>
                </a:lnTo>
                <a:lnTo>
                  <a:pt x="3276783" y="12681"/>
                </a:lnTo>
                <a:lnTo>
                  <a:pt x="3282878" y="0"/>
                </a:lnTo>
                <a:close/>
              </a:path>
              <a:path w="5625465" h="4114800">
                <a:moveTo>
                  <a:pt x="3666651" y="0"/>
                </a:moveTo>
                <a:lnTo>
                  <a:pt x="3647130" y="0"/>
                </a:lnTo>
                <a:lnTo>
                  <a:pt x="3639936" y="12700"/>
                </a:lnTo>
                <a:lnTo>
                  <a:pt x="3656873" y="12700"/>
                </a:lnTo>
                <a:lnTo>
                  <a:pt x="3657054" y="16225"/>
                </a:lnTo>
                <a:lnTo>
                  <a:pt x="3659773" y="12681"/>
                </a:lnTo>
                <a:lnTo>
                  <a:pt x="3666651" y="0"/>
                </a:lnTo>
                <a:close/>
              </a:path>
              <a:path w="5625465" h="4114800">
                <a:moveTo>
                  <a:pt x="4050424" y="0"/>
                </a:moveTo>
                <a:lnTo>
                  <a:pt x="4031298" y="0"/>
                </a:lnTo>
                <a:lnTo>
                  <a:pt x="4023225" y="12700"/>
                </a:lnTo>
                <a:lnTo>
                  <a:pt x="4039795" y="12700"/>
                </a:lnTo>
                <a:lnTo>
                  <a:pt x="4039832" y="16176"/>
                </a:lnTo>
                <a:lnTo>
                  <a:pt x="4042763" y="12681"/>
                </a:lnTo>
                <a:lnTo>
                  <a:pt x="4050424" y="0"/>
                </a:lnTo>
                <a:close/>
              </a:path>
              <a:path w="5625465" h="4114800">
                <a:moveTo>
                  <a:pt x="4626084" y="0"/>
                </a:moveTo>
                <a:lnTo>
                  <a:pt x="4607553" y="0"/>
                </a:lnTo>
                <a:lnTo>
                  <a:pt x="4598159" y="12700"/>
                </a:lnTo>
                <a:lnTo>
                  <a:pt x="4614176" y="12700"/>
                </a:lnTo>
                <a:lnTo>
                  <a:pt x="4614004" y="16111"/>
                </a:lnTo>
                <a:lnTo>
                  <a:pt x="4617249" y="12681"/>
                </a:lnTo>
                <a:lnTo>
                  <a:pt x="4626084" y="0"/>
                </a:lnTo>
                <a:close/>
              </a:path>
              <a:path w="5625465" h="4114800">
                <a:moveTo>
                  <a:pt x="47274" y="0"/>
                </a:moveTo>
                <a:lnTo>
                  <a:pt x="24563" y="0"/>
                </a:lnTo>
                <a:lnTo>
                  <a:pt x="20109" y="12700"/>
                </a:lnTo>
                <a:lnTo>
                  <a:pt x="48822" y="12700"/>
                </a:lnTo>
                <a:lnTo>
                  <a:pt x="47274" y="0"/>
                </a:lnTo>
                <a:close/>
              </a:path>
              <a:path w="5625465" h="4114800">
                <a:moveTo>
                  <a:pt x="81103" y="0"/>
                </a:moveTo>
                <a:lnTo>
                  <a:pt x="53367" y="0"/>
                </a:lnTo>
                <a:lnTo>
                  <a:pt x="55653" y="12700"/>
                </a:lnTo>
                <a:lnTo>
                  <a:pt x="83265" y="12700"/>
                </a:lnTo>
                <a:lnTo>
                  <a:pt x="81103" y="0"/>
                </a:lnTo>
                <a:close/>
              </a:path>
              <a:path w="5625465" h="4114800">
                <a:moveTo>
                  <a:pt x="92829" y="0"/>
                </a:moveTo>
                <a:lnTo>
                  <a:pt x="86348" y="0"/>
                </a:lnTo>
                <a:lnTo>
                  <a:pt x="83265" y="12700"/>
                </a:lnTo>
                <a:lnTo>
                  <a:pt x="90622" y="12700"/>
                </a:lnTo>
                <a:lnTo>
                  <a:pt x="92372" y="8789"/>
                </a:lnTo>
                <a:lnTo>
                  <a:pt x="92829" y="0"/>
                </a:lnTo>
                <a:close/>
              </a:path>
              <a:path w="5625465" h="4114800">
                <a:moveTo>
                  <a:pt x="92372" y="8789"/>
                </a:moveTo>
                <a:lnTo>
                  <a:pt x="90622" y="12700"/>
                </a:lnTo>
                <a:lnTo>
                  <a:pt x="92168" y="12700"/>
                </a:lnTo>
                <a:lnTo>
                  <a:pt x="92372" y="8789"/>
                </a:lnTo>
                <a:close/>
              </a:path>
              <a:path w="5625465" h="4114800">
                <a:moveTo>
                  <a:pt x="109340" y="0"/>
                </a:moveTo>
                <a:lnTo>
                  <a:pt x="96306" y="0"/>
                </a:lnTo>
                <a:lnTo>
                  <a:pt x="92372" y="8789"/>
                </a:lnTo>
                <a:lnTo>
                  <a:pt x="92168" y="12700"/>
                </a:lnTo>
                <a:lnTo>
                  <a:pt x="108637" y="12700"/>
                </a:lnTo>
                <a:lnTo>
                  <a:pt x="109340" y="0"/>
                </a:lnTo>
                <a:close/>
              </a:path>
              <a:path w="5625465" h="4114800">
                <a:moveTo>
                  <a:pt x="130961" y="0"/>
                </a:moveTo>
                <a:lnTo>
                  <a:pt x="116785" y="0"/>
                </a:lnTo>
                <a:lnTo>
                  <a:pt x="117342" y="12700"/>
                </a:lnTo>
                <a:lnTo>
                  <a:pt x="129310" y="12700"/>
                </a:lnTo>
                <a:lnTo>
                  <a:pt x="130961" y="0"/>
                </a:lnTo>
                <a:close/>
              </a:path>
              <a:path w="5625465" h="4114800">
                <a:moveTo>
                  <a:pt x="158283" y="0"/>
                </a:moveTo>
                <a:lnTo>
                  <a:pt x="131267" y="0"/>
                </a:lnTo>
                <a:lnTo>
                  <a:pt x="131208" y="12700"/>
                </a:lnTo>
                <a:lnTo>
                  <a:pt x="159304" y="12700"/>
                </a:lnTo>
                <a:lnTo>
                  <a:pt x="158283" y="0"/>
                </a:lnTo>
                <a:close/>
              </a:path>
              <a:path w="5625465" h="4114800">
                <a:moveTo>
                  <a:pt x="169467" y="0"/>
                </a:moveTo>
                <a:lnTo>
                  <a:pt x="166460" y="0"/>
                </a:lnTo>
                <a:lnTo>
                  <a:pt x="159304" y="12700"/>
                </a:lnTo>
                <a:lnTo>
                  <a:pt x="172473" y="12700"/>
                </a:lnTo>
                <a:lnTo>
                  <a:pt x="169467" y="0"/>
                </a:lnTo>
                <a:close/>
              </a:path>
              <a:path w="5625465" h="4114800">
                <a:moveTo>
                  <a:pt x="192483" y="0"/>
                </a:moveTo>
                <a:lnTo>
                  <a:pt x="174311" y="0"/>
                </a:lnTo>
                <a:lnTo>
                  <a:pt x="182232" y="12700"/>
                </a:lnTo>
                <a:lnTo>
                  <a:pt x="197639" y="12700"/>
                </a:lnTo>
                <a:lnTo>
                  <a:pt x="192483" y="0"/>
                </a:lnTo>
                <a:close/>
              </a:path>
              <a:path w="5625465" h="4114800">
                <a:moveTo>
                  <a:pt x="209729" y="0"/>
                </a:moveTo>
                <a:lnTo>
                  <a:pt x="202037" y="12700"/>
                </a:lnTo>
                <a:lnTo>
                  <a:pt x="210915" y="12700"/>
                </a:lnTo>
                <a:lnTo>
                  <a:pt x="209729" y="0"/>
                </a:lnTo>
                <a:close/>
              </a:path>
              <a:path w="5625465" h="4114800">
                <a:moveTo>
                  <a:pt x="268568" y="0"/>
                </a:moveTo>
                <a:lnTo>
                  <a:pt x="243532" y="0"/>
                </a:lnTo>
                <a:lnTo>
                  <a:pt x="244640" y="12700"/>
                </a:lnTo>
                <a:lnTo>
                  <a:pt x="274412" y="12700"/>
                </a:lnTo>
                <a:lnTo>
                  <a:pt x="268568" y="0"/>
                </a:lnTo>
                <a:close/>
              </a:path>
              <a:path w="5625465" h="4114800">
                <a:moveTo>
                  <a:pt x="310573" y="0"/>
                </a:moveTo>
                <a:lnTo>
                  <a:pt x="278225" y="0"/>
                </a:lnTo>
                <a:lnTo>
                  <a:pt x="287846" y="12700"/>
                </a:lnTo>
                <a:lnTo>
                  <a:pt x="304913" y="12700"/>
                </a:lnTo>
                <a:lnTo>
                  <a:pt x="310573" y="0"/>
                </a:lnTo>
                <a:close/>
              </a:path>
              <a:path w="5625465" h="4114800">
                <a:moveTo>
                  <a:pt x="326002" y="0"/>
                </a:moveTo>
                <a:lnTo>
                  <a:pt x="314467" y="0"/>
                </a:lnTo>
                <a:lnTo>
                  <a:pt x="317235" y="12700"/>
                </a:lnTo>
                <a:lnTo>
                  <a:pt x="332205" y="12700"/>
                </a:lnTo>
                <a:lnTo>
                  <a:pt x="326002" y="0"/>
                </a:lnTo>
                <a:close/>
              </a:path>
              <a:path w="5625465" h="4114800">
                <a:moveTo>
                  <a:pt x="353085" y="0"/>
                </a:moveTo>
                <a:lnTo>
                  <a:pt x="331721" y="0"/>
                </a:lnTo>
                <a:lnTo>
                  <a:pt x="332205" y="12700"/>
                </a:lnTo>
                <a:lnTo>
                  <a:pt x="351384" y="12700"/>
                </a:lnTo>
                <a:lnTo>
                  <a:pt x="353085" y="0"/>
                </a:lnTo>
                <a:close/>
              </a:path>
              <a:path w="5625465" h="4114800">
                <a:moveTo>
                  <a:pt x="383063" y="0"/>
                </a:moveTo>
                <a:lnTo>
                  <a:pt x="362855" y="0"/>
                </a:lnTo>
                <a:lnTo>
                  <a:pt x="361421" y="12700"/>
                </a:lnTo>
                <a:lnTo>
                  <a:pt x="390046" y="12700"/>
                </a:lnTo>
                <a:lnTo>
                  <a:pt x="383063" y="0"/>
                </a:lnTo>
                <a:close/>
              </a:path>
              <a:path w="5625465" h="4114800">
                <a:moveTo>
                  <a:pt x="398321" y="1435"/>
                </a:moveTo>
                <a:lnTo>
                  <a:pt x="393348" y="12700"/>
                </a:lnTo>
                <a:lnTo>
                  <a:pt x="402708" y="12700"/>
                </a:lnTo>
                <a:lnTo>
                  <a:pt x="398321" y="1435"/>
                </a:lnTo>
                <a:close/>
              </a:path>
              <a:path w="5625465" h="4114800">
                <a:moveTo>
                  <a:pt x="406549" y="0"/>
                </a:moveTo>
                <a:lnTo>
                  <a:pt x="398955" y="0"/>
                </a:lnTo>
                <a:lnTo>
                  <a:pt x="398321" y="1435"/>
                </a:lnTo>
                <a:lnTo>
                  <a:pt x="402708" y="12700"/>
                </a:lnTo>
                <a:lnTo>
                  <a:pt x="404388" y="12700"/>
                </a:lnTo>
                <a:lnTo>
                  <a:pt x="406549" y="0"/>
                </a:lnTo>
                <a:close/>
              </a:path>
              <a:path w="5625465" h="4114800">
                <a:moveTo>
                  <a:pt x="415640" y="0"/>
                </a:moveTo>
                <a:lnTo>
                  <a:pt x="406549" y="0"/>
                </a:lnTo>
                <a:lnTo>
                  <a:pt x="404388" y="12700"/>
                </a:lnTo>
                <a:lnTo>
                  <a:pt x="415330" y="12700"/>
                </a:lnTo>
                <a:lnTo>
                  <a:pt x="415640" y="0"/>
                </a:lnTo>
                <a:close/>
              </a:path>
              <a:path w="5625465" h="4114800">
                <a:moveTo>
                  <a:pt x="473933" y="0"/>
                </a:moveTo>
                <a:lnTo>
                  <a:pt x="428072" y="0"/>
                </a:lnTo>
                <a:lnTo>
                  <a:pt x="424313" y="12700"/>
                </a:lnTo>
                <a:lnTo>
                  <a:pt x="474699" y="12700"/>
                </a:lnTo>
                <a:lnTo>
                  <a:pt x="473933" y="0"/>
                </a:lnTo>
                <a:close/>
              </a:path>
              <a:path w="5625465" h="4114800">
                <a:moveTo>
                  <a:pt x="514176" y="0"/>
                </a:moveTo>
                <a:lnTo>
                  <a:pt x="488548" y="0"/>
                </a:lnTo>
                <a:lnTo>
                  <a:pt x="487692" y="12700"/>
                </a:lnTo>
                <a:lnTo>
                  <a:pt x="515712" y="12700"/>
                </a:lnTo>
                <a:lnTo>
                  <a:pt x="514176" y="0"/>
                </a:lnTo>
                <a:close/>
              </a:path>
              <a:path w="5625465" h="4114800">
                <a:moveTo>
                  <a:pt x="539038" y="0"/>
                </a:moveTo>
                <a:lnTo>
                  <a:pt x="526928" y="0"/>
                </a:lnTo>
                <a:lnTo>
                  <a:pt x="524984" y="12700"/>
                </a:lnTo>
                <a:lnTo>
                  <a:pt x="538968" y="12700"/>
                </a:lnTo>
                <a:lnTo>
                  <a:pt x="539038" y="0"/>
                </a:lnTo>
                <a:close/>
              </a:path>
              <a:path w="5625465" h="4114800">
                <a:moveTo>
                  <a:pt x="566798" y="0"/>
                </a:moveTo>
                <a:lnTo>
                  <a:pt x="553355" y="0"/>
                </a:lnTo>
                <a:lnTo>
                  <a:pt x="556113" y="12700"/>
                </a:lnTo>
                <a:lnTo>
                  <a:pt x="566285" y="12700"/>
                </a:lnTo>
                <a:lnTo>
                  <a:pt x="566798" y="0"/>
                </a:lnTo>
                <a:close/>
              </a:path>
              <a:path w="5625465" h="4114800">
                <a:moveTo>
                  <a:pt x="652569" y="0"/>
                </a:moveTo>
                <a:lnTo>
                  <a:pt x="627197" y="0"/>
                </a:lnTo>
                <a:lnTo>
                  <a:pt x="627951" y="12700"/>
                </a:lnTo>
                <a:lnTo>
                  <a:pt x="657835" y="12700"/>
                </a:lnTo>
                <a:lnTo>
                  <a:pt x="652569" y="0"/>
                </a:lnTo>
                <a:close/>
              </a:path>
              <a:path w="5625465" h="4114800">
                <a:moveTo>
                  <a:pt x="694493" y="0"/>
                </a:moveTo>
                <a:lnTo>
                  <a:pt x="661873" y="0"/>
                </a:lnTo>
                <a:lnTo>
                  <a:pt x="671316" y="12700"/>
                </a:lnTo>
                <a:lnTo>
                  <a:pt x="688383" y="12700"/>
                </a:lnTo>
                <a:lnTo>
                  <a:pt x="694493" y="0"/>
                </a:lnTo>
                <a:close/>
              </a:path>
              <a:path w="5625465" h="4114800">
                <a:moveTo>
                  <a:pt x="709667" y="0"/>
                </a:moveTo>
                <a:lnTo>
                  <a:pt x="698412" y="0"/>
                </a:lnTo>
                <a:lnTo>
                  <a:pt x="700736" y="12700"/>
                </a:lnTo>
                <a:lnTo>
                  <a:pt x="715674" y="12700"/>
                </a:lnTo>
                <a:lnTo>
                  <a:pt x="709667" y="0"/>
                </a:lnTo>
                <a:close/>
              </a:path>
              <a:path w="5625465" h="4114800">
                <a:moveTo>
                  <a:pt x="736810" y="0"/>
                </a:moveTo>
                <a:lnTo>
                  <a:pt x="715446" y="0"/>
                </a:lnTo>
                <a:lnTo>
                  <a:pt x="715674" y="12700"/>
                </a:lnTo>
                <a:lnTo>
                  <a:pt x="734983" y="12700"/>
                </a:lnTo>
                <a:lnTo>
                  <a:pt x="736810" y="0"/>
                </a:lnTo>
                <a:close/>
              </a:path>
              <a:path w="5625465" h="4114800">
                <a:moveTo>
                  <a:pt x="766758" y="0"/>
                </a:moveTo>
                <a:lnTo>
                  <a:pt x="746836" y="0"/>
                </a:lnTo>
                <a:lnTo>
                  <a:pt x="744957" y="12700"/>
                </a:lnTo>
                <a:lnTo>
                  <a:pt x="773455" y="12700"/>
                </a:lnTo>
                <a:lnTo>
                  <a:pt x="766758" y="0"/>
                </a:lnTo>
                <a:close/>
              </a:path>
              <a:path w="5625465" h="4114800">
                <a:moveTo>
                  <a:pt x="782116" y="1299"/>
                </a:moveTo>
                <a:lnTo>
                  <a:pt x="776884" y="12700"/>
                </a:lnTo>
                <a:lnTo>
                  <a:pt x="786146" y="12700"/>
                </a:lnTo>
                <a:lnTo>
                  <a:pt x="782116" y="1299"/>
                </a:lnTo>
                <a:close/>
              </a:path>
              <a:path w="5625465" h="4114800">
                <a:moveTo>
                  <a:pt x="790500" y="0"/>
                </a:moveTo>
                <a:lnTo>
                  <a:pt x="782712" y="0"/>
                </a:lnTo>
                <a:lnTo>
                  <a:pt x="782286" y="928"/>
                </a:lnTo>
                <a:lnTo>
                  <a:pt x="782164" y="1435"/>
                </a:lnTo>
                <a:lnTo>
                  <a:pt x="786146" y="12700"/>
                </a:lnTo>
                <a:lnTo>
                  <a:pt x="787218" y="12700"/>
                </a:lnTo>
                <a:lnTo>
                  <a:pt x="790500" y="0"/>
                </a:lnTo>
                <a:close/>
              </a:path>
              <a:path w="5625465" h="4114800">
                <a:moveTo>
                  <a:pt x="799533" y="0"/>
                </a:moveTo>
                <a:lnTo>
                  <a:pt x="790500" y="0"/>
                </a:lnTo>
                <a:lnTo>
                  <a:pt x="787218" y="12700"/>
                </a:lnTo>
                <a:lnTo>
                  <a:pt x="798925" y="12700"/>
                </a:lnTo>
                <a:lnTo>
                  <a:pt x="799533" y="0"/>
                </a:lnTo>
                <a:close/>
              </a:path>
              <a:path w="5625465" h="4114800">
                <a:moveTo>
                  <a:pt x="857797" y="0"/>
                </a:moveTo>
                <a:lnTo>
                  <a:pt x="812121" y="0"/>
                </a:lnTo>
                <a:lnTo>
                  <a:pt x="807723" y="12700"/>
                </a:lnTo>
                <a:lnTo>
                  <a:pt x="858263" y="12700"/>
                </a:lnTo>
                <a:lnTo>
                  <a:pt x="857797" y="0"/>
                </a:lnTo>
                <a:close/>
              </a:path>
              <a:path w="5625465" h="4114800">
                <a:moveTo>
                  <a:pt x="897827" y="0"/>
                </a:moveTo>
                <a:lnTo>
                  <a:pt x="872443" y="0"/>
                </a:lnTo>
                <a:lnTo>
                  <a:pt x="871286" y="12700"/>
                </a:lnTo>
                <a:lnTo>
                  <a:pt x="899306" y="12700"/>
                </a:lnTo>
                <a:lnTo>
                  <a:pt x="897827" y="0"/>
                </a:lnTo>
                <a:close/>
              </a:path>
              <a:path w="5625465" h="4114800">
                <a:moveTo>
                  <a:pt x="922996" y="0"/>
                </a:moveTo>
                <a:lnTo>
                  <a:pt x="910793" y="0"/>
                </a:lnTo>
                <a:lnTo>
                  <a:pt x="908545" y="12700"/>
                </a:lnTo>
                <a:lnTo>
                  <a:pt x="922563" y="12700"/>
                </a:lnTo>
                <a:lnTo>
                  <a:pt x="922996" y="0"/>
                </a:lnTo>
                <a:close/>
              </a:path>
              <a:path w="5625465" h="4114800">
                <a:moveTo>
                  <a:pt x="950997" y="0"/>
                </a:moveTo>
                <a:lnTo>
                  <a:pt x="937220" y="0"/>
                </a:lnTo>
                <a:lnTo>
                  <a:pt x="939645" y="12700"/>
                </a:lnTo>
                <a:lnTo>
                  <a:pt x="949728" y="12700"/>
                </a:lnTo>
                <a:lnTo>
                  <a:pt x="950997" y="0"/>
                </a:lnTo>
                <a:close/>
              </a:path>
              <a:path w="5625465" h="4114800">
                <a:moveTo>
                  <a:pt x="1036571" y="0"/>
                </a:moveTo>
                <a:lnTo>
                  <a:pt x="1010861" y="0"/>
                </a:lnTo>
                <a:lnTo>
                  <a:pt x="1011262" y="12700"/>
                </a:lnTo>
                <a:lnTo>
                  <a:pt x="1041260" y="12700"/>
                </a:lnTo>
                <a:lnTo>
                  <a:pt x="1036571" y="0"/>
                </a:lnTo>
                <a:close/>
              </a:path>
              <a:path w="5625465" h="4114800">
                <a:moveTo>
                  <a:pt x="1078412" y="0"/>
                </a:moveTo>
                <a:lnTo>
                  <a:pt x="1045522" y="0"/>
                </a:lnTo>
                <a:lnTo>
                  <a:pt x="1054787" y="12700"/>
                </a:lnTo>
                <a:lnTo>
                  <a:pt x="1071852" y="12700"/>
                </a:lnTo>
                <a:lnTo>
                  <a:pt x="1078412" y="0"/>
                </a:lnTo>
                <a:close/>
              </a:path>
              <a:path w="5625465" h="4114800">
                <a:moveTo>
                  <a:pt x="1093331" y="0"/>
                </a:moveTo>
                <a:lnTo>
                  <a:pt x="1082357" y="0"/>
                </a:lnTo>
                <a:lnTo>
                  <a:pt x="1084235" y="12700"/>
                </a:lnTo>
                <a:lnTo>
                  <a:pt x="1099144" y="12700"/>
                </a:lnTo>
                <a:lnTo>
                  <a:pt x="1093331" y="0"/>
                </a:lnTo>
                <a:close/>
              </a:path>
              <a:path w="5625465" h="4114800">
                <a:moveTo>
                  <a:pt x="1120536" y="0"/>
                </a:moveTo>
                <a:lnTo>
                  <a:pt x="1099172" y="0"/>
                </a:lnTo>
                <a:lnTo>
                  <a:pt x="1099144" y="12700"/>
                </a:lnTo>
                <a:lnTo>
                  <a:pt x="1118580" y="12700"/>
                </a:lnTo>
                <a:lnTo>
                  <a:pt x="1120536" y="0"/>
                </a:lnTo>
                <a:close/>
              </a:path>
              <a:path w="5625465" h="4114800">
                <a:moveTo>
                  <a:pt x="1150453" y="0"/>
                </a:moveTo>
                <a:lnTo>
                  <a:pt x="1130816" y="0"/>
                </a:lnTo>
                <a:lnTo>
                  <a:pt x="1128494" y="12700"/>
                </a:lnTo>
                <a:lnTo>
                  <a:pt x="1156863" y="12700"/>
                </a:lnTo>
                <a:lnTo>
                  <a:pt x="1150453" y="0"/>
                </a:lnTo>
                <a:close/>
              </a:path>
              <a:path w="5625465" h="4114800">
                <a:moveTo>
                  <a:pt x="1198403" y="0"/>
                </a:moveTo>
                <a:lnTo>
                  <a:pt x="1175379" y="0"/>
                </a:lnTo>
                <a:lnTo>
                  <a:pt x="1170349" y="12700"/>
                </a:lnTo>
                <a:lnTo>
                  <a:pt x="1199648" y="12700"/>
                </a:lnTo>
                <a:lnTo>
                  <a:pt x="1198403" y="0"/>
                </a:lnTo>
                <a:close/>
              </a:path>
              <a:path w="5625465" h="4114800">
                <a:moveTo>
                  <a:pt x="1232494" y="0"/>
                </a:moveTo>
                <a:lnTo>
                  <a:pt x="1204831" y="0"/>
                </a:lnTo>
                <a:lnTo>
                  <a:pt x="1205550" y="12700"/>
                </a:lnTo>
                <a:lnTo>
                  <a:pt x="1234090" y="12700"/>
                </a:lnTo>
                <a:lnTo>
                  <a:pt x="1232494" y="0"/>
                </a:lnTo>
                <a:close/>
              </a:path>
              <a:path w="5625465" h="4114800">
                <a:moveTo>
                  <a:pt x="1243900" y="0"/>
                </a:moveTo>
                <a:lnTo>
                  <a:pt x="1237899" y="0"/>
                </a:lnTo>
                <a:lnTo>
                  <a:pt x="1234090" y="12700"/>
                </a:lnTo>
                <a:lnTo>
                  <a:pt x="1240315" y="12700"/>
                </a:lnTo>
                <a:lnTo>
                  <a:pt x="1243288" y="7481"/>
                </a:lnTo>
                <a:lnTo>
                  <a:pt x="1243900" y="0"/>
                </a:lnTo>
                <a:close/>
              </a:path>
              <a:path w="5625465" h="4114800">
                <a:moveTo>
                  <a:pt x="1243288" y="7481"/>
                </a:moveTo>
                <a:lnTo>
                  <a:pt x="1240315" y="12700"/>
                </a:lnTo>
                <a:lnTo>
                  <a:pt x="1242862" y="12700"/>
                </a:lnTo>
                <a:lnTo>
                  <a:pt x="1243288" y="7481"/>
                </a:lnTo>
                <a:close/>
              </a:path>
              <a:path w="5625465" h="4114800">
                <a:moveTo>
                  <a:pt x="1260789" y="0"/>
                </a:moveTo>
                <a:lnTo>
                  <a:pt x="1247552" y="0"/>
                </a:lnTo>
                <a:lnTo>
                  <a:pt x="1243288" y="7481"/>
                </a:lnTo>
                <a:lnTo>
                  <a:pt x="1242862" y="12700"/>
                </a:lnTo>
                <a:lnTo>
                  <a:pt x="1259215" y="12700"/>
                </a:lnTo>
                <a:lnTo>
                  <a:pt x="1260789" y="0"/>
                </a:lnTo>
                <a:close/>
              </a:path>
              <a:path w="5625465" h="4114800">
                <a:moveTo>
                  <a:pt x="1282614" y="0"/>
                </a:moveTo>
                <a:lnTo>
                  <a:pt x="1268408" y="0"/>
                </a:lnTo>
                <a:lnTo>
                  <a:pt x="1268022" y="12700"/>
                </a:lnTo>
                <a:lnTo>
                  <a:pt x="1279424" y="12700"/>
                </a:lnTo>
                <a:lnTo>
                  <a:pt x="1282419" y="1435"/>
                </a:lnTo>
                <a:lnTo>
                  <a:pt x="1282530" y="766"/>
                </a:lnTo>
                <a:lnTo>
                  <a:pt x="1282614" y="0"/>
                </a:lnTo>
                <a:close/>
              </a:path>
              <a:path w="5625465" h="4114800">
                <a:moveTo>
                  <a:pt x="1309530" y="0"/>
                </a:moveTo>
                <a:lnTo>
                  <a:pt x="1282801" y="0"/>
                </a:lnTo>
                <a:lnTo>
                  <a:pt x="1282483" y="1195"/>
                </a:lnTo>
                <a:lnTo>
                  <a:pt x="1281221" y="12700"/>
                </a:lnTo>
                <a:lnTo>
                  <a:pt x="1310217" y="12700"/>
                </a:lnTo>
                <a:lnTo>
                  <a:pt x="1309530" y="0"/>
                </a:lnTo>
                <a:close/>
              </a:path>
              <a:path w="5625465" h="4114800">
                <a:moveTo>
                  <a:pt x="1320758" y="0"/>
                </a:moveTo>
                <a:lnTo>
                  <a:pt x="1318576" y="0"/>
                </a:lnTo>
                <a:lnTo>
                  <a:pt x="1310217" y="12700"/>
                </a:lnTo>
                <a:lnTo>
                  <a:pt x="1322950" y="12700"/>
                </a:lnTo>
                <a:lnTo>
                  <a:pt x="1320758" y="0"/>
                </a:lnTo>
                <a:close/>
              </a:path>
              <a:path w="5625465" h="4114800">
                <a:moveTo>
                  <a:pt x="1344382" y="0"/>
                </a:moveTo>
                <a:lnTo>
                  <a:pt x="1325309" y="0"/>
                </a:lnTo>
                <a:lnTo>
                  <a:pt x="1331722" y="12700"/>
                </a:lnTo>
                <a:lnTo>
                  <a:pt x="1348552" y="12700"/>
                </a:lnTo>
                <a:lnTo>
                  <a:pt x="1344382" y="0"/>
                </a:lnTo>
                <a:close/>
              </a:path>
              <a:path w="5625465" h="4114800">
                <a:moveTo>
                  <a:pt x="1358521" y="3412"/>
                </a:moveTo>
                <a:lnTo>
                  <a:pt x="1351687" y="12700"/>
                </a:lnTo>
                <a:lnTo>
                  <a:pt x="1361305" y="12700"/>
                </a:lnTo>
                <a:lnTo>
                  <a:pt x="1358521" y="3412"/>
                </a:lnTo>
                <a:close/>
              </a:path>
              <a:path w="5625465" h="4114800">
                <a:moveTo>
                  <a:pt x="1361032" y="0"/>
                </a:moveTo>
                <a:lnTo>
                  <a:pt x="1358521" y="3412"/>
                </a:lnTo>
                <a:lnTo>
                  <a:pt x="1361305" y="12700"/>
                </a:lnTo>
                <a:lnTo>
                  <a:pt x="1361696" y="12700"/>
                </a:lnTo>
                <a:lnTo>
                  <a:pt x="1361032" y="0"/>
                </a:lnTo>
                <a:close/>
              </a:path>
              <a:path w="5625465" h="4114800">
                <a:moveTo>
                  <a:pt x="1375374" y="0"/>
                </a:moveTo>
                <a:lnTo>
                  <a:pt x="1361032" y="0"/>
                </a:lnTo>
                <a:lnTo>
                  <a:pt x="1361696" y="12700"/>
                </a:lnTo>
                <a:lnTo>
                  <a:pt x="1374315" y="12700"/>
                </a:lnTo>
                <a:lnTo>
                  <a:pt x="1375374" y="0"/>
                </a:lnTo>
                <a:close/>
              </a:path>
              <a:path w="5625465" h="4114800">
                <a:moveTo>
                  <a:pt x="1433595" y="0"/>
                </a:moveTo>
                <a:lnTo>
                  <a:pt x="1388193" y="0"/>
                </a:lnTo>
                <a:lnTo>
                  <a:pt x="1382838" y="12700"/>
                </a:lnTo>
                <a:lnTo>
                  <a:pt x="1433611" y="12700"/>
                </a:lnTo>
                <a:lnTo>
                  <a:pt x="1433595" y="0"/>
                </a:lnTo>
                <a:close/>
              </a:path>
              <a:path w="5625465" h="4114800">
                <a:moveTo>
                  <a:pt x="1473305" y="0"/>
                </a:moveTo>
                <a:lnTo>
                  <a:pt x="1448283" y="0"/>
                </a:lnTo>
                <a:lnTo>
                  <a:pt x="1446677" y="12700"/>
                </a:lnTo>
                <a:lnTo>
                  <a:pt x="1474697" y="12700"/>
                </a:lnTo>
                <a:lnTo>
                  <a:pt x="1473305" y="0"/>
                </a:lnTo>
                <a:close/>
              </a:path>
              <a:path w="5625465" h="4114800">
                <a:moveTo>
                  <a:pt x="1498931" y="0"/>
                </a:moveTo>
                <a:lnTo>
                  <a:pt x="1486589" y="0"/>
                </a:lnTo>
                <a:lnTo>
                  <a:pt x="1483884" y="12700"/>
                </a:lnTo>
                <a:lnTo>
                  <a:pt x="1497953" y="12700"/>
                </a:lnTo>
                <a:lnTo>
                  <a:pt x="1498931" y="0"/>
                </a:lnTo>
                <a:close/>
              </a:path>
              <a:path w="5625465" h="4114800">
                <a:moveTo>
                  <a:pt x="1527295" y="0"/>
                </a:moveTo>
                <a:lnTo>
                  <a:pt x="1513017" y="0"/>
                </a:lnTo>
                <a:lnTo>
                  <a:pt x="1514941" y="12700"/>
                </a:lnTo>
                <a:lnTo>
                  <a:pt x="1524895" y="12700"/>
                </a:lnTo>
                <a:lnTo>
                  <a:pt x="1527295" y="0"/>
                </a:lnTo>
                <a:close/>
              </a:path>
              <a:path w="5625465" h="4114800">
                <a:moveTo>
                  <a:pt x="1612573" y="0"/>
                </a:moveTo>
                <a:lnTo>
                  <a:pt x="1586357" y="0"/>
                </a:lnTo>
                <a:lnTo>
                  <a:pt x="1586228" y="12700"/>
                </a:lnTo>
                <a:lnTo>
                  <a:pt x="1616395" y="12700"/>
                </a:lnTo>
                <a:lnTo>
                  <a:pt x="1612573" y="0"/>
                </a:lnTo>
                <a:close/>
              </a:path>
              <a:path w="5625465" h="4114800">
                <a:moveTo>
                  <a:pt x="1654293" y="0"/>
                </a:moveTo>
                <a:lnTo>
                  <a:pt x="1620996" y="0"/>
                </a:lnTo>
                <a:lnTo>
                  <a:pt x="1629991" y="12700"/>
                </a:lnTo>
                <a:lnTo>
                  <a:pt x="1647057" y="12700"/>
                </a:lnTo>
                <a:lnTo>
                  <a:pt x="1654293" y="0"/>
                </a:lnTo>
                <a:close/>
              </a:path>
              <a:path w="5625465" h="4114800">
                <a:moveTo>
                  <a:pt x="1668828" y="0"/>
                </a:moveTo>
                <a:lnTo>
                  <a:pt x="1658275" y="0"/>
                </a:lnTo>
                <a:lnTo>
                  <a:pt x="1659487" y="12700"/>
                </a:lnTo>
                <a:lnTo>
                  <a:pt x="1674348" y="12700"/>
                </a:lnTo>
                <a:lnTo>
                  <a:pt x="1668828" y="0"/>
                </a:lnTo>
                <a:close/>
              </a:path>
              <a:path w="5625465" h="4114800">
                <a:moveTo>
                  <a:pt x="1696124" y="0"/>
                </a:moveTo>
                <a:lnTo>
                  <a:pt x="1674760" y="0"/>
                </a:lnTo>
                <a:lnTo>
                  <a:pt x="1674348" y="12700"/>
                </a:lnTo>
                <a:lnTo>
                  <a:pt x="1693976" y="12700"/>
                </a:lnTo>
                <a:lnTo>
                  <a:pt x="1696124" y="0"/>
                </a:lnTo>
                <a:close/>
              </a:path>
              <a:path w="5625465" h="4114800">
                <a:moveTo>
                  <a:pt x="1725994" y="0"/>
                </a:moveTo>
                <a:lnTo>
                  <a:pt x="1706788" y="0"/>
                </a:lnTo>
                <a:lnTo>
                  <a:pt x="1703798" y="12700"/>
                </a:lnTo>
                <a:lnTo>
                  <a:pt x="1731976" y="12700"/>
                </a:lnTo>
                <a:lnTo>
                  <a:pt x="1725994" y="0"/>
                </a:lnTo>
                <a:close/>
              </a:path>
              <a:path w="5625465" h="4114800">
                <a:moveTo>
                  <a:pt x="1741636" y="928"/>
                </a:moveTo>
                <a:lnTo>
                  <a:pt x="1735725" y="12700"/>
                </a:lnTo>
                <a:lnTo>
                  <a:pt x="1744295" y="12700"/>
                </a:lnTo>
                <a:lnTo>
                  <a:pt x="1744551" y="12165"/>
                </a:lnTo>
                <a:lnTo>
                  <a:pt x="1744514" y="11833"/>
                </a:lnTo>
                <a:lnTo>
                  <a:pt x="1741636" y="928"/>
                </a:lnTo>
                <a:close/>
              </a:path>
              <a:path w="5625465" h="4114800">
                <a:moveTo>
                  <a:pt x="1759268" y="0"/>
                </a:moveTo>
                <a:lnTo>
                  <a:pt x="1750376" y="0"/>
                </a:lnTo>
                <a:lnTo>
                  <a:pt x="1744710" y="11833"/>
                </a:lnTo>
                <a:lnTo>
                  <a:pt x="1744602" y="12165"/>
                </a:lnTo>
                <a:lnTo>
                  <a:pt x="1744743" y="12700"/>
                </a:lnTo>
                <a:lnTo>
                  <a:pt x="1757909" y="12700"/>
                </a:lnTo>
                <a:lnTo>
                  <a:pt x="1759268" y="0"/>
                </a:lnTo>
                <a:close/>
              </a:path>
              <a:path w="5625465" h="4114800">
                <a:moveTo>
                  <a:pt x="1817458" y="0"/>
                </a:moveTo>
                <a:lnTo>
                  <a:pt x="1772243" y="0"/>
                </a:lnTo>
                <a:lnTo>
                  <a:pt x="1766248" y="12700"/>
                </a:lnTo>
                <a:lnTo>
                  <a:pt x="1817175" y="12700"/>
                </a:lnTo>
                <a:lnTo>
                  <a:pt x="1817458" y="0"/>
                </a:lnTo>
                <a:close/>
              </a:path>
              <a:path w="5625465" h="4114800">
                <a:moveTo>
                  <a:pt x="1856958" y="0"/>
                </a:moveTo>
                <a:lnTo>
                  <a:pt x="1832176" y="0"/>
                </a:lnTo>
                <a:lnTo>
                  <a:pt x="1830270" y="12700"/>
                </a:lnTo>
                <a:lnTo>
                  <a:pt x="1858290" y="12700"/>
                </a:lnTo>
                <a:lnTo>
                  <a:pt x="1856958" y="0"/>
                </a:lnTo>
                <a:close/>
              </a:path>
              <a:path w="5625465" h="4114800">
                <a:moveTo>
                  <a:pt x="1882888" y="0"/>
                </a:moveTo>
                <a:lnTo>
                  <a:pt x="1870454" y="0"/>
                </a:lnTo>
                <a:lnTo>
                  <a:pt x="1867444" y="12700"/>
                </a:lnTo>
                <a:lnTo>
                  <a:pt x="1881548" y="12700"/>
                </a:lnTo>
                <a:lnTo>
                  <a:pt x="1882888" y="0"/>
                </a:lnTo>
                <a:close/>
              </a:path>
              <a:path w="5625465" h="4114800">
                <a:moveTo>
                  <a:pt x="1911493" y="0"/>
                </a:moveTo>
                <a:lnTo>
                  <a:pt x="1896882" y="0"/>
                </a:lnTo>
                <a:lnTo>
                  <a:pt x="1898472" y="12700"/>
                </a:lnTo>
                <a:lnTo>
                  <a:pt x="1908338" y="12700"/>
                </a:lnTo>
                <a:lnTo>
                  <a:pt x="1911493" y="0"/>
                </a:lnTo>
                <a:close/>
              </a:path>
              <a:path w="5625465" h="4114800">
                <a:moveTo>
                  <a:pt x="1996574" y="0"/>
                </a:moveTo>
                <a:lnTo>
                  <a:pt x="1970021" y="0"/>
                </a:lnTo>
                <a:lnTo>
                  <a:pt x="1969540" y="12700"/>
                </a:lnTo>
                <a:lnTo>
                  <a:pt x="1999819" y="12700"/>
                </a:lnTo>
                <a:lnTo>
                  <a:pt x="1996574" y="0"/>
                </a:lnTo>
                <a:close/>
              </a:path>
              <a:path w="5625465" h="4114800">
                <a:moveTo>
                  <a:pt x="2038212" y="0"/>
                </a:moveTo>
                <a:lnTo>
                  <a:pt x="2004644" y="0"/>
                </a:lnTo>
                <a:lnTo>
                  <a:pt x="2013461" y="12700"/>
                </a:lnTo>
                <a:lnTo>
                  <a:pt x="2030526" y="12700"/>
                </a:lnTo>
                <a:lnTo>
                  <a:pt x="2038212" y="0"/>
                </a:lnTo>
                <a:close/>
              </a:path>
              <a:path w="5625465" h="4114800">
                <a:moveTo>
                  <a:pt x="2052491" y="0"/>
                </a:moveTo>
                <a:lnTo>
                  <a:pt x="2042220" y="0"/>
                </a:lnTo>
                <a:lnTo>
                  <a:pt x="2042988" y="12700"/>
                </a:lnTo>
                <a:lnTo>
                  <a:pt x="2057819" y="12700"/>
                </a:lnTo>
                <a:lnTo>
                  <a:pt x="2052491" y="0"/>
                </a:lnTo>
                <a:close/>
              </a:path>
              <a:path w="5625465" h="4114800">
                <a:moveTo>
                  <a:pt x="2079851" y="0"/>
                </a:moveTo>
                <a:lnTo>
                  <a:pt x="2058485" y="0"/>
                </a:lnTo>
                <a:lnTo>
                  <a:pt x="2057819" y="12700"/>
                </a:lnTo>
                <a:lnTo>
                  <a:pt x="2077575" y="12700"/>
                </a:lnTo>
                <a:lnTo>
                  <a:pt x="2079851" y="0"/>
                </a:lnTo>
                <a:close/>
              </a:path>
              <a:path w="5625465" h="4114800">
                <a:moveTo>
                  <a:pt x="2109689" y="0"/>
                </a:moveTo>
                <a:lnTo>
                  <a:pt x="2090770" y="0"/>
                </a:lnTo>
                <a:lnTo>
                  <a:pt x="2087335" y="12700"/>
                </a:lnTo>
                <a:lnTo>
                  <a:pt x="2115384" y="12700"/>
                </a:lnTo>
                <a:lnTo>
                  <a:pt x="2109689" y="0"/>
                </a:lnTo>
                <a:close/>
              </a:path>
              <a:path w="5625465" h="4114800">
                <a:moveTo>
                  <a:pt x="2125460" y="766"/>
                </a:moveTo>
                <a:lnTo>
                  <a:pt x="2119261" y="12700"/>
                </a:lnTo>
                <a:lnTo>
                  <a:pt x="2127126" y="12700"/>
                </a:lnTo>
                <a:lnTo>
                  <a:pt x="2127880" y="11371"/>
                </a:lnTo>
                <a:lnTo>
                  <a:pt x="2125460" y="766"/>
                </a:lnTo>
                <a:close/>
              </a:path>
              <a:path w="5625465" h="4114800">
                <a:moveTo>
                  <a:pt x="2143161" y="0"/>
                </a:moveTo>
                <a:lnTo>
                  <a:pt x="2134326" y="0"/>
                </a:lnTo>
                <a:lnTo>
                  <a:pt x="2127880" y="11371"/>
                </a:lnTo>
                <a:lnTo>
                  <a:pt x="2128183" y="12700"/>
                </a:lnTo>
                <a:lnTo>
                  <a:pt x="2141503" y="12700"/>
                </a:lnTo>
                <a:lnTo>
                  <a:pt x="2143161" y="0"/>
                </a:lnTo>
                <a:close/>
              </a:path>
              <a:path w="5625465" h="4114800">
                <a:moveTo>
                  <a:pt x="2201324" y="0"/>
                </a:moveTo>
                <a:lnTo>
                  <a:pt x="2156291" y="0"/>
                </a:lnTo>
                <a:lnTo>
                  <a:pt x="2149659" y="12700"/>
                </a:lnTo>
                <a:lnTo>
                  <a:pt x="2200741" y="12700"/>
                </a:lnTo>
                <a:lnTo>
                  <a:pt x="2201324" y="0"/>
                </a:lnTo>
                <a:close/>
              </a:path>
              <a:path w="5625465" h="4114800">
                <a:moveTo>
                  <a:pt x="2240610" y="0"/>
                </a:moveTo>
                <a:lnTo>
                  <a:pt x="2216071" y="0"/>
                </a:lnTo>
                <a:lnTo>
                  <a:pt x="2213865" y="12700"/>
                </a:lnTo>
                <a:lnTo>
                  <a:pt x="2241885" y="12700"/>
                </a:lnTo>
                <a:lnTo>
                  <a:pt x="2240610" y="0"/>
                </a:lnTo>
                <a:close/>
              </a:path>
              <a:path w="5625465" h="4114800">
                <a:moveTo>
                  <a:pt x="2266844" y="0"/>
                </a:moveTo>
                <a:lnTo>
                  <a:pt x="2254319" y="0"/>
                </a:lnTo>
                <a:lnTo>
                  <a:pt x="2251005" y="12700"/>
                </a:lnTo>
                <a:lnTo>
                  <a:pt x="2265141" y="12700"/>
                </a:lnTo>
                <a:lnTo>
                  <a:pt x="2266844" y="0"/>
                </a:lnTo>
                <a:close/>
              </a:path>
              <a:path w="5625465" h="4114800">
                <a:moveTo>
                  <a:pt x="2295692" y="0"/>
                </a:moveTo>
                <a:lnTo>
                  <a:pt x="2280747" y="0"/>
                </a:lnTo>
                <a:lnTo>
                  <a:pt x="2282003" y="12700"/>
                </a:lnTo>
                <a:lnTo>
                  <a:pt x="2291782" y="12700"/>
                </a:lnTo>
                <a:lnTo>
                  <a:pt x="2295692" y="0"/>
                </a:lnTo>
                <a:close/>
              </a:path>
              <a:path w="5625465" h="4114800">
                <a:moveTo>
                  <a:pt x="2380576" y="0"/>
                </a:moveTo>
                <a:lnTo>
                  <a:pt x="2353685" y="0"/>
                </a:lnTo>
                <a:lnTo>
                  <a:pt x="2352851" y="12700"/>
                </a:lnTo>
                <a:lnTo>
                  <a:pt x="2383243" y="12700"/>
                </a:lnTo>
                <a:lnTo>
                  <a:pt x="2380576" y="0"/>
                </a:lnTo>
                <a:close/>
              </a:path>
              <a:path w="5625465" h="4114800">
                <a:moveTo>
                  <a:pt x="2422132" y="0"/>
                </a:moveTo>
                <a:lnTo>
                  <a:pt x="2388293" y="0"/>
                </a:lnTo>
                <a:lnTo>
                  <a:pt x="2396930" y="12700"/>
                </a:lnTo>
                <a:lnTo>
                  <a:pt x="2413996" y="12700"/>
                </a:lnTo>
                <a:lnTo>
                  <a:pt x="2422132" y="0"/>
                </a:lnTo>
                <a:close/>
              </a:path>
              <a:path w="5625465" h="4114800">
                <a:moveTo>
                  <a:pt x="2436155" y="0"/>
                </a:moveTo>
                <a:lnTo>
                  <a:pt x="2426166" y="0"/>
                </a:lnTo>
                <a:lnTo>
                  <a:pt x="2426488" y="12700"/>
                </a:lnTo>
                <a:lnTo>
                  <a:pt x="2441289" y="12700"/>
                </a:lnTo>
                <a:lnTo>
                  <a:pt x="2436155" y="0"/>
                </a:lnTo>
                <a:close/>
              </a:path>
              <a:path w="5625465" h="4114800">
                <a:moveTo>
                  <a:pt x="2463576" y="0"/>
                </a:moveTo>
                <a:lnTo>
                  <a:pt x="2442211" y="0"/>
                </a:lnTo>
                <a:lnTo>
                  <a:pt x="2441289" y="12700"/>
                </a:lnTo>
                <a:lnTo>
                  <a:pt x="2461172" y="12700"/>
                </a:lnTo>
                <a:lnTo>
                  <a:pt x="2463576" y="0"/>
                </a:lnTo>
                <a:close/>
              </a:path>
              <a:path w="5625465" h="4114800">
                <a:moveTo>
                  <a:pt x="2493384" y="0"/>
                </a:moveTo>
                <a:lnTo>
                  <a:pt x="2474751" y="0"/>
                </a:lnTo>
                <a:lnTo>
                  <a:pt x="2470871" y="12700"/>
                </a:lnTo>
                <a:lnTo>
                  <a:pt x="2498793" y="12700"/>
                </a:lnTo>
                <a:lnTo>
                  <a:pt x="2493384" y="0"/>
                </a:lnTo>
                <a:close/>
              </a:path>
              <a:path w="5625465" h="4114800">
                <a:moveTo>
                  <a:pt x="2541389" y="0"/>
                </a:moveTo>
                <a:lnTo>
                  <a:pt x="2518415" y="0"/>
                </a:lnTo>
                <a:lnTo>
                  <a:pt x="2512792" y="12700"/>
                </a:lnTo>
                <a:lnTo>
                  <a:pt x="2542277" y="12700"/>
                </a:lnTo>
                <a:lnTo>
                  <a:pt x="2541389" y="0"/>
                </a:lnTo>
                <a:close/>
              </a:path>
              <a:path w="5625465" h="4114800">
                <a:moveTo>
                  <a:pt x="2575783" y="0"/>
                </a:moveTo>
                <a:lnTo>
                  <a:pt x="2548205" y="0"/>
                </a:lnTo>
                <a:lnTo>
                  <a:pt x="2547096" y="12700"/>
                </a:lnTo>
                <a:lnTo>
                  <a:pt x="2576719" y="12700"/>
                </a:lnTo>
                <a:lnTo>
                  <a:pt x="2575783" y="0"/>
                </a:lnTo>
                <a:close/>
              </a:path>
              <a:path w="5625465" h="4114800">
                <a:moveTo>
                  <a:pt x="2586817" y="0"/>
                </a:moveTo>
                <a:lnTo>
                  <a:pt x="2581375" y="0"/>
                </a:lnTo>
                <a:lnTo>
                  <a:pt x="2576719" y="12700"/>
                </a:lnTo>
                <a:lnTo>
                  <a:pt x="2581624" y="12700"/>
                </a:lnTo>
                <a:lnTo>
                  <a:pt x="2586013" y="6539"/>
                </a:lnTo>
                <a:lnTo>
                  <a:pt x="2586136" y="5851"/>
                </a:lnTo>
                <a:lnTo>
                  <a:pt x="2586817" y="0"/>
                </a:lnTo>
                <a:close/>
              </a:path>
              <a:path w="5625465" h="4114800">
                <a:moveTo>
                  <a:pt x="2586065" y="6467"/>
                </a:moveTo>
                <a:lnTo>
                  <a:pt x="2581624" y="12700"/>
                </a:lnTo>
                <a:lnTo>
                  <a:pt x="2585340" y="12700"/>
                </a:lnTo>
                <a:lnTo>
                  <a:pt x="2586065" y="6467"/>
                </a:lnTo>
                <a:close/>
              </a:path>
              <a:path w="5625465" h="4114800">
                <a:moveTo>
                  <a:pt x="2604146" y="0"/>
                </a:moveTo>
                <a:lnTo>
                  <a:pt x="2590673" y="0"/>
                </a:lnTo>
                <a:lnTo>
                  <a:pt x="2586065" y="6467"/>
                </a:lnTo>
                <a:lnTo>
                  <a:pt x="2585340" y="12700"/>
                </a:lnTo>
                <a:lnTo>
                  <a:pt x="2601556" y="12700"/>
                </a:lnTo>
                <a:lnTo>
                  <a:pt x="2604146" y="0"/>
                </a:lnTo>
                <a:close/>
              </a:path>
              <a:path w="5625465" h="4114800">
                <a:moveTo>
                  <a:pt x="2625853" y="0"/>
                </a:moveTo>
                <a:lnTo>
                  <a:pt x="2611968" y="0"/>
                </a:lnTo>
                <a:lnTo>
                  <a:pt x="2610482" y="12700"/>
                </a:lnTo>
                <a:lnTo>
                  <a:pt x="2621224" y="12700"/>
                </a:lnTo>
                <a:lnTo>
                  <a:pt x="2624930" y="3971"/>
                </a:lnTo>
                <a:lnTo>
                  <a:pt x="2625853" y="0"/>
                </a:lnTo>
                <a:close/>
              </a:path>
              <a:path w="5625465" h="4114800">
                <a:moveTo>
                  <a:pt x="2652650" y="0"/>
                </a:moveTo>
                <a:lnTo>
                  <a:pt x="2626616" y="0"/>
                </a:lnTo>
                <a:lnTo>
                  <a:pt x="2624930" y="3971"/>
                </a:lnTo>
                <a:lnTo>
                  <a:pt x="2622901" y="12700"/>
                </a:lnTo>
                <a:lnTo>
                  <a:pt x="2652947" y="12700"/>
                </a:lnTo>
                <a:lnTo>
                  <a:pt x="2652650" y="0"/>
                </a:lnTo>
                <a:close/>
              </a:path>
              <a:path w="5625465" h="4114800">
                <a:moveTo>
                  <a:pt x="2663929" y="0"/>
                </a:moveTo>
                <a:lnTo>
                  <a:pt x="2662712" y="0"/>
                </a:lnTo>
                <a:lnTo>
                  <a:pt x="2652947" y="12700"/>
                </a:lnTo>
                <a:lnTo>
                  <a:pt x="2665172" y="12700"/>
                </a:lnTo>
                <a:lnTo>
                  <a:pt x="2663929" y="0"/>
                </a:lnTo>
                <a:close/>
              </a:path>
              <a:path w="5625465" h="4114800">
                <a:moveTo>
                  <a:pt x="2688264" y="0"/>
                </a:moveTo>
                <a:lnTo>
                  <a:pt x="2668142" y="0"/>
                </a:lnTo>
                <a:lnTo>
                  <a:pt x="2672793" y="12700"/>
                </a:lnTo>
                <a:lnTo>
                  <a:pt x="2691283" y="12700"/>
                </a:lnTo>
                <a:lnTo>
                  <a:pt x="2688264" y="0"/>
                </a:lnTo>
                <a:close/>
              </a:path>
              <a:path w="5625465" h="4114800">
                <a:moveTo>
                  <a:pt x="2701634" y="2913"/>
                </a:moveTo>
                <a:lnTo>
                  <a:pt x="2692944" y="12700"/>
                </a:lnTo>
                <a:lnTo>
                  <a:pt x="2703342" y="12700"/>
                </a:lnTo>
                <a:lnTo>
                  <a:pt x="2701634" y="2913"/>
                </a:lnTo>
                <a:close/>
              </a:path>
              <a:path w="5625465" h="4114800">
                <a:moveTo>
                  <a:pt x="2704221" y="0"/>
                </a:moveTo>
                <a:lnTo>
                  <a:pt x="2701634" y="2913"/>
                </a:lnTo>
                <a:lnTo>
                  <a:pt x="2703342" y="12700"/>
                </a:lnTo>
                <a:lnTo>
                  <a:pt x="2704275" y="12700"/>
                </a:lnTo>
                <a:lnTo>
                  <a:pt x="2704221" y="0"/>
                </a:lnTo>
                <a:close/>
              </a:path>
              <a:path w="5625465" h="4114800">
                <a:moveTo>
                  <a:pt x="2719002" y="0"/>
                </a:moveTo>
                <a:lnTo>
                  <a:pt x="2704221" y="0"/>
                </a:lnTo>
                <a:lnTo>
                  <a:pt x="2704275" y="12700"/>
                </a:lnTo>
                <a:lnTo>
                  <a:pt x="2716894" y="12700"/>
                </a:lnTo>
                <a:lnTo>
                  <a:pt x="2719002" y="0"/>
                </a:lnTo>
                <a:close/>
              </a:path>
              <a:path w="5625465" h="4114800">
                <a:moveTo>
                  <a:pt x="2777121" y="0"/>
                </a:moveTo>
                <a:lnTo>
                  <a:pt x="2732364" y="0"/>
                </a:lnTo>
                <a:lnTo>
                  <a:pt x="2724773" y="12700"/>
                </a:lnTo>
                <a:lnTo>
                  <a:pt x="2776087" y="12700"/>
                </a:lnTo>
                <a:lnTo>
                  <a:pt x="2777121" y="0"/>
                </a:lnTo>
                <a:close/>
              </a:path>
              <a:path w="5625465" h="4114800">
                <a:moveTo>
                  <a:pt x="2816087" y="0"/>
                </a:moveTo>
                <a:lnTo>
                  <a:pt x="2791912" y="0"/>
                </a:lnTo>
                <a:lnTo>
                  <a:pt x="2789255" y="12700"/>
                </a:lnTo>
                <a:lnTo>
                  <a:pt x="2817275" y="12700"/>
                </a:lnTo>
                <a:lnTo>
                  <a:pt x="2816087" y="0"/>
                </a:lnTo>
                <a:close/>
              </a:path>
              <a:path w="5625465" h="4114800">
                <a:moveTo>
                  <a:pt x="2842779" y="0"/>
                </a:moveTo>
                <a:lnTo>
                  <a:pt x="2830116" y="0"/>
                </a:lnTo>
                <a:lnTo>
                  <a:pt x="2826344" y="12700"/>
                </a:lnTo>
                <a:lnTo>
                  <a:pt x="2840532" y="12700"/>
                </a:lnTo>
                <a:lnTo>
                  <a:pt x="2842779" y="0"/>
                </a:lnTo>
                <a:close/>
              </a:path>
              <a:path w="5625465" h="4114800">
                <a:moveTo>
                  <a:pt x="2871990" y="0"/>
                </a:moveTo>
                <a:lnTo>
                  <a:pt x="2856543" y="0"/>
                </a:lnTo>
                <a:lnTo>
                  <a:pt x="2857299" y="12700"/>
                </a:lnTo>
                <a:lnTo>
                  <a:pt x="2866948" y="12700"/>
                </a:lnTo>
                <a:lnTo>
                  <a:pt x="2871990" y="0"/>
                </a:lnTo>
                <a:close/>
              </a:path>
              <a:path w="5625465" h="4114800">
                <a:moveTo>
                  <a:pt x="2956579" y="0"/>
                </a:moveTo>
                <a:lnTo>
                  <a:pt x="2929181" y="0"/>
                </a:lnTo>
                <a:lnTo>
                  <a:pt x="2927818" y="12700"/>
                </a:lnTo>
                <a:lnTo>
                  <a:pt x="2958378" y="12700"/>
                </a:lnTo>
                <a:lnTo>
                  <a:pt x="2956579" y="0"/>
                </a:lnTo>
                <a:close/>
              </a:path>
              <a:path w="5625465" h="4114800">
                <a:moveTo>
                  <a:pt x="2998011" y="0"/>
                </a:moveTo>
                <a:lnTo>
                  <a:pt x="2963765" y="0"/>
                </a:lnTo>
                <a:lnTo>
                  <a:pt x="2972135" y="12700"/>
                </a:lnTo>
                <a:lnTo>
                  <a:pt x="2989201" y="12700"/>
                </a:lnTo>
                <a:lnTo>
                  <a:pt x="2998011" y="0"/>
                </a:lnTo>
                <a:close/>
              </a:path>
              <a:path w="5625465" h="4114800">
                <a:moveTo>
                  <a:pt x="3011652" y="0"/>
                </a:moveTo>
                <a:lnTo>
                  <a:pt x="3002084" y="0"/>
                </a:lnTo>
                <a:lnTo>
                  <a:pt x="3001738" y="12700"/>
                </a:lnTo>
                <a:lnTo>
                  <a:pt x="3016493" y="12700"/>
                </a:lnTo>
                <a:lnTo>
                  <a:pt x="3011652" y="0"/>
                </a:lnTo>
                <a:close/>
              </a:path>
              <a:path w="5625465" h="4114800">
                <a:moveTo>
                  <a:pt x="3039164" y="0"/>
                </a:moveTo>
                <a:lnTo>
                  <a:pt x="3017799" y="0"/>
                </a:lnTo>
                <a:lnTo>
                  <a:pt x="3016493" y="12700"/>
                </a:lnTo>
                <a:lnTo>
                  <a:pt x="3036568" y="12700"/>
                </a:lnTo>
                <a:lnTo>
                  <a:pt x="3039164" y="0"/>
                </a:lnTo>
                <a:close/>
              </a:path>
              <a:path w="5625465" h="4114800">
                <a:moveTo>
                  <a:pt x="3068927" y="0"/>
                </a:moveTo>
                <a:lnTo>
                  <a:pt x="3050722" y="0"/>
                </a:lnTo>
                <a:lnTo>
                  <a:pt x="3046176" y="12700"/>
                </a:lnTo>
                <a:lnTo>
                  <a:pt x="3073905" y="12700"/>
                </a:lnTo>
                <a:lnTo>
                  <a:pt x="3068927" y="0"/>
                </a:lnTo>
                <a:close/>
              </a:path>
              <a:path w="5625465" h="4114800">
                <a:moveTo>
                  <a:pt x="3085064" y="327"/>
                </a:moveTo>
                <a:lnTo>
                  <a:pt x="3078102" y="12700"/>
                </a:lnTo>
                <a:lnTo>
                  <a:pt x="3086780" y="12700"/>
                </a:lnTo>
                <a:lnTo>
                  <a:pt x="3085064" y="327"/>
                </a:lnTo>
                <a:close/>
              </a:path>
              <a:path w="5625465" h="4114800">
                <a:moveTo>
                  <a:pt x="3090745" y="0"/>
                </a:moveTo>
                <a:lnTo>
                  <a:pt x="3085249" y="0"/>
                </a:lnTo>
                <a:lnTo>
                  <a:pt x="3085185" y="1195"/>
                </a:lnTo>
                <a:lnTo>
                  <a:pt x="3086780" y="12700"/>
                </a:lnTo>
                <a:lnTo>
                  <a:pt x="3088489" y="12700"/>
                </a:lnTo>
                <a:lnTo>
                  <a:pt x="3090745" y="0"/>
                </a:lnTo>
                <a:close/>
              </a:path>
              <a:path w="5625465" h="4114800">
                <a:moveTo>
                  <a:pt x="3102897" y="0"/>
                </a:moveTo>
                <a:lnTo>
                  <a:pt x="3090745" y="0"/>
                </a:lnTo>
                <a:lnTo>
                  <a:pt x="3088489" y="12700"/>
                </a:lnTo>
                <a:lnTo>
                  <a:pt x="3100487" y="12700"/>
                </a:lnTo>
                <a:lnTo>
                  <a:pt x="3102897" y="0"/>
                </a:lnTo>
                <a:close/>
              </a:path>
              <a:path w="5625465" h="4114800">
                <a:moveTo>
                  <a:pt x="3160985" y="0"/>
                </a:moveTo>
                <a:lnTo>
                  <a:pt x="3116412" y="0"/>
                </a:lnTo>
                <a:lnTo>
                  <a:pt x="3108184" y="12700"/>
                </a:lnTo>
                <a:lnTo>
                  <a:pt x="3159652" y="12700"/>
                </a:lnTo>
                <a:lnTo>
                  <a:pt x="3160985" y="0"/>
                </a:lnTo>
                <a:close/>
              </a:path>
              <a:path w="5625465" h="4114800">
                <a:moveTo>
                  <a:pt x="3199739" y="0"/>
                </a:moveTo>
                <a:lnTo>
                  <a:pt x="3175805" y="0"/>
                </a:lnTo>
                <a:lnTo>
                  <a:pt x="3172849" y="12700"/>
                </a:lnTo>
                <a:lnTo>
                  <a:pt x="3200869" y="12700"/>
                </a:lnTo>
                <a:lnTo>
                  <a:pt x="3199739" y="0"/>
                </a:lnTo>
                <a:close/>
              </a:path>
              <a:path w="5625465" h="4114800">
                <a:moveTo>
                  <a:pt x="3226735" y="0"/>
                </a:moveTo>
                <a:lnTo>
                  <a:pt x="3213981" y="0"/>
                </a:lnTo>
                <a:lnTo>
                  <a:pt x="3209904" y="12700"/>
                </a:lnTo>
                <a:lnTo>
                  <a:pt x="3224126" y="12700"/>
                </a:lnTo>
                <a:lnTo>
                  <a:pt x="3226735" y="0"/>
                </a:lnTo>
                <a:close/>
              </a:path>
              <a:path w="5625465" h="4114800">
                <a:moveTo>
                  <a:pt x="3256188" y="0"/>
                </a:moveTo>
                <a:lnTo>
                  <a:pt x="3240408" y="0"/>
                </a:lnTo>
                <a:lnTo>
                  <a:pt x="3240830" y="12700"/>
                </a:lnTo>
                <a:lnTo>
                  <a:pt x="3250392" y="12700"/>
                </a:lnTo>
                <a:lnTo>
                  <a:pt x="3256188" y="0"/>
                </a:lnTo>
                <a:close/>
              </a:path>
              <a:path w="5625465" h="4114800">
                <a:moveTo>
                  <a:pt x="3308808" y="0"/>
                </a:moveTo>
                <a:lnTo>
                  <a:pt x="3285864" y="0"/>
                </a:lnTo>
                <a:lnTo>
                  <a:pt x="3279903" y="12700"/>
                </a:lnTo>
                <a:lnTo>
                  <a:pt x="3309494" y="12700"/>
                </a:lnTo>
                <a:lnTo>
                  <a:pt x="3308808" y="0"/>
                </a:lnTo>
                <a:close/>
              </a:path>
              <a:path w="5625465" h="4114800">
                <a:moveTo>
                  <a:pt x="3343377" y="0"/>
                </a:moveTo>
                <a:lnTo>
                  <a:pt x="3315848" y="0"/>
                </a:lnTo>
                <a:lnTo>
                  <a:pt x="3313694" y="12700"/>
                </a:lnTo>
                <a:lnTo>
                  <a:pt x="3343936" y="12700"/>
                </a:lnTo>
                <a:lnTo>
                  <a:pt x="3343377" y="0"/>
                </a:lnTo>
                <a:close/>
              </a:path>
              <a:path w="5625465" h="4114800">
                <a:moveTo>
                  <a:pt x="3354199" y="0"/>
                </a:moveTo>
                <a:lnTo>
                  <a:pt x="3349075" y="0"/>
                </a:lnTo>
                <a:lnTo>
                  <a:pt x="3343936" y="12700"/>
                </a:lnTo>
                <a:lnTo>
                  <a:pt x="3348085" y="12700"/>
                </a:lnTo>
                <a:lnTo>
                  <a:pt x="3353335" y="6088"/>
                </a:lnTo>
                <a:lnTo>
                  <a:pt x="3353500" y="5132"/>
                </a:lnTo>
                <a:lnTo>
                  <a:pt x="3354199" y="0"/>
                </a:lnTo>
                <a:close/>
              </a:path>
              <a:path w="5625465" h="4114800">
                <a:moveTo>
                  <a:pt x="3353377" y="6036"/>
                </a:moveTo>
                <a:lnTo>
                  <a:pt x="3348085" y="12700"/>
                </a:lnTo>
                <a:lnTo>
                  <a:pt x="3352469" y="12700"/>
                </a:lnTo>
                <a:lnTo>
                  <a:pt x="3353377" y="6036"/>
                </a:lnTo>
                <a:close/>
              </a:path>
              <a:path w="5625465" h="4114800">
                <a:moveTo>
                  <a:pt x="3371780" y="0"/>
                </a:moveTo>
                <a:lnTo>
                  <a:pt x="3358170" y="0"/>
                </a:lnTo>
                <a:lnTo>
                  <a:pt x="3353377" y="6036"/>
                </a:lnTo>
                <a:lnTo>
                  <a:pt x="3352469" y="12700"/>
                </a:lnTo>
                <a:lnTo>
                  <a:pt x="3368608" y="12700"/>
                </a:lnTo>
                <a:lnTo>
                  <a:pt x="3371780" y="0"/>
                </a:lnTo>
                <a:close/>
              </a:path>
              <a:path w="5625465" h="4114800">
                <a:moveTo>
                  <a:pt x="3393418" y="0"/>
                </a:moveTo>
                <a:lnTo>
                  <a:pt x="3379717" y="0"/>
                </a:lnTo>
                <a:lnTo>
                  <a:pt x="3377601" y="12700"/>
                </a:lnTo>
                <a:lnTo>
                  <a:pt x="3387966" y="12700"/>
                </a:lnTo>
                <a:lnTo>
                  <a:pt x="3391865" y="5132"/>
                </a:lnTo>
                <a:lnTo>
                  <a:pt x="3393418" y="0"/>
                </a:lnTo>
                <a:close/>
              </a:path>
              <a:path w="5625465" h="4114800">
                <a:moveTo>
                  <a:pt x="3420146" y="0"/>
                </a:moveTo>
                <a:lnTo>
                  <a:pt x="3394510" y="0"/>
                </a:lnTo>
                <a:lnTo>
                  <a:pt x="3391865" y="5132"/>
                </a:lnTo>
                <a:lnTo>
                  <a:pt x="3389576" y="12700"/>
                </a:lnTo>
                <a:lnTo>
                  <a:pt x="3420221" y="12700"/>
                </a:lnTo>
                <a:lnTo>
                  <a:pt x="3420146" y="0"/>
                </a:lnTo>
                <a:close/>
              </a:path>
              <a:path w="5625465" h="4114800">
                <a:moveTo>
                  <a:pt x="3431454" y="0"/>
                </a:moveTo>
                <a:lnTo>
                  <a:pt x="3430790" y="0"/>
                </a:lnTo>
                <a:lnTo>
                  <a:pt x="3420221" y="12700"/>
                </a:lnTo>
                <a:lnTo>
                  <a:pt x="3432157" y="12700"/>
                </a:lnTo>
                <a:lnTo>
                  <a:pt x="3431454" y="0"/>
                </a:lnTo>
                <a:close/>
              </a:path>
              <a:path w="5625465" h="4114800">
                <a:moveTo>
                  <a:pt x="3456197" y="0"/>
                </a:moveTo>
                <a:lnTo>
                  <a:pt x="3435475" y="0"/>
                </a:lnTo>
                <a:lnTo>
                  <a:pt x="3439120" y="12700"/>
                </a:lnTo>
                <a:lnTo>
                  <a:pt x="3458557" y="12700"/>
                </a:lnTo>
                <a:lnTo>
                  <a:pt x="3456197" y="0"/>
                </a:lnTo>
                <a:close/>
              </a:path>
              <a:path w="5625465" h="4114800">
                <a:moveTo>
                  <a:pt x="3469185" y="2638"/>
                </a:moveTo>
                <a:lnTo>
                  <a:pt x="3459378" y="12700"/>
                </a:lnTo>
                <a:lnTo>
                  <a:pt x="3470220" y="12700"/>
                </a:lnTo>
                <a:lnTo>
                  <a:pt x="3469185" y="2638"/>
                </a:lnTo>
                <a:close/>
              </a:path>
              <a:path w="5625465" h="4114800">
                <a:moveTo>
                  <a:pt x="3471757" y="0"/>
                </a:moveTo>
                <a:lnTo>
                  <a:pt x="3469316" y="2503"/>
                </a:lnTo>
                <a:lnTo>
                  <a:pt x="3469213" y="2913"/>
                </a:lnTo>
                <a:lnTo>
                  <a:pt x="3470220" y="12700"/>
                </a:lnTo>
                <a:lnTo>
                  <a:pt x="3471463" y="12700"/>
                </a:lnTo>
                <a:lnTo>
                  <a:pt x="3471757" y="0"/>
                </a:lnTo>
                <a:close/>
              </a:path>
              <a:path w="5625465" h="4114800">
                <a:moveTo>
                  <a:pt x="3486790" y="0"/>
                </a:moveTo>
                <a:lnTo>
                  <a:pt x="3471757" y="0"/>
                </a:lnTo>
                <a:lnTo>
                  <a:pt x="3471463" y="12700"/>
                </a:lnTo>
                <a:lnTo>
                  <a:pt x="3484081" y="12700"/>
                </a:lnTo>
                <a:lnTo>
                  <a:pt x="3486790" y="0"/>
                </a:lnTo>
                <a:close/>
              </a:path>
              <a:path w="5625465" h="4114800">
                <a:moveTo>
                  <a:pt x="3544850" y="0"/>
                </a:moveTo>
                <a:lnTo>
                  <a:pt x="3500461" y="0"/>
                </a:lnTo>
                <a:lnTo>
                  <a:pt x="3491593" y="12700"/>
                </a:lnTo>
                <a:lnTo>
                  <a:pt x="3543217" y="12700"/>
                </a:lnTo>
                <a:lnTo>
                  <a:pt x="3544850" y="0"/>
                </a:lnTo>
                <a:close/>
              </a:path>
              <a:path w="5625465" h="4114800">
                <a:moveTo>
                  <a:pt x="3583391" y="0"/>
                </a:moveTo>
                <a:lnTo>
                  <a:pt x="3559699" y="0"/>
                </a:lnTo>
                <a:lnTo>
                  <a:pt x="3556443" y="12700"/>
                </a:lnTo>
                <a:lnTo>
                  <a:pt x="3584463" y="12700"/>
                </a:lnTo>
                <a:lnTo>
                  <a:pt x="3583391" y="0"/>
                </a:lnTo>
                <a:close/>
              </a:path>
              <a:path w="5625465" h="4114800">
                <a:moveTo>
                  <a:pt x="3610692" y="0"/>
                </a:moveTo>
                <a:lnTo>
                  <a:pt x="3597846" y="0"/>
                </a:lnTo>
                <a:lnTo>
                  <a:pt x="3593465" y="12700"/>
                </a:lnTo>
                <a:lnTo>
                  <a:pt x="3607719" y="12700"/>
                </a:lnTo>
                <a:lnTo>
                  <a:pt x="3610692" y="0"/>
                </a:lnTo>
                <a:close/>
              </a:path>
              <a:path w="5625465" h="4114800">
                <a:moveTo>
                  <a:pt x="3640387" y="0"/>
                </a:moveTo>
                <a:lnTo>
                  <a:pt x="3624273" y="0"/>
                </a:lnTo>
                <a:lnTo>
                  <a:pt x="3624361" y="12700"/>
                </a:lnTo>
                <a:lnTo>
                  <a:pt x="3633835" y="12700"/>
                </a:lnTo>
                <a:lnTo>
                  <a:pt x="3640387" y="0"/>
                </a:lnTo>
                <a:close/>
              </a:path>
              <a:path w="5625465" h="4114800">
                <a:moveTo>
                  <a:pt x="3692518" y="0"/>
                </a:moveTo>
                <a:lnTo>
                  <a:pt x="3669589" y="0"/>
                </a:lnTo>
                <a:lnTo>
                  <a:pt x="3663458" y="12700"/>
                </a:lnTo>
                <a:lnTo>
                  <a:pt x="3693101" y="12700"/>
                </a:lnTo>
                <a:lnTo>
                  <a:pt x="3692518" y="0"/>
                </a:lnTo>
                <a:close/>
              </a:path>
              <a:path w="5625465" h="4114800">
                <a:moveTo>
                  <a:pt x="3727174" y="0"/>
                </a:moveTo>
                <a:lnTo>
                  <a:pt x="3699668" y="0"/>
                </a:lnTo>
                <a:lnTo>
                  <a:pt x="3696992" y="12700"/>
                </a:lnTo>
                <a:lnTo>
                  <a:pt x="3727545" y="12700"/>
                </a:lnTo>
                <a:lnTo>
                  <a:pt x="3727174" y="0"/>
                </a:lnTo>
                <a:close/>
              </a:path>
              <a:path w="5625465" h="4114800">
                <a:moveTo>
                  <a:pt x="3737889" y="0"/>
                </a:moveTo>
                <a:lnTo>
                  <a:pt x="3732926" y="0"/>
                </a:lnTo>
                <a:lnTo>
                  <a:pt x="3727545" y="12700"/>
                </a:lnTo>
                <a:lnTo>
                  <a:pt x="3731317" y="12700"/>
                </a:lnTo>
                <a:lnTo>
                  <a:pt x="3737034" y="5851"/>
                </a:lnTo>
                <a:lnTo>
                  <a:pt x="3737889" y="0"/>
                </a:lnTo>
                <a:close/>
              </a:path>
              <a:path w="5625465" h="4114800">
                <a:moveTo>
                  <a:pt x="3737034" y="5851"/>
                </a:moveTo>
                <a:lnTo>
                  <a:pt x="3731317" y="12700"/>
                </a:lnTo>
                <a:lnTo>
                  <a:pt x="3736033" y="12700"/>
                </a:lnTo>
                <a:lnTo>
                  <a:pt x="3737034" y="5851"/>
                </a:lnTo>
                <a:close/>
              </a:path>
              <a:path w="5625465" h="4114800">
                <a:moveTo>
                  <a:pt x="3755595" y="0"/>
                </a:moveTo>
                <a:lnTo>
                  <a:pt x="3741919" y="0"/>
                </a:lnTo>
                <a:lnTo>
                  <a:pt x="3737034" y="5851"/>
                </a:lnTo>
                <a:lnTo>
                  <a:pt x="3736033" y="12700"/>
                </a:lnTo>
                <a:lnTo>
                  <a:pt x="3752134" y="12700"/>
                </a:lnTo>
                <a:lnTo>
                  <a:pt x="3755595" y="0"/>
                </a:lnTo>
                <a:close/>
              </a:path>
              <a:path w="5625465" h="4114800">
                <a:moveTo>
                  <a:pt x="3777200" y="0"/>
                </a:moveTo>
                <a:lnTo>
                  <a:pt x="3763591" y="0"/>
                </a:lnTo>
                <a:lnTo>
                  <a:pt x="3761162" y="12700"/>
                </a:lnTo>
                <a:lnTo>
                  <a:pt x="3771337" y="12700"/>
                </a:lnTo>
                <a:lnTo>
                  <a:pt x="3775300" y="5629"/>
                </a:lnTo>
                <a:lnTo>
                  <a:pt x="3777200" y="0"/>
                </a:lnTo>
                <a:close/>
              </a:path>
              <a:path w="5625465" h="4114800">
                <a:moveTo>
                  <a:pt x="3803896" y="0"/>
                </a:moveTo>
                <a:lnTo>
                  <a:pt x="3778457" y="0"/>
                </a:lnTo>
                <a:lnTo>
                  <a:pt x="3775300" y="5629"/>
                </a:lnTo>
                <a:lnTo>
                  <a:pt x="3772914" y="12700"/>
                </a:lnTo>
                <a:lnTo>
                  <a:pt x="3803859" y="12700"/>
                </a:lnTo>
                <a:lnTo>
                  <a:pt x="3803896" y="0"/>
                </a:lnTo>
                <a:close/>
              </a:path>
              <a:path w="5625465" h="4114800">
                <a:moveTo>
                  <a:pt x="3815218" y="0"/>
                </a:moveTo>
                <a:lnTo>
                  <a:pt x="3814829" y="0"/>
                </a:lnTo>
                <a:lnTo>
                  <a:pt x="3803859" y="12700"/>
                </a:lnTo>
                <a:lnTo>
                  <a:pt x="3815650" y="12700"/>
                </a:lnTo>
                <a:lnTo>
                  <a:pt x="3815218" y="0"/>
                </a:lnTo>
                <a:close/>
              </a:path>
              <a:path w="5625465" h="4114800">
                <a:moveTo>
                  <a:pt x="3840163" y="0"/>
                </a:moveTo>
                <a:lnTo>
                  <a:pt x="3819141" y="0"/>
                </a:lnTo>
                <a:lnTo>
                  <a:pt x="3822283" y="12700"/>
                </a:lnTo>
                <a:lnTo>
                  <a:pt x="3842195" y="12700"/>
                </a:lnTo>
                <a:lnTo>
                  <a:pt x="3840163" y="0"/>
                </a:lnTo>
                <a:close/>
              </a:path>
              <a:path w="5625465" h="4114800">
                <a:moveTo>
                  <a:pt x="3852975" y="2503"/>
                </a:moveTo>
                <a:lnTo>
                  <a:pt x="3842594" y="12700"/>
                </a:lnTo>
                <a:lnTo>
                  <a:pt x="3853658" y="12700"/>
                </a:lnTo>
                <a:lnTo>
                  <a:pt x="3852975" y="2503"/>
                </a:lnTo>
                <a:close/>
              </a:path>
              <a:path w="5625465" h="4114800">
                <a:moveTo>
                  <a:pt x="3855524" y="0"/>
                </a:moveTo>
                <a:lnTo>
                  <a:pt x="3852975" y="2503"/>
                </a:lnTo>
                <a:lnTo>
                  <a:pt x="3853658" y="12700"/>
                </a:lnTo>
                <a:lnTo>
                  <a:pt x="3855057" y="12700"/>
                </a:lnTo>
                <a:lnTo>
                  <a:pt x="3855524" y="0"/>
                </a:lnTo>
                <a:close/>
              </a:path>
              <a:path w="5625465" h="4114800">
                <a:moveTo>
                  <a:pt x="3870684" y="0"/>
                </a:moveTo>
                <a:lnTo>
                  <a:pt x="3855524" y="0"/>
                </a:lnTo>
                <a:lnTo>
                  <a:pt x="3855057" y="12700"/>
                </a:lnTo>
                <a:lnTo>
                  <a:pt x="3867675" y="12700"/>
                </a:lnTo>
                <a:lnTo>
                  <a:pt x="3870684" y="0"/>
                </a:lnTo>
                <a:close/>
              </a:path>
              <a:path w="5625465" h="4114800">
                <a:moveTo>
                  <a:pt x="3928715" y="0"/>
                </a:moveTo>
                <a:lnTo>
                  <a:pt x="3884509" y="0"/>
                </a:lnTo>
                <a:lnTo>
                  <a:pt x="3875003" y="12700"/>
                </a:lnTo>
                <a:lnTo>
                  <a:pt x="3926782" y="12700"/>
                </a:lnTo>
                <a:lnTo>
                  <a:pt x="3928715" y="0"/>
                </a:lnTo>
                <a:close/>
              </a:path>
              <a:path w="5625465" h="4114800">
                <a:moveTo>
                  <a:pt x="3967043" y="0"/>
                </a:moveTo>
                <a:lnTo>
                  <a:pt x="3943592" y="0"/>
                </a:lnTo>
                <a:lnTo>
                  <a:pt x="3940036" y="12700"/>
                </a:lnTo>
                <a:lnTo>
                  <a:pt x="3968056" y="12700"/>
                </a:lnTo>
                <a:lnTo>
                  <a:pt x="3967043" y="0"/>
                </a:lnTo>
                <a:close/>
              </a:path>
              <a:path w="5625465" h="4114800">
                <a:moveTo>
                  <a:pt x="3994649" y="0"/>
                </a:moveTo>
                <a:lnTo>
                  <a:pt x="3981710" y="0"/>
                </a:lnTo>
                <a:lnTo>
                  <a:pt x="3977024" y="12700"/>
                </a:lnTo>
                <a:lnTo>
                  <a:pt x="3991314" y="12700"/>
                </a:lnTo>
                <a:lnTo>
                  <a:pt x="3994649" y="0"/>
                </a:lnTo>
                <a:close/>
              </a:path>
              <a:path w="5625465" h="4114800">
                <a:moveTo>
                  <a:pt x="4024585" y="0"/>
                </a:moveTo>
                <a:lnTo>
                  <a:pt x="4008137" y="0"/>
                </a:lnTo>
                <a:lnTo>
                  <a:pt x="4007892" y="12700"/>
                </a:lnTo>
                <a:lnTo>
                  <a:pt x="4017280" y="12700"/>
                </a:lnTo>
                <a:lnTo>
                  <a:pt x="4024585" y="0"/>
                </a:lnTo>
                <a:close/>
              </a:path>
              <a:path w="5625465" h="4114800">
                <a:moveTo>
                  <a:pt x="4076228" y="0"/>
                </a:moveTo>
                <a:lnTo>
                  <a:pt x="4053314" y="0"/>
                </a:lnTo>
                <a:lnTo>
                  <a:pt x="4047013" y="12700"/>
                </a:lnTo>
                <a:lnTo>
                  <a:pt x="4076710" y="12700"/>
                </a:lnTo>
                <a:lnTo>
                  <a:pt x="4076228" y="0"/>
                </a:lnTo>
                <a:close/>
              </a:path>
              <a:path w="5625465" h="4114800">
                <a:moveTo>
                  <a:pt x="4110972" y="0"/>
                </a:moveTo>
                <a:lnTo>
                  <a:pt x="4083490" y="0"/>
                </a:lnTo>
                <a:lnTo>
                  <a:pt x="4080291" y="12700"/>
                </a:lnTo>
                <a:lnTo>
                  <a:pt x="4111153" y="12700"/>
                </a:lnTo>
                <a:lnTo>
                  <a:pt x="4110972" y="0"/>
                </a:lnTo>
                <a:close/>
              </a:path>
              <a:path w="5625465" h="4114800">
                <a:moveTo>
                  <a:pt x="4121580" y="0"/>
                </a:moveTo>
                <a:lnTo>
                  <a:pt x="4116776" y="0"/>
                </a:lnTo>
                <a:lnTo>
                  <a:pt x="4111153" y="12700"/>
                </a:lnTo>
                <a:lnTo>
                  <a:pt x="4114547" y="12700"/>
                </a:lnTo>
                <a:lnTo>
                  <a:pt x="4120694" y="5679"/>
                </a:lnTo>
                <a:lnTo>
                  <a:pt x="4121580" y="0"/>
                </a:lnTo>
                <a:close/>
              </a:path>
              <a:path w="5625465" h="4114800">
                <a:moveTo>
                  <a:pt x="4120694" y="5679"/>
                </a:moveTo>
                <a:lnTo>
                  <a:pt x="4114547" y="12700"/>
                </a:lnTo>
                <a:lnTo>
                  <a:pt x="4119599" y="12700"/>
                </a:lnTo>
                <a:lnTo>
                  <a:pt x="4120694" y="5679"/>
                </a:lnTo>
                <a:close/>
              </a:path>
              <a:path w="5625465" h="4114800">
                <a:moveTo>
                  <a:pt x="4139412" y="0"/>
                </a:moveTo>
                <a:lnTo>
                  <a:pt x="4125667" y="0"/>
                </a:lnTo>
                <a:lnTo>
                  <a:pt x="4120737" y="5629"/>
                </a:lnTo>
                <a:lnTo>
                  <a:pt x="4120638" y="6036"/>
                </a:lnTo>
                <a:lnTo>
                  <a:pt x="4119599" y="12700"/>
                </a:lnTo>
                <a:lnTo>
                  <a:pt x="4135661" y="12700"/>
                </a:lnTo>
                <a:lnTo>
                  <a:pt x="4139412" y="0"/>
                </a:lnTo>
                <a:close/>
              </a:path>
              <a:path w="5625465" h="4114800">
                <a:moveTo>
                  <a:pt x="4160983" y="0"/>
                </a:moveTo>
                <a:lnTo>
                  <a:pt x="4147466" y="0"/>
                </a:lnTo>
                <a:lnTo>
                  <a:pt x="4144722" y="12700"/>
                </a:lnTo>
                <a:lnTo>
                  <a:pt x="4154708" y="12700"/>
                </a:lnTo>
                <a:lnTo>
                  <a:pt x="4158714" y="6088"/>
                </a:lnTo>
                <a:lnTo>
                  <a:pt x="4160983" y="0"/>
                </a:lnTo>
                <a:close/>
              </a:path>
              <a:path w="5625465" h="4114800">
                <a:moveTo>
                  <a:pt x="4187644" y="0"/>
                </a:moveTo>
                <a:lnTo>
                  <a:pt x="4162404" y="0"/>
                </a:lnTo>
                <a:lnTo>
                  <a:pt x="4158714" y="6088"/>
                </a:lnTo>
                <a:lnTo>
                  <a:pt x="4156251" y="12700"/>
                </a:lnTo>
                <a:lnTo>
                  <a:pt x="4187497" y="12700"/>
                </a:lnTo>
                <a:lnTo>
                  <a:pt x="4187644" y="0"/>
                </a:lnTo>
                <a:close/>
              </a:path>
              <a:path w="5625465" h="4114800">
                <a:moveTo>
                  <a:pt x="4198980" y="0"/>
                </a:moveTo>
                <a:lnTo>
                  <a:pt x="4187497" y="12700"/>
                </a:lnTo>
                <a:lnTo>
                  <a:pt x="4199141" y="12700"/>
                </a:lnTo>
                <a:lnTo>
                  <a:pt x="4198980" y="0"/>
                </a:lnTo>
                <a:close/>
              </a:path>
              <a:path w="5625465" h="4114800">
                <a:moveTo>
                  <a:pt x="4224129" y="0"/>
                </a:moveTo>
                <a:lnTo>
                  <a:pt x="4202808" y="0"/>
                </a:lnTo>
                <a:lnTo>
                  <a:pt x="4205447" y="12700"/>
                </a:lnTo>
                <a:lnTo>
                  <a:pt x="4225810" y="12700"/>
                </a:lnTo>
                <a:lnTo>
                  <a:pt x="4225654" y="11371"/>
                </a:lnTo>
                <a:lnTo>
                  <a:pt x="4224129" y="0"/>
                </a:lnTo>
                <a:close/>
              </a:path>
              <a:path w="5625465" h="4114800">
                <a:moveTo>
                  <a:pt x="4225829" y="12681"/>
                </a:moveTo>
                <a:close/>
              </a:path>
              <a:path w="5625465" h="4114800">
                <a:moveTo>
                  <a:pt x="4239293" y="0"/>
                </a:moveTo>
                <a:lnTo>
                  <a:pt x="4225829" y="12681"/>
                </a:lnTo>
                <a:lnTo>
                  <a:pt x="4238650" y="12700"/>
                </a:lnTo>
                <a:lnTo>
                  <a:pt x="4239293" y="0"/>
                </a:lnTo>
                <a:close/>
              </a:path>
              <a:path w="5625465" h="4114800">
                <a:moveTo>
                  <a:pt x="4300584" y="0"/>
                </a:moveTo>
                <a:lnTo>
                  <a:pt x="4273656" y="0"/>
                </a:lnTo>
                <a:lnTo>
                  <a:pt x="4271240" y="3742"/>
                </a:lnTo>
                <a:lnTo>
                  <a:pt x="4269408" y="12700"/>
                </a:lnTo>
                <a:lnTo>
                  <a:pt x="4300362" y="12700"/>
                </a:lnTo>
                <a:lnTo>
                  <a:pt x="4300584" y="0"/>
                </a:lnTo>
                <a:close/>
              </a:path>
              <a:path w="5625465" h="4114800">
                <a:moveTo>
                  <a:pt x="4341731" y="0"/>
                </a:moveTo>
                <a:lnTo>
                  <a:pt x="4306536" y="0"/>
                </a:lnTo>
                <a:lnTo>
                  <a:pt x="4314280" y="12700"/>
                </a:lnTo>
                <a:lnTo>
                  <a:pt x="4331346" y="12700"/>
                </a:lnTo>
                <a:lnTo>
                  <a:pt x="4341731" y="0"/>
                </a:lnTo>
                <a:close/>
              </a:path>
              <a:path w="5625465" h="4114800">
                <a:moveTo>
                  <a:pt x="4354476" y="0"/>
                </a:moveTo>
                <a:lnTo>
                  <a:pt x="4345893" y="0"/>
                </a:lnTo>
                <a:lnTo>
                  <a:pt x="4343990" y="12700"/>
                </a:lnTo>
                <a:lnTo>
                  <a:pt x="4358638" y="12700"/>
                </a:lnTo>
                <a:lnTo>
                  <a:pt x="4354476" y="0"/>
                </a:lnTo>
                <a:close/>
              </a:path>
              <a:path w="5625465" h="4114800">
                <a:moveTo>
                  <a:pt x="4382203" y="0"/>
                </a:moveTo>
                <a:lnTo>
                  <a:pt x="4360839" y="0"/>
                </a:lnTo>
                <a:lnTo>
                  <a:pt x="4358638" y="12700"/>
                </a:lnTo>
                <a:lnTo>
                  <a:pt x="4379160" y="12700"/>
                </a:lnTo>
                <a:lnTo>
                  <a:pt x="4382203" y="0"/>
                </a:lnTo>
                <a:close/>
              </a:path>
              <a:path w="5625465" h="4114800">
                <a:moveTo>
                  <a:pt x="4411859" y="0"/>
                </a:moveTo>
                <a:lnTo>
                  <a:pt x="4394657" y="0"/>
                </a:lnTo>
                <a:lnTo>
                  <a:pt x="4388553" y="12700"/>
                </a:lnTo>
                <a:lnTo>
                  <a:pt x="4415835" y="12700"/>
                </a:lnTo>
                <a:lnTo>
                  <a:pt x="4411859" y="0"/>
                </a:lnTo>
                <a:close/>
              </a:path>
              <a:path w="5625465" h="4114800">
                <a:moveTo>
                  <a:pt x="4428647" y="0"/>
                </a:moveTo>
                <a:lnTo>
                  <a:pt x="4428394" y="0"/>
                </a:lnTo>
                <a:lnTo>
                  <a:pt x="4418128" y="12700"/>
                </a:lnTo>
                <a:lnTo>
                  <a:pt x="4428817" y="12700"/>
                </a:lnTo>
                <a:lnTo>
                  <a:pt x="4428647" y="0"/>
                </a:lnTo>
                <a:close/>
              </a:path>
              <a:path w="5625465" h="4114800">
                <a:moveTo>
                  <a:pt x="4433808" y="0"/>
                </a:moveTo>
                <a:lnTo>
                  <a:pt x="4428647" y="0"/>
                </a:lnTo>
                <a:lnTo>
                  <a:pt x="4428817" y="12700"/>
                </a:lnTo>
                <a:lnTo>
                  <a:pt x="4430244" y="12700"/>
                </a:lnTo>
                <a:lnTo>
                  <a:pt x="4433808" y="0"/>
                </a:lnTo>
                <a:close/>
              </a:path>
              <a:path w="5625465" h="4114800">
                <a:moveTo>
                  <a:pt x="4446525" y="0"/>
                </a:moveTo>
                <a:lnTo>
                  <a:pt x="4433808" y="0"/>
                </a:lnTo>
                <a:lnTo>
                  <a:pt x="4430244" y="12700"/>
                </a:lnTo>
                <a:lnTo>
                  <a:pt x="4443065" y="12700"/>
                </a:lnTo>
                <a:lnTo>
                  <a:pt x="4446525" y="0"/>
                </a:lnTo>
                <a:close/>
              </a:path>
              <a:path w="5625465" h="4114800">
                <a:moveTo>
                  <a:pt x="4504512" y="0"/>
                </a:moveTo>
                <a:lnTo>
                  <a:pt x="4460582" y="0"/>
                </a:lnTo>
                <a:lnTo>
                  <a:pt x="4450118" y="12700"/>
                </a:lnTo>
                <a:lnTo>
                  <a:pt x="4502129" y="12700"/>
                </a:lnTo>
                <a:lnTo>
                  <a:pt x="4504512" y="0"/>
                </a:lnTo>
                <a:close/>
              </a:path>
              <a:path w="5625465" h="4114800">
                <a:moveTo>
                  <a:pt x="4542520" y="0"/>
                </a:moveTo>
                <a:lnTo>
                  <a:pt x="4519433" y="0"/>
                </a:lnTo>
                <a:lnTo>
                  <a:pt x="4515427" y="12700"/>
                </a:lnTo>
                <a:lnTo>
                  <a:pt x="4543447" y="12700"/>
                </a:lnTo>
                <a:lnTo>
                  <a:pt x="4542520" y="0"/>
                </a:lnTo>
                <a:close/>
              </a:path>
              <a:path w="5625465" h="4114800">
                <a:moveTo>
                  <a:pt x="4570583" y="0"/>
                </a:moveTo>
                <a:lnTo>
                  <a:pt x="4557508" y="0"/>
                </a:lnTo>
                <a:lnTo>
                  <a:pt x="4552364" y="12700"/>
                </a:lnTo>
                <a:lnTo>
                  <a:pt x="4566704" y="12700"/>
                </a:lnTo>
                <a:lnTo>
                  <a:pt x="4570583" y="0"/>
                </a:lnTo>
                <a:close/>
              </a:path>
              <a:path w="5625465" h="4114800">
                <a:moveTo>
                  <a:pt x="4600883" y="0"/>
                </a:moveTo>
                <a:lnTo>
                  <a:pt x="4583935" y="0"/>
                </a:lnTo>
                <a:lnTo>
                  <a:pt x="4583188" y="12700"/>
                </a:lnTo>
                <a:lnTo>
                  <a:pt x="4592445" y="12700"/>
                </a:lnTo>
                <a:lnTo>
                  <a:pt x="4600883" y="0"/>
                </a:lnTo>
                <a:close/>
              </a:path>
              <a:path w="5625465" h="4114800">
                <a:moveTo>
                  <a:pt x="4651792" y="0"/>
                </a:moveTo>
                <a:lnTo>
                  <a:pt x="4628901" y="0"/>
                </a:lnTo>
                <a:lnTo>
                  <a:pt x="4622346" y="12700"/>
                </a:lnTo>
                <a:lnTo>
                  <a:pt x="4652123" y="12700"/>
                </a:lnTo>
                <a:lnTo>
                  <a:pt x="4651792" y="0"/>
                </a:lnTo>
                <a:close/>
              </a:path>
              <a:path w="5625465" h="4114800">
                <a:moveTo>
                  <a:pt x="4686667" y="0"/>
                </a:moveTo>
                <a:lnTo>
                  <a:pt x="4659222" y="0"/>
                </a:lnTo>
                <a:lnTo>
                  <a:pt x="4655239" y="12700"/>
                </a:lnTo>
                <a:lnTo>
                  <a:pt x="4686565" y="12700"/>
                </a:lnTo>
                <a:lnTo>
                  <a:pt x="4686667" y="0"/>
                </a:lnTo>
                <a:close/>
              </a:path>
              <a:path w="5625465" h="4114800">
                <a:moveTo>
                  <a:pt x="4697116" y="0"/>
                </a:moveTo>
                <a:lnTo>
                  <a:pt x="4692550" y="0"/>
                </a:lnTo>
                <a:lnTo>
                  <a:pt x="4686565" y="12700"/>
                </a:lnTo>
                <a:lnTo>
                  <a:pt x="4689393" y="12700"/>
                </a:lnTo>
                <a:lnTo>
                  <a:pt x="4696185" y="5450"/>
                </a:lnTo>
                <a:lnTo>
                  <a:pt x="4697116" y="0"/>
                </a:lnTo>
                <a:close/>
              </a:path>
              <a:path w="5625465" h="4114800">
                <a:moveTo>
                  <a:pt x="4696185" y="5450"/>
                </a:moveTo>
                <a:lnTo>
                  <a:pt x="4689393" y="12700"/>
                </a:lnTo>
                <a:lnTo>
                  <a:pt x="4694946" y="12700"/>
                </a:lnTo>
                <a:lnTo>
                  <a:pt x="4696185" y="5450"/>
                </a:lnTo>
                <a:close/>
              </a:path>
              <a:path w="5625465" h="4114800">
                <a:moveTo>
                  <a:pt x="4715136" y="0"/>
                </a:moveTo>
                <a:lnTo>
                  <a:pt x="4701291" y="0"/>
                </a:lnTo>
                <a:lnTo>
                  <a:pt x="4696185" y="5450"/>
                </a:lnTo>
                <a:lnTo>
                  <a:pt x="4694946" y="12700"/>
                </a:lnTo>
                <a:lnTo>
                  <a:pt x="4710949" y="12700"/>
                </a:lnTo>
                <a:lnTo>
                  <a:pt x="4715136" y="0"/>
                </a:lnTo>
                <a:close/>
              </a:path>
              <a:path w="5625465" h="4114800">
                <a:moveTo>
                  <a:pt x="4736656" y="0"/>
                </a:moveTo>
                <a:lnTo>
                  <a:pt x="4723278" y="0"/>
                </a:lnTo>
                <a:lnTo>
                  <a:pt x="4720061" y="12700"/>
                </a:lnTo>
                <a:lnTo>
                  <a:pt x="4729765" y="12700"/>
                </a:lnTo>
                <a:lnTo>
                  <a:pt x="4733807" y="6702"/>
                </a:lnTo>
                <a:lnTo>
                  <a:pt x="4736656" y="0"/>
                </a:lnTo>
                <a:close/>
              </a:path>
              <a:path w="5625465" h="4114800">
                <a:moveTo>
                  <a:pt x="4763267" y="0"/>
                </a:moveTo>
                <a:lnTo>
                  <a:pt x="4738324" y="0"/>
                </a:lnTo>
                <a:lnTo>
                  <a:pt x="4733807" y="6702"/>
                </a:lnTo>
                <a:lnTo>
                  <a:pt x="4731258" y="12700"/>
                </a:lnTo>
                <a:lnTo>
                  <a:pt x="4762953" y="12700"/>
                </a:lnTo>
                <a:lnTo>
                  <a:pt x="4763267" y="0"/>
                </a:lnTo>
                <a:close/>
              </a:path>
              <a:path w="5625465" h="4114800">
                <a:moveTo>
                  <a:pt x="4774619" y="325"/>
                </a:moveTo>
                <a:lnTo>
                  <a:pt x="4762953" y="12700"/>
                </a:lnTo>
                <a:lnTo>
                  <a:pt x="4774380" y="12700"/>
                </a:lnTo>
                <a:lnTo>
                  <a:pt x="4774619" y="325"/>
                </a:lnTo>
                <a:close/>
              </a:path>
              <a:path w="5625465" h="4114800">
                <a:moveTo>
                  <a:pt x="4800079" y="0"/>
                </a:moveTo>
                <a:lnTo>
                  <a:pt x="4778307" y="0"/>
                </a:lnTo>
                <a:lnTo>
                  <a:pt x="4780192" y="12700"/>
                </a:lnTo>
                <a:lnTo>
                  <a:pt x="4800635" y="12700"/>
                </a:lnTo>
                <a:lnTo>
                  <a:pt x="4801237" y="12165"/>
                </a:lnTo>
                <a:lnTo>
                  <a:pt x="4800079" y="0"/>
                </a:lnTo>
                <a:close/>
              </a:path>
              <a:path w="5625465" h="4114800">
                <a:moveTo>
                  <a:pt x="4801237" y="12165"/>
                </a:moveTo>
                <a:lnTo>
                  <a:pt x="4800635" y="12700"/>
                </a:lnTo>
                <a:lnTo>
                  <a:pt x="4801288" y="12700"/>
                </a:lnTo>
                <a:lnTo>
                  <a:pt x="4801237" y="12165"/>
                </a:lnTo>
                <a:close/>
              </a:path>
              <a:path w="5625465" h="4114800">
                <a:moveTo>
                  <a:pt x="4814944" y="0"/>
                </a:moveTo>
                <a:lnTo>
                  <a:pt x="4801315" y="12096"/>
                </a:lnTo>
                <a:lnTo>
                  <a:pt x="4801288" y="12700"/>
                </a:lnTo>
                <a:lnTo>
                  <a:pt x="4814041" y="12700"/>
                </a:lnTo>
                <a:lnTo>
                  <a:pt x="4814944" y="0"/>
                </a:lnTo>
                <a:close/>
              </a:path>
              <a:path w="5625465" h="4114800">
                <a:moveTo>
                  <a:pt x="4876586" y="0"/>
                </a:moveTo>
                <a:lnTo>
                  <a:pt x="4849920" y="0"/>
                </a:lnTo>
                <a:lnTo>
                  <a:pt x="4846219" y="5210"/>
                </a:lnTo>
                <a:lnTo>
                  <a:pt x="4844375" y="12700"/>
                </a:lnTo>
                <a:lnTo>
                  <a:pt x="4875498" y="12700"/>
                </a:lnTo>
                <a:lnTo>
                  <a:pt x="4876586" y="0"/>
                </a:lnTo>
                <a:close/>
              </a:path>
              <a:path w="5625465" h="4114800">
                <a:moveTo>
                  <a:pt x="4917610" y="0"/>
                </a:moveTo>
                <a:lnTo>
                  <a:pt x="4882010" y="0"/>
                </a:lnTo>
                <a:lnTo>
                  <a:pt x="4889484" y="12700"/>
                </a:lnTo>
                <a:lnTo>
                  <a:pt x="4906551" y="12700"/>
                </a:lnTo>
                <a:lnTo>
                  <a:pt x="4917610" y="0"/>
                </a:lnTo>
                <a:close/>
              </a:path>
              <a:path w="5625465" h="4114800">
                <a:moveTo>
                  <a:pt x="4929972" y="0"/>
                </a:moveTo>
                <a:lnTo>
                  <a:pt x="4921810" y="0"/>
                </a:lnTo>
                <a:lnTo>
                  <a:pt x="4919242" y="12700"/>
                </a:lnTo>
                <a:lnTo>
                  <a:pt x="4933843" y="12700"/>
                </a:lnTo>
                <a:lnTo>
                  <a:pt x="4929972" y="0"/>
                </a:lnTo>
                <a:close/>
              </a:path>
              <a:path w="5625465" h="4114800">
                <a:moveTo>
                  <a:pt x="4957791" y="0"/>
                </a:moveTo>
                <a:lnTo>
                  <a:pt x="4936427" y="0"/>
                </a:lnTo>
                <a:lnTo>
                  <a:pt x="4933843" y="12700"/>
                </a:lnTo>
                <a:lnTo>
                  <a:pt x="4954557" y="12700"/>
                </a:lnTo>
                <a:lnTo>
                  <a:pt x="4957791" y="0"/>
                </a:lnTo>
                <a:close/>
              </a:path>
              <a:path w="5625465" h="4114800">
                <a:moveTo>
                  <a:pt x="4987400" y="0"/>
                </a:moveTo>
                <a:lnTo>
                  <a:pt x="4970628" y="0"/>
                </a:lnTo>
                <a:lnTo>
                  <a:pt x="4963857" y="12700"/>
                </a:lnTo>
                <a:lnTo>
                  <a:pt x="4990948" y="12700"/>
                </a:lnTo>
                <a:lnTo>
                  <a:pt x="4987400" y="0"/>
                </a:lnTo>
                <a:close/>
              </a:path>
              <a:path w="5625465" h="4114800">
                <a:moveTo>
                  <a:pt x="5009406" y="0"/>
                </a:moveTo>
                <a:lnTo>
                  <a:pt x="5004029" y="0"/>
                </a:lnTo>
                <a:lnTo>
                  <a:pt x="4993332" y="12700"/>
                </a:lnTo>
                <a:lnTo>
                  <a:pt x="5005282" y="12700"/>
                </a:lnTo>
                <a:lnTo>
                  <a:pt x="5009406" y="0"/>
                </a:lnTo>
                <a:close/>
              </a:path>
              <a:path w="5625465" h="4114800">
                <a:moveTo>
                  <a:pt x="5035503" y="0"/>
                </a:moveTo>
                <a:lnTo>
                  <a:pt x="5012625" y="0"/>
                </a:lnTo>
                <a:lnTo>
                  <a:pt x="5005901" y="12700"/>
                </a:lnTo>
                <a:lnTo>
                  <a:pt x="5035731" y="12700"/>
                </a:lnTo>
                <a:lnTo>
                  <a:pt x="5035503" y="0"/>
                </a:lnTo>
                <a:close/>
              </a:path>
              <a:path w="5625465" h="4114800">
                <a:moveTo>
                  <a:pt x="5070464" y="0"/>
                </a:moveTo>
                <a:lnTo>
                  <a:pt x="5043043" y="0"/>
                </a:lnTo>
                <a:lnTo>
                  <a:pt x="5038538" y="12700"/>
                </a:lnTo>
                <a:lnTo>
                  <a:pt x="5070174" y="12700"/>
                </a:lnTo>
                <a:lnTo>
                  <a:pt x="5070464" y="0"/>
                </a:lnTo>
                <a:close/>
              </a:path>
              <a:path w="5625465" h="4114800">
                <a:moveTo>
                  <a:pt x="5080806" y="0"/>
                </a:moveTo>
                <a:lnTo>
                  <a:pt x="5076402" y="0"/>
                </a:lnTo>
                <a:lnTo>
                  <a:pt x="5070174" y="12700"/>
                </a:lnTo>
                <a:lnTo>
                  <a:pt x="5072625" y="12700"/>
                </a:lnTo>
                <a:lnTo>
                  <a:pt x="5079846" y="5312"/>
                </a:lnTo>
                <a:lnTo>
                  <a:pt x="5080806" y="0"/>
                </a:lnTo>
                <a:close/>
              </a:path>
              <a:path w="5625465" h="4114800">
                <a:moveTo>
                  <a:pt x="5079846" y="5312"/>
                </a:moveTo>
                <a:lnTo>
                  <a:pt x="5072625" y="12700"/>
                </a:lnTo>
                <a:lnTo>
                  <a:pt x="5078511" y="12700"/>
                </a:lnTo>
                <a:lnTo>
                  <a:pt x="5079846" y="5312"/>
                </a:lnTo>
                <a:close/>
              </a:path>
              <a:path w="5625465" h="4114800">
                <a:moveTo>
                  <a:pt x="5098953" y="0"/>
                </a:moveTo>
                <a:lnTo>
                  <a:pt x="5085039" y="0"/>
                </a:lnTo>
                <a:lnTo>
                  <a:pt x="5079846" y="5312"/>
                </a:lnTo>
                <a:lnTo>
                  <a:pt x="5078511" y="12700"/>
                </a:lnTo>
                <a:lnTo>
                  <a:pt x="5094475" y="12700"/>
                </a:lnTo>
                <a:lnTo>
                  <a:pt x="5098953" y="0"/>
                </a:lnTo>
                <a:close/>
              </a:path>
              <a:path w="5625465" h="4114800">
                <a:moveTo>
                  <a:pt x="5120439" y="0"/>
                </a:moveTo>
                <a:lnTo>
                  <a:pt x="5107152" y="0"/>
                </a:lnTo>
                <a:lnTo>
                  <a:pt x="5103621" y="12700"/>
                </a:lnTo>
                <a:lnTo>
                  <a:pt x="5113136" y="12700"/>
                </a:lnTo>
                <a:lnTo>
                  <a:pt x="5117184" y="7072"/>
                </a:lnTo>
                <a:lnTo>
                  <a:pt x="5120439" y="0"/>
                </a:lnTo>
                <a:close/>
              </a:path>
              <a:path w="5625465" h="4114800">
                <a:moveTo>
                  <a:pt x="5147016" y="0"/>
                </a:moveTo>
                <a:lnTo>
                  <a:pt x="5122271" y="0"/>
                </a:lnTo>
                <a:lnTo>
                  <a:pt x="5117184" y="7072"/>
                </a:lnTo>
                <a:lnTo>
                  <a:pt x="5114594" y="12700"/>
                </a:lnTo>
                <a:lnTo>
                  <a:pt x="5146591" y="12700"/>
                </a:lnTo>
                <a:lnTo>
                  <a:pt x="5147016" y="0"/>
                </a:lnTo>
                <a:close/>
              </a:path>
              <a:path w="5625465" h="4114800">
                <a:moveTo>
                  <a:pt x="5158364" y="617"/>
                </a:moveTo>
                <a:lnTo>
                  <a:pt x="5146591" y="12700"/>
                </a:lnTo>
                <a:lnTo>
                  <a:pt x="5157872" y="12700"/>
                </a:lnTo>
                <a:lnTo>
                  <a:pt x="5158364" y="617"/>
                </a:lnTo>
                <a:close/>
              </a:path>
              <a:path w="5625465" h="4114800">
                <a:moveTo>
                  <a:pt x="5184046" y="0"/>
                </a:moveTo>
                <a:lnTo>
                  <a:pt x="5161974" y="0"/>
                </a:lnTo>
                <a:lnTo>
                  <a:pt x="5163355" y="12700"/>
                </a:lnTo>
                <a:lnTo>
                  <a:pt x="5183851" y="12700"/>
                </a:lnTo>
                <a:lnTo>
                  <a:pt x="5184866" y="11833"/>
                </a:lnTo>
                <a:lnTo>
                  <a:pt x="5184046" y="0"/>
                </a:lnTo>
                <a:close/>
              </a:path>
              <a:path w="5625465" h="4114800">
                <a:moveTo>
                  <a:pt x="5184866" y="11833"/>
                </a:moveTo>
                <a:lnTo>
                  <a:pt x="5183851" y="12700"/>
                </a:lnTo>
                <a:lnTo>
                  <a:pt x="5184926" y="12700"/>
                </a:lnTo>
                <a:lnTo>
                  <a:pt x="5184866" y="11833"/>
                </a:lnTo>
                <a:close/>
              </a:path>
              <a:path w="5625465" h="4114800">
                <a:moveTo>
                  <a:pt x="5196316" y="2047"/>
                </a:moveTo>
                <a:lnTo>
                  <a:pt x="5184866" y="11833"/>
                </a:lnTo>
                <a:lnTo>
                  <a:pt x="5184926" y="12700"/>
                </a:lnTo>
                <a:lnTo>
                  <a:pt x="5195695" y="12700"/>
                </a:lnTo>
                <a:lnTo>
                  <a:pt x="5196316" y="2047"/>
                </a:lnTo>
                <a:close/>
              </a:path>
              <a:path w="5625465" h="4114800">
                <a:moveTo>
                  <a:pt x="5198713" y="0"/>
                </a:moveTo>
                <a:lnTo>
                  <a:pt x="5196316" y="2047"/>
                </a:lnTo>
                <a:lnTo>
                  <a:pt x="5195695" y="12700"/>
                </a:lnTo>
                <a:lnTo>
                  <a:pt x="5197635" y="12700"/>
                </a:lnTo>
                <a:lnTo>
                  <a:pt x="5198713" y="0"/>
                </a:lnTo>
                <a:close/>
              </a:path>
              <a:path w="5625465" h="4114800">
                <a:moveTo>
                  <a:pt x="5214312" y="0"/>
                </a:moveTo>
                <a:lnTo>
                  <a:pt x="5198713" y="0"/>
                </a:lnTo>
                <a:lnTo>
                  <a:pt x="5197635" y="12700"/>
                </a:lnTo>
                <a:lnTo>
                  <a:pt x="5210253" y="12700"/>
                </a:lnTo>
                <a:lnTo>
                  <a:pt x="5214312" y="0"/>
                </a:lnTo>
                <a:close/>
              </a:path>
              <a:path w="5625465" h="4114800">
                <a:moveTo>
                  <a:pt x="5272242" y="0"/>
                </a:moveTo>
                <a:lnTo>
                  <a:pt x="5228680" y="0"/>
                </a:lnTo>
                <a:lnTo>
                  <a:pt x="5216939" y="12700"/>
                </a:lnTo>
                <a:lnTo>
                  <a:pt x="5269259" y="12700"/>
                </a:lnTo>
                <a:lnTo>
                  <a:pt x="5272242" y="0"/>
                </a:lnTo>
                <a:close/>
              </a:path>
              <a:path w="5625465" h="4114800">
                <a:moveTo>
                  <a:pt x="5309824" y="0"/>
                </a:moveTo>
                <a:lnTo>
                  <a:pt x="5287220" y="0"/>
                </a:lnTo>
                <a:lnTo>
                  <a:pt x="5282615" y="12700"/>
                </a:lnTo>
                <a:lnTo>
                  <a:pt x="5310635" y="12700"/>
                </a:lnTo>
                <a:lnTo>
                  <a:pt x="5309824" y="0"/>
                </a:lnTo>
                <a:close/>
              </a:path>
              <a:path w="5625465" h="4114800">
                <a:moveTo>
                  <a:pt x="5338498" y="0"/>
                </a:moveTo>
                <a:lnTo>
                  <a:pt x="5325237" y="0"/>
                </a:lnTo>
                <a:lnTo>
                  <a:pt x="5319483" y="12700"/>
                </a:lnTo>
                <a:lnTo>
                  <a:pt x="5333892" y="12700"/>
                </a:lnTo>
                <a:lnTo>
                  <a:pt x="5338498" y="0"/>
                </a:lnTo>
                <a:close/>
              </a:path>
              <a:path w="5625465" h="4114800">
                <a:moveTo>
                  <a:pt x="5369280" y="0"/>
                </a:moveTo>
                <a:lnTo>
                  <a:pt x="5351664" y="0"/>
                </a:lnTo>
                <a:lnTo>
                  <a:pt x="5350250" y="12700"/>
                </a:lnTo>
                <a:lnTo>
                  <a:pt x="5359333" y="12700"/>
                </a:lnTo>
                <a:lnTo>
                  <a:pt x="5369280" y="0"/>
                </a:lnTo>
                <a:close/>
              </a:path>
              <a:path w="5625465" h="4114800">
                <a:moveTo>
                  <a:pt x="5452588" y="0"/>
                </a:moveTo>
                <a:lnTo>
                  <a:pt x="5426182" y="0"/>
                </a:lnTo>
                <a:lnTo>
                  <a:pt x="5421172" y="6467"/>
                </a:lnTo>
                <a:lnTo>
                  <a:pt x="5421069" y="6702"/>
                </a:lnTo>
                <a:lnTo>
                  <a:pt x="5419342" y="12700"/>
                </a:lnTo>
                <a:lnTo>
                  <a:pt x="5450634" y="12700"/>
                </a:lnTo>
                <a:lnTo>
                  <a:pt x="5452588" y="0"/>
                </a:lnTo>
                <a:close/>
              </a:path>
              <a:path w="5625465" h="4114800">
                <a:moveTo>
                  <a:pt x="5493490" y="0"/>
                </a:moveTo>
                <a:lnTo>
                  <a:pt x="5457483" y="0"/>
                </a:lnTo>
                <a:lnTo>
                  <a:pt x="5464689" y="12700"/>
                </a:lnTo>
                <a:lnTo>
                  <a:pt x="5481755" y="12700"/>
                </a:lnTo>
                <a:lnTo>
                  <a:pt x="5493490" y="0"/>
                </a:lnTo>
                <a:close/>
              </a:path>
              <a:path w="5625465" h="4114800">
                <a:moveTo>
                  <a:pt x="5505469" y="0"/>
                </a:moveTo>
                <a:lnTo>
                  <a:pt x="5497728" y="0"/>
                </a:lnTo>
                <a:lnTo>
                  <a:pt x="5494492" y="12700"/>
                </a:lnTo>
                <a:lnTo>
                  <a:pt x="5509047" y="12700"/>
                </a:lnTo>
                <a:lnTo>
                  <a:pt x="5505469" y="0"/>
                </a:lnTo>
                <a:close/>
              </a:path>
              <a:path w="5625465" h="4114800">
                <a:moveTo>
                  <a:pt x="5533379" y="0"/>
                </a:moveTo>
                <a:lnTo>
                  <a:pt x="5512015" y="0"/>
                </a:lnTo>
                <a:lnTo>
                  <a:pt x="5509047" y="12700"/>
                </a:lnTo>
                <a:lnTo>
                  <a:pt x="5529953" y="12700"/>
                </a:lnTo>
                <a:lnTo>
                  <a:pt x="5533379" y="0"/>
                </a:lnTo>
                <a:close/>
              </a:path>
              <a:path w="5625465" h="4114800">
                <a:moveTo>
                  <a:pt x="5562942" y="0"/>
                </a:moveTo>
                <a:lnTo>
                  <a:pt x="5546600" y="0"/>
                </a:lnTo>
                <a:lnTo>
                  <a:pt x="5539162" y="12700"/>
                </a:lnTo>
                <a:lnTo>
                  <a:pt x="5566060" y="12700"/>
                </a:lnTo>
                <a:lnTo>
                  <a:pt x="5562942" y="0"/>
                </a:lnTo>
                <a:close/>
              </a:path>
              <a:path w="5625465" h="4114800">
                <a:moveTo>
                  <a:pt x="5580329" y="0"/>
                </a:moveTo>
                <a:lnTo>
                  <a:pt x="5579663" y="0"/>
                </a:lnTo>
                <a:lnTo>
                  <a:pt x="5568537" y="12700"/>
                </a:lnTo>
                <a:lnTo>
                  <a:pt x="5579134" y="12700"/>
                </a:lnTo>
                <a:lnTo>
                  <a:pt x="5580329" y="0"/>
                </a:lnTo>
                <a:close/>
              </a:path>
              <a:path w="5625465" h="4114800">
                <a:moveTo>
                  <a:pt x="5585004" y="0"/>
                </a:moveTo>
                <a:lnTo>
                  <a:pt x="5580329" y="0"/>
                </a:lnTo>
                <a:lnTo>
                  <a:pt x="5579134" y="12700"/>
                </a:lnTo>
                <a:lnTo>
                  <a:pt x="5580320" y="12700"/>
                </a:lnTo>
                <a:lnTo>
                  <a:pt x="5585004" y="0"/>
                </a:lnTo>
                <a:close/>
              </a:path>
              <a:path w="5625465" h="4114800">
                <a:moveTo>
                  <a:pt x="5598205" y="0"/>
                </a:moveTo>
                <a:lnTo>
                  <a:pt x="5585004" y="0"/>
                </a:lnTo>
                <a:lnTo>
                  <a:pt x="5580320" y="12700"/>
                </a:lnTo>
                <a:lnTo>
                  <a:pt x="5593848" y="12700"/>
                </a:lnTo>
                <a:lnTo>
                  <a:pt x="5598205" y="0"/>
                </a:lnTo>
                <a:close/>
              </a:path>
              <a:path w="5625465" h="4114800">
                <a:moveTo>
                  <a:pt x="5617715" y="0"/>
                </a:moveTo>
                <a:lnTo>
                  <a:pt x="5612728" y="0"/>
                </a:lnTo>
                <a:lnTo>
                  <a:pt x="5600348" y="12700"/>
                </a:lnTo>
                <a:lnTo>
                  <a:pt x="5616668" y="12700"/>
                </a:lnTo>
                <a:lnTo>
                  <a:pt x="5617715" y="0"/>
                </a:lnTo>
                <a:close/>
              </a:path>
              <a:path w="5625465" h="4114800">
                <a:moveTo>
                  <a:pt x="1750376" y="0"/>
                </a:moveTo>
                <a:lnTo>
                  <a:pt x="1742102" y="0"/>
                </a:lnTo>
                <a:lnTo>
                  <a:pt x="1741792" y="617"/>
                </a:lnTo>
                <a:lnTo>
                  <a:pt x="1741706" y="1195"/>
                </a:lnTo>
                <a:lnTo>
                  <a:pt x="1744584" y="12096"/>
                </a:lnTo>
                <a:lnTo>
                  <a:pt x="1750376" y="0"/>
                </a:lnTo>
                <a:close/>
              </a:path>
              <a:path w="5625465" h="4114800">
                <a:moveTo>
                  <a:pt x="2134326" y="0"/>
                </a:moveTo>
                <a:lnTo>
                  <a:pt x="2125858" y="0"/>
                </a:lnTo>
                <a:lnTo>
                  <a:pt x="2125537" y="617"/>
                </a:lnTo>
                <a:lnTo>
                  <a:pt x="2125497" y="928"/>
                </a:lnTo>
                <a:lnTo>
                  <a:pt x="2127880" y="11371"/>
                </a:lnTo>
                <a:lnTo>
                  <a:pt x="2134326" y="0"/>
                </a:lnTo>
                <a:close/>
              </a:path>
              <a:path w="5625465" h="4114800">
                <a:moveTo>
                  <a:pt x="5122271" y="0"/>
                </a:moveTo>
                <a:lnTo>
                  <a:pt x="5120439" y="0"/>
                </a:lnTo>
                <a:lnTo>
                  <a:pt x="5117184" y="7072"/>
                </a:lnTo>
                <a:lnTo>
                  <a:pt x="5122271" y="0"/>
                </a:lnTo>
                <a:close/>
              </a:path>
              <a:path w="5625465" h="4114800">
                <a:moveTo>
                  <a:pt x="4738324" y="0"/>
                </a:moveTo>
                <a:lnTo>
                  <a:pt x="4736656" y="0"/>
                </a:lnTo>
                <a:lnTo>
                  <a:pt x="4733807" y="6702"/>
                </a:lnTo>
                <a:lnTo>
                  <a:pt x="4738324" y="0"/>
                </a:lnTo>
                <a:close/>
              </a:path>
              <a:path w="5625465" h="4114800">
                <a:moveTo>
                  <a:pt x="5426182" y="0"/>
                </a:moveTo>
                <a:lnTo>
                  <a:pt x="5422999" y="0"/>
                </a:lnTo>
                <a:lnTo>
                  <a:pt x="5421116" y="6539"/>
                </a:lnTo>
                <a:lnTo>
                  <a:pt x="5426182" y="0"/>
                </a:lnTo>
                <a:close/>
              </a:path>
              <a:path w="5625465" h="4114800">
                <a:moveTo>
                  <a:pt x="4162404" y="0"/>
                </a:moveTo>
                <a:lnTo>
                  <a:pt x="4160983" y="0"/>
                </a:lnTo>
                <a:lnTo>
                  <a:pt x="4158714" y="6088"/>
                </a:lnTo>
                <a:lnTo>
                  <a:pt x="4162404" y="0"/>
                </a:lnTo>
                <a:close/>
              </a:path>
              <a:path w="5625465" h="4114800">
                <a:moveTo>
                  <a:pt x="3778457" y="0"/>
                </a:moveTo>
                <a:lnTo>
                  <a:pt x="3777200" y="0"/>
                </a:lnTo>
                <a:lnTo>
                  <a:pt x="3775300" y="5629"/>
                </a:lnTo>
                <a:lnTo>
                  <a:pt x="3778457" y="0"/>
                </a:lnTo>
                <a:close/>
              </a:path>
              <a:path w="5625465" h="4114800">
                <a:moveTo>
                  <a:pt x="4849920" y="0"/>
                </a:moveTo>
                <a:lnTo>
                  <a:pt x="4847502" y="0"/>
                </a:lnTo>
                <a:lnTo>
                  <a:pt x="4846219" y="5210"/>
                </a:lnTo>
                <a:lnTo>
                  <a:pt x="4849920" y="0"/>
                </a:lnTo>
                <a:close/>
              </a:path>
              <a:path w="5625465" h="4114800">
                <a:moveTo>
                  <a:pt x="3394510" y="0"/>
                </a:moveTo>
                <a:lnTo>
                  <a:pt x="3393418" y="0"/>
                </a:lnTo>
                <a:lnTo>
                  <a:pt x="3391865" y="5132"/>
                </a:lnTo>
                <a:lnTo>
                  <a:pt x="3394510" y="0"/>
                </a:lnTo>
                <a:close/>
              </a:path>
              <a:path w="5625465" h="4114800">
                <a:moveTo>
                  <a:pt x="2626616" y="0"/>
                </a:moveTo>
                <a:lnTo>
                  <a:pt x="2625853" y="0"/>
                </a:lnTo>
                <a:lnTo>
                  <a:pt x="2624930" y="3971"/>
                </a:lnTo>
                <a:lnTo>
                  <a:pt x="2626616" y="0"/>
                </a:lnTo>
                <a:close/>
              </a:path>
              <a:path w="5625465" h="4114800">
                <a:moveTo>
                  <a:pt x="4273656" y="0"/>
                </a:moveTo>
                <a:lnTo>
                  <a:pt x="4272005" y="0"/>
                </a:lnTo>
                <a:lnTo>
                  <a:pt x="4271240" y="3742"/>
                </a:lnTo>
                <a:lnTo>
                  <a:pt x="4273656" y="0"/>
                </a:lnTo>
                <a:close/>
              </a:path>
              <a:path w="5625465" h="4114800">
                <a:moveTo>
                  <a:pt x="1361032" y="0"/>
                </a:moveTo>
                <a:lnTo>
                  <a:pt x="1357497" y="0"/>
                </a:lnTo>
                <a:lnTo>
                  <a:pt x="1358521" y="3412"/>
                </a:lnTo>
                <a:lnTo>
                  <a:pt x="1361032" y="0"/>
                </a:lnTo>
                <a:close/>
              </a:path>
              <a:path w="5625465" h="4114800">
                <a:moveTo>
                  <a:pt x="2704221" y="0"/>
                </a:moveTo>
                <a:lnTo>
                  <a:pt x="2701126" y="0"/>
                </a:lnTo>
                <a:lnTo>
                  <a:pt x="2701634" y="2913"/>
                </a:lnTo>
                <a:lnTo>
                  <a:pt x="2704221" y="0"/>
                </a:lnTo>
                <a:close/>
              </a:path>
              <a:path w="5625465" h="4114800">
                <a:moveTo>
                  <a:pt x="3471757" y="0"/>
                </a:moveTo>
                <a:lnTo>
                  <a:pt x="3468913" y="0"/>
                </a:lnTo>
                <a:lnTo>
                  <a:pt x="3469185" y="2638"/>
                </a:lnTo>
                <a:lnTo>
                  <a:pt x="3471757" y="0"/>
                </a:lnTo>
                <a:close/>
              </a:path>
              <a:path w="5625465" h="4114800">
                <a:moveTo>
                  <a:pt x="3855524" y="0"/>
                </a:moveTo>
                <a:lnTo>
                  <a:pt x="3852807" y="0"/>
                </a:lnTo>
                <a:lnTo>
                  <a:pt x="3852975" y="2503"/>
                </a:lnTo>
                <a:lnTo>
                  <a:pt x="3855524" y="0"/>
                </a:lnTo>
                <a:close/>
              </a:path>
              <a:path w="5625465" h="4114800">
                <a:moveTo>
                  <a:pt x="5198713" y="0"/>
                </a:moveTo>
                <a:lnTo>
                  <a:pt x="5196436" y="0"/>
                </a:lnTo>
                <a:lnTo>
                  <a:pt x="5196316" y="2047"/>
                </a:lnTo>
                <a:lnTo>
                  <a:pt x="5198713" y="0"/>
                </a:lnTo>
                <a:close/>
              </a:path>
              <a:path w="5625465" h="4114800">
                <a:moveTo>
                  <a:pt x="398955" y="0"/>
                </a:moveTo>
                <a:lnTo>
                  <a:pt x="397762" y="0"/>
                </a:lnTo>
                <a:lnTo>
                  <a:pt x="398321" y="1435"/>
                </a:lnTo>
                <a:lnTo>
                  <a:pt x="398955" y="0"/>
                </a:lnTo>
                <a:close/>
              </a:path>
              <a:path w="5625465" h="4114800">
                <a:moveTo>
                  <a:pt x="782712" y="0"/>
                </a:moveTo>
                <a:lnTo>
                  <a:pt x="781657" y="0"/>
                </a:lnTo>
                <a:lnTo>
                  <a:pt x="782116" y="1299"/>
                </a:lnTo>
                <a:lnTo>
                  <a:pt x="782712" y="0"/>
                </a:lnTo>
                <a:close/>
              </a:path>
              <a:path w="5625465" h="4114800">
                <a:moveTo>
                  <a:pt x="1282801" y="0"/>
                </a:moveTo>
                <a:lnTo>
                  <a:pt x="1282614" y="0"/>
                </a:lnTo>
                <a:lnTo>
                  <a:pt x="1282483" y="1195"/>
                </a:lnTo>
                <a:lnTo>
                  <a:pt x="1282801" y="0"/>
                </a:lnTo>
                <a:close/>
              </a:path>
              <a:path w="5625465" h="4114800">
                <a:moveTo>
                  <a:pt x="1742102" y="0"/>
                </a:moveTo>
                <a:lnTo>
                  <a:pt x="1741390" y="0"/>
                </a:lnTo>
                <a:lnTo>
                  <a:pt x="1741636" y="928"/>
                </a:lnTo>
                <a:lnTo>
                  <a:pt x="1742102" y="0"/>
                </a:lnTo>
                <a:close/>
              </a:path>
              <a:path w="5625465" h="4114800">
                <a:moveTo>
                  <a:pt x="2125858" y="0"/>
                </a:moveTo>
                <a:lnTo>
                  <a:pt x="2125285" y="0"/>
                </a:lnTo>
                <a:lnTo>
                  <a:pt x="2125460" y="766"/>
                </a:lnTo>
                <a:lnTo>
                  <a:pt x="2125858" y="0"/>
                </a:lnTo>
                <a:close/>
              </a:path>
              <a:path w="5625465" h="4114800">
                <a:moveTo>
                  <a:pt x="5158966" y="0"/>
                </a:moveTo>
                <a:lnTo>
                  <a:pt x="5158389" y="0"/>
                </a:lnTo>
                <a:lnTo>
                  <a:pt x="5158364" y="617"/>
                </a:lnTo>
                <a:lnTo>
                  <a:pt x="5158966" y="0"/>
                </a:lnTo>
                <a:close/>
              </a:path>
              <a:path w="5625465" h="4114800">
                <a:moveTo>
                  <a:pt x="3085249" y="0"/>
                </a:moveTo>
                <a:lnTo>
                  <a:pt x="3085019" y="0"/>
                </a:lnTo>
                <a:lnTo>
                  <a:pt x="3085064" y="327"/>
                </a:lnTo>
                <a:lnTo>
                  <a:pt x="3085249" y="0"/>
                </a:lnTo>
                <a:close/>
              </a:path>
              <a:path w="5625465" h="4114800">
                <a:moveTo>
                  <a:pt x="4774926" y="0"/>
                </a:moveTo>
                <a:lnTo>
                  <a:pt x="4774625" y="0"/>
                </a:lnTo>
                <a:lnTo>
                  <a:pt x="4774619" y="325"/>
                </a:lnTo>
                <a:lnTo>
                  <a:pt x="4774926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56000" y="6159500"/>
            <a:ext cx="1503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860000"/>
                </a:solidFill>
                <a:latin typeface="Calibri"/>
                <a:cs typeface="Calibri"/>
              </a:rPr>
              <a:t>Feature</a:t>
            </a:r>
            <a:r>
              <a:rPr sz="1600" spc="-90" dirty="0">
                <a:solidFill>
                  <a:srgbClr val="86000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860000"/>
                </a:solidFill>
                <a:latin typeface="Calibri"/>
                <a:cs typeface="Calibri"/>
              </a:rPr>
              <a:t>Extraction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80631" y="3666707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444176"/>
                </a:moveTo>
                <a:lnTo>
                  <a:pt x="0" y="0"/>
                </a:lnTo>
              </a:path>
            </a:pathLst>
          </a:custGeom>
          <a:ln w="38100">
            <a:solidFill>
              <a:srgbClr val="AD2F0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86555" y="2137662"/>
            <a:ext cx="202624" cy="20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86555" y="2396742"/>
            <a:ext cx="202624" cy="20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6555" y="2655822"/>
            <a:ext cx="202624" cy="20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6555" y="2914902"/>
            <a:ext cx="202624" cy="20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6555" y="3168468"/>
            <a:ext cx="202624" cy="20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86555" y="3427548"/>
            <a:ext cx="202624" cy="20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6555" y="4113782"/>
            <a:ext cx="202624" cy="20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86555" y="4372862"/>
            <a:ext cx="202624" cy="20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86555" y="4660065"/>
            <a:ext cx="202624" cy="20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86555" y="4919145"/>
            <a:ext cx="202624" cy="20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86555" y="5206348"/>
            <a:ext cx="202624" cy="20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86555" y="5465428"/>
            <a:ext cx="202624" cy="20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69933" y="2748259"/>
            <a:ext cx="202624" cy="20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69933" y="3007339"/>
            <a:ext cx="202624" cy="2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69933" y="3266419"/>
            <a:ext cx="202624" cy="20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69933" y="3525499"/>
            <a:ext cx="202624" cy="2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69933" y="3779063"/>
            <a:ext cx="202624" cy="2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669933" y="4032398"/>
            <a:ext cx="202624" cy="20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69933" y="4291478"/>
            <a:ext cx="202624" cy="20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69933" y="4550557"/>
            <a:ext cx="202624" cy="2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69933" y="4809637"/>
            <a:ext cx="202624" cy="20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69933" y="5063202"/>
            <a:ext cx="202624" cy="20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14508" y="1882037"/>
            <a:ext cx="2707005" cy="4114800"/>
          </a:xfrm>
          <a:custGeom>
            <a:avLst/>
            <a:gdLst/>
            <a:ahLst/>
            <a:cxnLst/>
            <a:rect l="l" t="t" r="r" b="b"/>
            <a:pathLst>
              <a:path w="2707004" h="4114800">
                <a:moveTo>
                  <a:pt x="95429" y="4102100"/>
                </a:moveTo>
                <a:lnTo>
                  <a:pt x="3519" y="4102100"/>
                </a:lnTo>
                <a:lnTo>
                  <a:pt x="3966" y="4114800"/>
                </a:lnTo>
                <a:lnTo>
                  <a:pt x="95412" y="4114800"/>
                </a:lnTo>
                <a:lnTo>
                  <a:pt x="95429" y="4102100"/>
                </a:lnTo>
                <a:close/>
              </a:path>
              <a:path w="2707004" h="4114800">
                <a:moveTo>
                  <a:pt x="141128" y="4102100"/>
                </a:moveTo>
                <a:lnTo>
                  <a:pt x="109597" y="4102100"/>
                </a:lnTo>
                <a:lnTo>
                  <a:pt x="108107" y="4114800"/>
                </a:lnTo>
                <a:lnTo>
                  <a:pt x="137801" y="4114800"/>
                </a:lnTo>
                <a:lnTo>
                  <a:pt x="141128" y="4102100"/>
                </a:lnTo>
                <a:close/>
              </a:path>
              <a:path w="2707004" h="4114800">
                <a:moveTo>
                  <a:pt x="170957" y="4102100"/>
                </a:moveTo>
                <a:lnTo>
                  <a:pt x="141128" y="4102100"/>
                </a:lnTo>
                <a:lnTo>
                  <a:pt x="144505" y="4114800"/>
                </a:lnTo>
                <a:lnTo>
                  <a:pt x="161827" y="4114800"/>
                </a:lnTo>
                <a:lnTo>
                  <a:pt x="170957" y="4102100"/>
                </a:lnTo>
                <a:close/>
              </a:path>
              <a:path w="2707004" h="4114800">
                <a:moveTo>
                  <a:pt x="172221" y="4113543"/>
                </a:moveTo>
                <a:lnTo>
                  <a:pt x="170780" y="4114800"/>
                </a:lnTo>
                <a:lnTo>
                  <a:pt x="171723" y="4114800"/>
                </a:lnTo>
                <a:lnTo>
                  <a:pt x="172221" y="4113543"/>
                </a:lnTo>
                <a:close/>
              </a:path>
              <a:path w="2707004" h="4114800">
                <a:moveTo>
                  <a:pt x="205981" y="4102100"/>
                </a:moveTo>
                <a:lnTo>
                  <a:pt x="189050" y="4102100"/>
                </a:lnTo>
                <a:lnTo>
                  <a:pt x="184637" y="4114800"/>
                </a:lnTo>
                <a:lnTo>
                  <a:pt x="207925" y="4114800"/>
                </a:lnTo>
                <a:lnTo>
                  <a:pt x="205981" y="4102100"/>
                </a:lnTo>
                <a:close/>
              </a:path>
              <a:path w="2707004" h="4114800">
                <a:moveTo>
                  <a:pt x="255445" y="4102100"/>
                </a:moveTo>
                <a:lnTo>
                  <a:pt x="212031" y="4102100"/>
                </a:lnTo>
                <a:lnTo>
                  <a:pt x="211879" y="4114800"/>
                </a:lnTo>
                <a:lnTo>
                  <a:pt x="248587" y="4114800"/>
                </a:lnTo>
                <a:lnTo>
                  <a:pt x="252890" y="4108280"/>
                </a:lnTo>
                <a:lnTo>
                  <a:pt x="255445" y="4102100"/>
                </a:lnTo>
                <a:close/>
              </a:path>
              <a:path w="2707004" h="4114800">
                <a:moveTo>
                  <a:pt x="252890" y="4108280"/>
                </a:moveTo>
                <a:lnTo>
                  <a:pt x="248587" y="4114800"/>
                </a:lnTo>
                <a:lnTo>
                  <a:pt x="250195" y="4114800"/>
                </a:lnTo>
                <a:lnTo>
                  <a:pt x="252890" y="4108280"/>
                </a:lnTo>
                <a:close/>
              </a:path>
              <a:path w="2707004" h="4114800">
                <a:moveTo>
                  <a:pt x="269989" y="4102100"/>
                </a:moveTo>
                <a:lnTo>
                  <a:pt x="256969" y="4102100"/>
                </a:lnTo>
                <a:lnTo>
                  <a:pt x="252890" y="4108280"/>
                </a:lnTo>
                <a:lnTo>
                  <a:pt x="250195" y="4114800"/>
                </a:lnTo>
                <a:lnTo>
                  <a:pt x="268504" y="4114800"/>
                </a:lnTo>
                <a:lnTo>
                  <a:pt x="269989" y="4102100"/>
                </a:lnTo>
                <a:close/>
              </a:path>
              <a:path w="2707004" h="4114800">
                <a:moveTo>
                  <a:pt x="297671" y="4102100"/>
                </a:moveTo>
                <a:lnTo>
                  <a:pt x="276449" y="4102100"/>
                </a:lnTo>
                <a:lnTo>
                  <a:pt x="276299" y="4114800"/>
                </a:lnTo>
                <a:lnTo>
                  <a:pt x="286044" y="4114800"/>
                </a:lnTo>
                <a:lnTo>
                  <a:pt x="297671" y="4102100"/>
                </a:lnTo>
                <a:close/>
              </a:path>
              <a:path w="2707004" h="4114800">
                <a:moveTo>
                  <a:pt x="332235" y="4102100"/>
                </a:moveTo>
                <a:lnTo>
                  <a:pt x="301453" y="4102100"/>
                </a:lnTo>
                <a:lnTo>
                  <a:pt x="292324" y="4114800"/>
                </a:lnTo>
                <a:lnTo>
                  <a:pt x="328791" y="4114800"/>
                </a:lnTo>
                <a:lnTo>
                  <a:pt x="332235" y="4102100"/>
                </a:lnTo>
                <a:close/>
              </a:path>
              <a:path w="2707004" h="4114800">
                <a:moveTo>
                  <a:pt x="373161" y="4089400"/>
                </a:moveTo>
                <a:lnTo>
                  <a:pt x="198841" y="4089400"/>
                </a:lnTo>
                <a:lnTo>
                  <a:pt x="195353" y="4102100"/>
                </a:lnTo>
                <a:lnTo>
                  <a:pt x="332235" y="4102100"/>
                </a:lnTo>
                <a:lnTo>
                  <a:pt x="333946" y="4114800"/>
                </a:lnTo>
                <a:lnTo>
                  <a:pt x="362350" y="4114800"/>
                </a:lnTo>
                <a:lnTo>
                  <a:pt x="370205" y="4102100"/>
                </a:lnTo>
                <a:lnTo>
                  <a:pt x="373186" y="4098623"/>
                </a:lnTo>
                <a:lnTo>
                  <a:pt x="373161" y="4089400"/>
                </a:lnTo>
                <a:close/>
              </a:path>
              <a:path w="2707004" h="4114800">
                <a:moveTo>
                  <a:pt x="373186" y="4098623"/>
                </a:moveTo>
                <a:lnTo>
                  <a:pt x="370205" y="4102100"/>
                </a:lnTo>
                <a:lnTo>
                  <a:pt x="362350" y="4114800"/>
                </a:lnTo>
                <a:lnTo>
                  <a:pt x="365827" y="4114800"/>
                </a:lnTo>
                <a:lnTo>
                  <a:pt x="371360" y="4102100"/>
                </a:lnTo>
                <a:lnTo>
                  <a:pt x="373195" y="4102100"/>
                </a:lnTo>
                <a:lnTo>
                  <a:pt x="373186" y="4098623"/>
                </a:lnTo>
                <a:close/>
              </a:path>
              <a:path w="2707004" h="4114800">
                <a:moveTo>
                  <a:pt x="389892" y="4102100"/>
                </a:moveTo>
                <a:lnTo>
                  <a:pt x="371360" y="4102100"/>
                </a:lnTo>
                <a:lnTo>
                  <a:pt x="365827" y="4114800"/>
                </a:lnTo>
                <a:lnTo>
                  <a:pt x="381789" y="4114800"/>
                </a:lnTo>
                <a:lnTo>
                  <a:pt x="389892" y="4102100"/>
                </a:lnTo>
                <a:close/>
              </a:path>
              <a:path w="2707004" h="4114800">
                <a:moveTo>
                  <a:pt x="413964" y="4102100"/>
                </a:moveTo>
                <a:lnTo>
                  <a:pt x="395917" y="4102100"/>
                </a:lnTo>
                <a:lnTo>
                  <a:pt x="388627" y="4114800"/>
                </a:lnTo>
                <a:lnTo>
                  <a:pt x="405432" y="4114800"/>
                </a:lnTo>
                <a:lnTo>
                  <a:pt x="413964" y="4102100"/>
                </a:lnTo>
                <a:close/>
              </a:path>
              <a:path w="2707004" h="4114800">
                <a:moveTo>
                  <a:pt x="475421" y="4102100"/>
                </a:moveTo>
                <a:lnTo>
                  <a:pt x="418350" y="4102100"/>
                </a:lnTo>
                <a:lnTo>
                  <a:pt x="422238" y="4114800"/>
                </a:lnTo>
                <a:lnTo>
                  <a:pt x="474832" y="4114800"/>
                </a:lnTo>
                <a:lnTo>
                  <a:pt x="475421" y="4102100"/>
                </a:lnTo>
                <a:close/>
              </a:path>
              <a:path w="2707004" h="4114800">
                <a:moveTo>
                  <a:pt x="539798" y="4102100"/>
                </a:moveTo>
                <a:lnTo>
                  <a:pt x="488414" y="4102100"/>
                </a:lnTo>
                <a:lnTo>
                  <a:pt x="487573" y="4114800"/>
                </a:lnTo>
                <a:lnTo>
                  <a:pt x="531007" y="4114800"/>
                </a:lnTo>
                <a:lnTo>
                  <a:pt x="539798" y="4102100"/>
                </a:lnTo>
                <a:close/>
              </a:path>
              <a:path w="2707004" h="4114800">
                <a:moveTo>
                  <a:pt x="561428" y="4102100"/>
                </a:moveTo>
                <a:lnTo>
                  <a:pt x="551689" y="4102100"/>
                </a:lnTo>
                <a:lnTo>
                  <a:pt x="547465" y="4114800"/>
                </a:lnTo>
                <a:lnTo>
                  <a:pt x="560036" y="4114800"/>
                </a:lnTo>
                <a:lnTo>
                  <a:pt x="560316" y="4114509"/>
                </a:lnTo>
                <a:lnTo>
                  <a:pt x="562066" y="4107280"/>
                </a:lnTo>
                <a:lnTo>
                  <a:pt x="561428" y="4102100"/>
                </a:lnTo>
                <a:close/>
              </a:path>
              <a:path w="2707004" h="4114800">
                <a:moveTo>
                  <a:pt x="562656" y="4112080"/>
                </a:moveTo>
                <a:lnTo>
                  <a:pt x="560316" y="4114509"/>
                </a:lnTo>
                <a:lnTo>
                  <a:pt x="560246" y="4114800"/>
                </a:lnTo>
                <a:lnTo>
                  <a:pt x="562991" y="4114800"/>
                </a:lnTo>
                <a:lnTo>
                  <a:pt x="562656" y="4112080"/>
                </a:lnTo>
                <a:close/>
              </a:path>
              <a:path w="2707004" h="4114800">
                <a:moveTo>
                  <a:pt x="592687" y="4102100"/>
                </a:moveTo>
                <a:lnTo>
                  <a:pt x="575980" y="4102100"/>
                </a:lnTo>
                <a:lnTo>
                  <a:pt x="573344" y="4114800"/>
                </a:lnTo>
                <a:lnTo>
                  <a:pt x="596753" y="4114800"/>
                </a:lnTo>
                <a:lnTo>
                  <a:pt x="592687" y="4102100"/>
                </a:lnTo>
                <a:close/>
              </a:path>
              <a:path w="2707004" h="4114800">
                <a:moveTo>
                  <a:pt x="642885" y="4102100"/>
                </a:moveTo>
                <a:lnTo>
                  <a:pt x="599757" y="4102100"/>
                </a:lnTo>
                <a:lnTo>
                  <a:pt x="599973" y="4114800"/>
                </a:lnTo>
                <a:lnTo>
                  <a:pt x="638600" y="4114800"/>
                </a:lnTo>
                <a:lnTo>
                  <a:pt x="640706" y="4110306"/>
                </a:lnTo>
                <a:lnTo>
                  <a:pt x="642885" y="4102100"/>
                </a:lnTo>
                <a:close/>
              </a:path>
              <a:path w="2707004" h="4114800">
                <a:moveTo>
                  <a:pt x="640706" y="4110306"/>
                </a:moveTo>
                <a:lnTo>
                  <a:pt x="638600" y="4114800"/>
                </a:lnTo>
                <a:lnTo>
                  <a:pt x="639513" y="4114800"/>
                </a:lnTo>
                <a:lnTo>
                  <a:pt x="640706" y="4110306"/>
                </a:lnTo>
                <a:close/>
              </a:path>
              <a:path w="2707004" h="4114800">
                <a:moveTo>
                  <a:pt x="657490" y="4102100"/>
                </a:moveTo>
                <a:lnTo>
                  <a:pt x="644552" y="4102100"/>
                </a:lnTo>
                <a:lnTo>
                  <a:pt x="640706" y="4110306"/>
                </a:lnTo>
                <a:lnTo>
                  <a:pt x="639513" y="4114800"/>
                </a:lnTo>
                <a:lnTo>
                  <a:pt x="656435" y="4114800"/>
                </a:lnTo>
                <a:lnTo>
                  <a:pt x="657490" y="4102100"/>
                </a:lnTo>
                <a:close/>
              </a:path>
              <a:path w="2707004" h="4114800">
                <a:moveTo>
                  <a:pt x="684663" y="4102100"/>
                </a:moveTo>
                <a:lnTo>
                  <a:pt x="664094" y="4102100"/>
                </a:lnTo>
                <a:lnTo>
                  <a:pt x="664230" y="4114800"/>
                </a:lnTo>
                <a:lnTo>
                  <a:pt x="675219" y="4114800"/>
                </a:lnTo>
                <a:lnTo>
                  <a:pt x="684663" y="4102100"/>
                </a:lnTo>
                <a:close/>
              </a:path>
              <a:path w="2707004" h="4114800">
                <a:moveTo>
                  <a:pt x="719512" y="4102100"/>
                </a:moveTo>
                <a:lnTo>
                  <a:pt x="688444" y="4102100"/>
                </a:lnTo>
                <a:lnTo>
                  <a:pt x="680725" y="4114800"/>
                </a:lnTo>
                <a:lnTo>
                  <a:pt x="718273" y="4114800"/>
                </a:lnTo>
                <a:lnTo>
                  <a:pt x="719512" y="4102100"/>
                </a:lnTo>
                <a:close/>
              </a:path>
              <a:path w="2707004" h="4114800">
                <a:moveTo>
                  <a:pt x="756662" y="4089400"/>
                </a:moveTo>
                <a:lnTo>
                  <a:pt x="582424" y="4089400"/>
                </a:lnTo>
                <a:lnTo>
                  <a:pt x="579671" y="4102100"/>
                </a:lnTo>
                <a:lnTo>
                  <a:pt x="719512" y="4102100"/>
                </a:lnTo>
                <a:lnTo>
                  <a:pt x="721876" y="4114800"/>
                </a:lnTo>
                <a:lnTo>
                  <a:pt x="751626" y="4114800"/>
                </a:lnTo>
                <a:lnTo>
                  <a:pt x="756175" y="4102100"/>
                </a:lnTo>
                <a:lnTo>
                  <a:pt x="758233" y="4098395"/>
                </a:lnTo>
                <a:lnTo>
                  <a:pt x="756662" y="4089400"/>
                </a:lnTo>
                <a:close/>
              </a:path>
              <a:path w="2707004" h="4114800">
                <a:moveTo>
                  <a:pt x="758233" y="4098395"/>
                </a:moveTo>
                <a:lnTo>
                  <a:pt x="756175" y="4102100"/>
                </a:lnTo>
                <a:lnTo>
                  <a:pt x="751626" y="4114800"/>
                </a:lnTo>
                <a:lnTo>
                  <a:pt x="754185" y="4114800"/>
                </a:lnTo>
                <a:lnTo>
                  <a:pt x="758816" y="4102598"/>
                </a:lnTo>
                <a:lnTo>
                  <a:pt x="758880" y="4102100"/>
                </a:lnTo>
                <a:lnTo>
                  <a:pt x="758233" y="4098395"/>
                </a:lnTo>
                <a:close/>
              </a:path>
              <a:path w="2707004" h="4114800">
                <a:moveTo>
                  <a:pt x="777128" y="4102100"/>
                </a:moveTo>
                <a:lnTo>
                  <a:pt x="759005" y="4102100"/>
                </a:lnTo>
                <a:lnTo>
                  <a:pt x="754185" y="4114800"/>
                </a:lnTo>
                <a:lnTo>
                  <a:pt x="772742" y="4114800"/>
                </a:lnTo>
                <a:lnTo>
                  <a:pt x="777128" y="4102100"/>
                </a:lnTo>
                <a:close/>
              </a:path>
              <a:path w="2707004" h="4114800">
                <a:moveTo>
                  <a:pt x="800955" y="4102100"/>
                </a:moveTo>
                <a:lnTo>
                  <a:pt x="783807" y="4102100"/>
                </a:lnTo>
                <a:lnTo>
                  <a:pt x="779702" y="4114800"/>
                </a:lnTo>
                <a:lnTo>
                  <a:pt x="793690" y="4114800"/>
                </a:lnTo>
                <a:lnTo>
                  <a:pt x="800955" y="4102100"/>
                </a:lnTo>
                <a:close/>
              </a:path>
              <a:path w="2707004" h="4114800">
                <a:moveTo>
                  <a:pt x="862924" y="4102100"/>
                </a:moveTo>
                <a:lnTo>
                  <a:pt x="806218" y="4102100"/>
                </a:lnTo>
                <a:lnTo>
                  <a:pt x="810761" y="4114800"/>
                </a:lnTo>
                <a:lnTo>
                  <a:pt x="862845" y="4114800"/>
                </a:lnTo>
                <a:lnTo>
                  <a:pt x="862924" y="4102100"/>
                </a:lnTo>
                <a:close/>
              </a:path>
              <a:path w="2707004" h="4114800">
                <a:moveTo>
                  <a:pt x="927545" y="4102100"/>
                </a:moveTo>
                <a:lnTo>
                  <a:pt x="874506" y="4102100"/>
                </a:lnTo>
                <a:lnTo>
                  <a:pt x="875972" y="4114800"/>
                </a:lnTo>
                <a:lnTo>
                  <a:pt x="921448" y="4114800"/>
                </a:lnTo>
                <a:lnTo>
                  <a:pt x="927545" y="4102100"/>
                </a:lnTo>
                <a:close/>
              </a:path>
              <a:path w="2707004" h="4114800">
                <a:moveTo>
                  <a:pt x="949297" y="4102100"/>
                </a:moveTo>
                <a:lnTo>
                  <a:pt x="937394" y="4102100"/>
                </a:lnTo>
                <a:lnTo>
                  <a:pt x="935987" y="4114800"/>
                </a:lnTo>
                <a:lnTo>
                  <a:pt x="943664" y="4114800"/>
                </a:lnTo>
                <a:lnTo>
                  <a:pt x="949433" y="4102598"/>
                </a:lnTo>
                <a:lnTo>
                  <a:pt x="949297" y="4102100"/>
                </a:lnTo>
                <a:close/>
              </a:path>
              <a:path w="2707004" h="4114800">
                <a:moveTo>
                  <a:pt x="949433" y="4102598"/>
                </a:moveTo>
                <a:lnTo>
                  <a:pt x="943664" y="4114800"/>
                </a:lnTo>
                <a:lnTo>
                  <a:pt x="952779" y="4114800"/>
                </a:lnTo>
                <a:lnTo>
                  <a:pt x="949433" y="4102598"/>
                </a:lnTo>
                <a:close/>
              </a:path>
              <a:path w="2707004" h="4114800">
                <a:moveTo>
                  <a:pt x="974723" y="4089400"/>
                </a:moveTo>
                <a:lnTo>
                  <a:pt x="951997" y="4089400"/>
                </a:lnTo>
                <a:lnTo>
                  <a:pt x="950639" y="4093298"/>
                </a:lnTo>
                <a:lnTo>
                  <a:pt x="949669" y="4102100"/>
                </a:lnTo>
                <a:lnTo>
                  <a:pt x="949433" y="4102598"/>
                </a:lnTo>
                <a:lnTo>
                  <a:pt x="952779" y="4114800"/>
                </a:lnTo>
                <a:lnTo>
                  <a:pt x="960335" y="4114800"/>
                </a:lnTo>
                <a:lnTo>
                  <a:pt x="962205" y="4102100"/>
                </a:lnTo>
                <a:lnTo>
                  <a:pt x="977325" y="4102100"/>
                </a:lnTo>
                <a:lnTo>
                  <a:pt x="974723" y="4089400"/>
                </a:lnTo>
                <a:close/>
              </a:path>
              <a:path w="2707004" h="4114800">
                <a:moveTo>
                  <a:pt x="1062083" y="4102100"/>
                </a:moveTo>
                <a:lnTo>
                  <a:pt x="962205" y="4102100"/>
                </a:lnTo>
                <a:lnTo>
                  <a:pt x="968344" y="4114800"/>
                </a:lnTo>
                <a:lnTo>
                  <a:pt x="1065410" y="4114800"/>
                </a:lnTo>
                <a:lnTo>
                  <a:pt x="1062083" y="4102100"/>
                </a:lnTo>
                <a:close/>
              </a:path>
              <a:path w="2707004" h="4114800">
                <a:moveTo>
                  <a:pt x="1109455" y="4102100"/>
                </a:moveTo>
                <a:lnTo>
                  <a:pt x="1079110" y="4102100"/>
                </a:lnTo>
                <a:lnTo>
                  <a:pt x="1083715" y="4114800"/>
                </a:lnTo>
                <a:lnTo>
                  <a:pt x="1109849" y="4114800"/>
                </a:lnTo>
                <a:lnTo>
                  <a:pt x="1109455" y="4102100"/>
                </a:lnTo>
                <a:close/>
              </a:path>
              <a:path w="2707004" h="4114800">
                <a:moveTo>
                  <a:pt x="1140696" y="4102100"/>
                </a:moveTo>
                <a:lnTo>
                  <a:pt x="1109455" y="4102100"/>
                </a:lnTo>
                <a:lnTo>
                  <a:pt x="1116176" y="4114800"/>
                </a:lnTo>
                <a:lnTo>
                  <a:pt x="1136571" y="4114800"/>
                </a:lnTo>
                <a:lnTo>
                  <a:pt x="1140696" y="4102100"/>
                </a:lnTo>
                <a:close/>
              </a:path>
              <a:path w="2707004" h="4114800">
                <a:moveTo>
                  <a:pt x="1145801" y="4089400"/>
                </a:moveTo>
                <a:lnTo>
                  <a:pt x="1145362" y="4089400"/>
                </a:lnTo>
                <a:lnTo>
                  <a:pt x="1142146" y="4102100"/>
                </a:lnTo>
                <a:lnTo>
                  <a:pt x="1140904" y="4114800"/>
                </a:lnTo>
                <a:lnTo>
                  <a:pt x="1163694" y="4114800"/>
                </a:lnTo>
                <a:lnTo>
                  <a:pt x="1164365" y="4102100"/>
                </a:lnTo>
                <a:lnTo>
                  <a:pt x="1144569" y="4102100"/>
                </a:lnTo>
                <a:lnTo>
                  <a:pt x="1145801" y="4089400"/>
                </a:lnTo>
                <a:close/>
              </a:path>
              <a:path w="2707004" h="4114800">
                <a:moveTo>
                  <a:pt x="1187947" y="4102100"/>
                </a:moveTo>
                <a:lnTo>
                  <a:pt x="1171696" y="4102100"/>
                </a:lnTo>
                <a:lnTo>
                  <a:pt x="1170776" y="4114800"/>
                </a:lnTo>
                <a:lnTo>
                  <a:pt x="1181947" y="4114800"/>
                </a:lnTo>
                <a:lnTo>
                  <a:pt x="1187947" y="4102100"/>
                </a:lnTo>
                <a:close/>
              </a:path>
              <a:path w="2707004" h="4114800">
                <a:moveTo>
                  <a:pt x="1250425" y="4102100"/>
                </a:moveTo>
                <a:lnTo>
                  <a:pt x="1194088" y="4102100"/>
                </a:lnTo>
                <a:lnTo>
                  <a:pt x="1199283" y="4114800"/>
                </a:lnTo>
                <a:lnTo>
                  <a:pt x="1250857" y="4114800"/>
                </a:lnTo>
                <a:lnTo>
                  <a:pt x="1250425" y="4102100"/>
                </a:lnTo>
                <a:close/>
              </a:path>
              <a:path w="2707004" h="4114800">
                <a:moveTo>
                  <a:pt x="1315292" y="4102100"/>
                </a:moveTo>
                <a:lnTo>
                  <a:pt x="1260600" y="4102100"/>
                </a:lnTo>
                <a:lnTo>
                  <a:pt x="1264372" y="4114800"/>
                </a:lnTo>
                <a:lnTo>
                  <a:pt x="1311889" y="4114800"/>
                </a:lnTo>
                <a:lnTo>
                  <a:pt x="1315292" y="4102100"/>
                </a:lnTo>
                <a:close/>
              </a:path>
              <a:path w="2707004" h="4114800">
                <a:moveTo>
                  <a:pt x="1336445" y="4102100"/>
                </a:moveTo>
                <a:lnTo>
                  <a:pt x="1323099" y="4102100"/>
                </a:lnTo>
                <a:lnTo>
                  <a:pt x="1324509" y="4114800"/>
                </a:lnTo>
                <a:lnTo>
                  <a:pt x="1337290" y="4114800"/>
                </a:lnTo>
                <a:lnTo>
                  <a:pt x="1336445" y="4102100"/>
                </a:lnTo>
                <a:close/>
              </a:path>
              <a:path w="2707004" h="4114800">
                <a:moveTo>
                  <a:pt x="1337166" y="4102100"/>
                </a:moveTo>
                <a:lnTo>
                  <a:pt x="1336445" y="4102100"/>
                </a:lnTo>
                <a:lnTo>
                  <a:pt x="1337290" y="4114800"/>
                </a:lnTo>
                <a:lnTo>
                  <a:pt x="1338552" y="4114800"/>
                </a:lnTo>
                <a:lnTo>
                  <a:pt x="1340896" y="4110871"/>
                </a:lnTo>
                <a:lnTo>
                  <a:pt x="1337166" y="4102100"/>
                </a:lnTo>
                <a:close/>
              </a:path>
              <a:path w="2707004" h="4114800">
                <a:moveTo>
                  <a:pt x="1340896" y="4110871"/>
                </a:moveTo>
                <a:lnTo>
                  <a:pt x="1338552" y="4114800"/>
                </a:lnTo>
                <a:lnTo>
                  <a:pt x="1342567" y="4114800"/>
                </a:lnTo>
                <a:lnTo>
                  <a:pt x="1340896" y="4110871"/>
                </a:lnTo>
                <a:close/>
              </a:path>
              <a:path w="2707004" h="4114800">
                <a:moveTo>
                  <a:pt x="1366098" y="4102100"/>
                </a:moveTo>
                <a:lnTo>
                  <a:pt x="1349841" y="4102100"/>
                </a:lnTo>
                <a:lnTo>
                  <a:pt x="1350755" y="4114800"/>
                </a:lnTo>
                <a:lnTo>
                  <a:pt x="1374411" y="4114800"/>
                </a:lnTo>
                <a:lnTo>
                  <a:pt x="1366098" y="4102100"/>
                </a:lnTo>
                <a:close/>
              </a:path>
              <a:path w="2707004" h="4114800">
                <a:moveTo>
                  <a:pt x="1417767" y="4102100"/>
                </a:moveTo>
                <a:lnTo>
                  <a:pt x="1375209" y="4102100"/>
                </a:lnTo>
                <a:lnTo>
                  <a:pt x="1376160" y="4114800"/>
                </a:lnTo>
                <a:lnTo>
                  <a:pt x="1418150" y="4114800"/>
                </a:lnTo>
                <a:lnTo>
                  <a:pt x="1417767" y="4102100"/>
                </a:lnTo>
                <a:close/>
              </a:path>
              <a:path w="2707004" h="4114800">
                <a:moveTo>
                  <a:pt x="1432493" y="4102100"/>
                </a:moveTo>
                <a:lnTo>
                  <a:pt x="1419720" y="4102100"/>
                </a:lnTo>
                <a:lnTo>
                  <a:pt x="1418625" y="4114800"/>
                </a:lnTo>
                <a:lnTo>
                  <a:pt x="1432295" y="4114800"/>
                </a:lnTo>
                <a:lnTo>
                  <a:pt x="1432493" y="4102100"/>
                </a:lnTo>
                <a:close/>
              </a:path>
              <a:path w="2707004" h="4114800">
                <a:moveTo>
                  <a:pt x="1458645" y="4102100"/>
                </a:moveTo>
                <a:lnTo>
                  <a:pt x="1439383" y="4102100"/>
                </a:lnTo>
                <a:lnTo>
                  <a:pt x="1440091" y="4114800"/>
                </a:lnTo>
                <a:lnTo>
                  <a:pt x="1453572" y="4114800"/>
                </a:lnTo>
                <a:lnTo>
                  <a:pt x="1458645" y="4102100"/>
                </a:lnTo>
                <a:close/>
              </a:path>
              <a:path w="2707004" h="4114800">
                <a:moveTo>
                  <a:pt x="1494066" y="4102100"/>
                </a:moveTo>
                <a:lnTo>
                  <a:pt x="1462426" y="4102100"/>
                </a:lnTo>
                <a:lnTo>
                  <a:pt x="1457525" y="4114800"/>
                </a:lnTo>
                <a:lnTo>
                  <a:pt x="1497237" y="4114800"/>
                </a:lnTo>
                <a:lnTo>
                  <a:pt x="1494066" y="4102100"/>
                </a:lnTo>
                <a:close/>
              </a:path>
              <a:path w="2707004" h="4114800">
                <a:moveTo>
                  <a:pt x="1523663" y="4089400"/>
                </a:moveTo>
                <a:lnTo>
                  <a:pt x="1349588" y="4089400"/>
                </a:lnTo>
                <a:lnTo>
                  <a:pt x="1348305" y="4102100"/>
                </a:lnTo>
                <a:lnTo>
                  <a:pt x="1494066" y="4102100"/>
                </a:lnTo>
                <a:lnTo>
                  <a:pt x="1497737" y="4114800"/>
                </a:lnTo>
                <a:lnTo>
                  <a:pt x="1530182" y="4114800"/>
                </a:lnTo>
                <a:lnTo>
                  <a:pt x="1528116" y="4102100"/>
                </a:lnTo>
                <a:lnTo>
                  <a:pt x="1527893" y="4097555"/>
                </a:lnTo>
                <a:lnTo>
                  <a:pt x="1523663" y="4089400"/>
                </a:lnTo>
                <a:close/>
              </a:path>
              <a:path w="2707004" h="4114800">
                <a:moveTo>
                  <a:pt x="1527893" y="4097555"/>
                </a:moveTo>
                <a:lnTo>
                  <a:pt x="1528116" y="4102100"/>
                </a:lnTo>
                <a:lnTo>
                  <a:pt x="1530182" y="4114800"/>
                </a:lnTo>
                <a:lnTo>
                  <a:pt x="1530903" y="4114800"/>
                </a:lnTo>
                <a:lnTo>
                  <a:pt x="1534294" y="4102100"/>
                </a:lnTo>
                <a:lnTo>
                  <a:pt x="1530250" y="4102100"/>
                </a:lnTo>
                <a:lnTo>
                  <a:pt x="1527893" y="4097555"/>
                </a:lnTo>
                <a:close/>
              </a:path>
              <a:path w="2707004" h="4114800">
                <a:moveTo>
                  <a:pt x="1551600" y="4102100"/>
                </a:moveTo>
                <a:lnTo>
                  <a:pt x="1534294" y="4102100"/>
                </a:lnTo>
                <a:lnTo>
                  <a:pt x="1530903" y="4114800"/>
                </a:lnTo>
                <a:lnTo>
                  <a:pt x="1554646" y="4114800"/>
                </a:lnTo>
                <a:lnTo>
                  <a:pt x="1551600" y="4102100"/>
                </a:lnTo>
                <a:close/>
              </a:path>
              <a:path w="2707004" h="4114800">
                <a:moveTo>
                  <a:pt x="1574938" y="4102100"/>
                </a:moveTo>
                <a:lnTo>
                  <a:pt x="1559585" y="4102100"/>
                </a:lnTo>
                <a:lnTo>
                  <a:pt x="1561851" y="4114800"/>
                </a:lnTo>
                <a:lnTo>
                  <a:pt x="1570203" y="4114800"/>
                </a:lnTo>
                <a:lnTo>
                  <a:pt x="1574938" y="4102100"/>
                </a:lnTo>
                <a:close/>
              </a:path>
              <a:path w="2707004" h="4114800">
                <a:moveTo>
                  <a:pt x="1637927" y="4102100"/>
                </a:moveTo>
                <a:lnTo>
                  <a:pt x="1581957" y="4102100"/>
                </a:lnTo>
                <a:lnTo>
                  <a:pt x="1587806" y="4114800"/>
                </a:lnTo>
                <a:lnTo>
                  <a:pt x="1638868" y="4114800"/>
                </a:lnTo>
                <a:lnTo>
                  <a:pt x="1637927" y="4102100"/>
                </a:lnTo>
                <a:close/>
              </a:path>
              <a:path w="2707004" h="4114800">
                <a:moveTo>
                  <a:pt x="1703038" y="4102100"/>
                </a:moveTo>
                <a:lnTo>
                  <a:pt x="1646693" y="4102100"/>
                </a:lnTo>
                <a:lnTo>
                  <a:pt x="1652772" y="4114800"/>
                </a:lnTo>
                <a:lnTo>
                  <a:pt x="1702332" y="4114800"/>
                </a:lnTo>
                <a:lnTo>
                  <a:pt x="1703038" y="4102100"/>
                </a:lnTo>
                <a:close/>
              </a:path>
              <a:path w="2707004" h="4114800">
                <a:moveTo>
                  <a:pt x="1720274" y="4102100"/>
                </a:moveTo>
                <a:lnTo>
                  <a:pt x="1708804" y="4102100"/>
                </a:lnTo>
                <a:lnTo>
                  <a:pt x="1713033" y="4114800"/>
                </a:lnTo>
                <a:lnTo>
                  <a:pt x="1723718" y="4114800"/>
                </a:lnTo>
                <a:lnTo>
                  <a:pt x="1720274" y="4102100"/>
                </a:lnTo>
                <a:close/>
              </a:path>
              <a:path w="2707004" h="4114800">
                <a:moveTo>
                  <a:pt x="1736958" y="4089400"/>
                </a:moveTo>
                <a:lnTo>
                  <a:pt x="1719324" y="4089400"/>
                </a:lnTo>
                <a:lnTo>
                  <a:pt x="1720195" y="4101306"/>
                </a:lnTo>
                <a:lnTo>
                  <a:pt x="1720274" y="4102100"/>
                </a:lnTo>
                <a:lnTo>
                  <a:pt x="1723718" y="4114800"/>
                </a:lnTo>
                <a:lnTo>
                  <a:pt x="1732356" y="4114800"/>
                </a:lnTo>
                <a:lnTo>
                  <a:pt x="1725035" y="4102100"/>
                </a:lnTo>
                <a:lnTo>
                  <a:pt x="1746032" y="4102100"/>
                </a:lnTo>
                <a:lnTo>
                  <a:pt x="1736958" y="4089400"/>
                </a:lnTo>
                <a:close/>
              </a:path>
              <a:path w="2707004" h="4114800">
                <a:moveTo>
                  <a:pt x="1737686" y="4102100"/>
                </a:moveTo>
                <a:lnTo>
                  <a:pt x="1725035" y="4102100"/>
                </a:lnTo>
                <a:lnTo>
                  <a:pt x="1732356" y="4114800"/>
                </a:lnTo>
                <a:lnTo>
                  <a:pt x="1736335" y="4114800"/>
                </a:lnTo>
                <a:lnTo>
                  <a:pt x="1737686" y="4102100"/>
                </a:lnTo>
                <a:close/>
              </a:path>
              <a:path w="2707004" h="4114800">
                <a:moveTo>
                  <a:pt x="1840816" y="4102100"/>
                </a:moveTo>
                <a:lnTo>
                  <a:pt x="1737686" y="4102100"/>
                </a:lnTo>
                <a:lnTo>
                  <a:pt x="1746242" y="4114800"/>
                </a:lnTo>
                <a:lnTo>
                  <a:pt x="1845170" y="4114800"/>
                </a:lnTo>
                <a:lnTo>
                  <a:pt x="1840816" y="4102100"/>
                </a:lnTo>
                <a:close/>
              </a:path>
              <a:path w="2707004" h="4114800">
                <a:moveTo>
                  <a:pt x="1884116" y="4102100"/>
                </a:moveTo>
                <a:lnTo>
                  <a:pt x="1854720" y="4102100"/>
                </a:lnTo>
                <a:lnTo>
                  <a:pt x="1864199" y="4114800"/>
                </a:lnTo>
                <a:lnTo>
                  <a:pt x="1887486" y="4114800"/>
                </a:lnTo>
                <a:lnTo>
                  <a:pt x="1884116" y="4102100"/>
                </a:lnTo>
                <a:close/>
              </a:path>
              <a:path w="2707004" h="4114800">
                <a:moveTo>
                  <a:pt x="1916289" y="4102100"/>
                </a:moveTo>
                <a:lnTo>
                  <a:pt x="1884116" y="4102100"/>
                </a:lnTo>
                <a:lnTo>
                  <a:pt x="1893512" y="4114800"/>
                </a:lnTo>
                <a:lnTo>
                  <a:pt x="1916367" y="4114800"/>
                </a:lnTo>
                <a:lnTo>
                  <a:pt x="1916437" y="4102598"/>
                </a:lnTo>
                <a:lnTo>
                  <a:pt x="1916289" y="4102100"/>
                </a:lnTo>
                <a:close/>
              </a:path>
              <a:path w="2707004" h="4114800">
                <a:moveTo>
                  <a:pt x="1926526" y="4102100"/>
                </a:moveTo>
                <a:lnTo>
                  <a:pt x="1916488" y="4102100"/>
                </a:lnTo>
                <a:lnTo>
                  <a:pt x="1916482" y="4102748"/>
                </a:lnTo>
                <a:lnTo>
                  <a:pt x="1920074" y="4114800"/>
                </a:lnTo>
                <a:lnTo>
                  <a:pt x="1922438" y="4114800"/>
                </a:lnTo>
                <a:lnTo>
                  <a:pt x="1926526" y="4102100"/>
                </a:lnTo>
                <a:close/>
              </a:path>
              <a:path w="2707004" h="4114800">
                <a:moveTo>
                  <a:pt x="1946155" y="4102100"/>
                </a:moveTo>
                <a:lnTo>
                  <a:pt x="1930236" y="4102100"/>
                </a:lnTo>
                <a:lnTo>
                  <a:pt x="1933815" y="4114800"/>
                </a:lnTo>
                <a:lnTo>
                  <a:pt x="1957655" y="4114800"/>
                </a:lnTo>
                <a:lnTo>
                  <a:pt x="1946155" y="4102100"/>
                </a:lnTo>
                <a:close/>
              </a:path>
              <a:path w="2707004" h="4114800">
                <a:moveTo>
                  <a:pt x="1998926" y="4102100"/>
                </a:moveTo>
                <a:lnTo>
                  <a:pt x="1956799" y="4102100"/>
                </a:lnTo>
                <a:lnTo>
                  <a:pt x="1958301" y="4114800"/>
                </a:lnTo>
                <a:lnTo>
                  <a:pt x="2002128" y="4114800"/>
                </a:lnTo>
                <a:lnTo>
                  <a:pt x="1998926" y="4102100"/>
                </a:lnTo>
                <a:close/>
              </a:path>
              <a:path w="2707004" h="4114800">
                <a:moveTo>
                  <a:pt x="2013746" y="4102100"/>
                </a:moveTo>
                <a:lnTo>
                  <a:pt x="2001094" y="4102100"/>
                </a:lnTo>
                <a:lnTo>
                  <a:pt x="2003644" y="4114800"/>
                </a:lnTo>
                <a:lnTo>
                  <a:pt x="2014190" y="4114800"/>
                </a:lnTo>
                <a:lnTo>
                  <a:pt x="2013746" y="4102100"/>
                </a:lnTo>
                <a:close/>
              </a:path>
              <a:path w="2707004" h="4114800">
                <a:moveTo>
                  <a:pt x="2039132" y="4102100"/>
                </a:moveTo>
                <a:lnTo>
                  <a:pt x="2020850" y="4102100"/>
                </a:lnTo>
                <a:lnTo>
                  <a:pt x="2021986" y="4114800"/>
                </a:lnTo>
                <a:lnTo>
                  <a:pt x="2037335" y="4114800"/>
                </a:lnTo>
                <a:lnTo>
                  <a:pt x="2039132" y="4102100"/>
                </a:lnTo>
                <a:close/>
              </a:path>
              <a:path w="2707004" h="4114800">
                <a:moveTo>
                  <a:pt x="2074981" y="4102100"/>
                </a:moveTo>
                <a:lnTo>
                  <a:pt x="2042914" y="4102100"/>
                </a:lnTo>
                <a:lnTo>
                  <a:pt x="2040125" y="4114800"/>
                </a:lnTo>
                <a:lnTo>
                  <a:pt x="2079632" y="4114800"/>
                </a:lnTo>
                <a:lnTo>
                  <a:pt x="2074981" y="4102100"/>
                </a:lnTo>
                <a:close/>
              </a:path>
              <a:path w="2707004" h="4114800">
                <a:moveTo>
                  <a:pt x="2074981" y="4102100"/>
                </a:moveTo>
                <a:lnTo>
                  <a:pt x="2079632" y="4114800"/>
                </a:lnTo>
                <a:lnTo>
                  <a:pt x="2081460" y="4114800"/>
                </a:lnTo>
                <a:lnTo>
                  <a:pt x="2074981" y="4102100"/>
                </a:lnTo>
                <a:close/>
              </a:path>
              <a:path w="2707004" h="4114800">
                <a:moveTo>
                  <a:pt x="2098913" y="4089400"/>
                </a:moveTo>
                <a:lnTo>
                  <a:pt x="1924960" y="4089400"/>
                </a:lnTo>
                <a:lnTo>
                  <a:pt x="1924780" y="4102100"/>
                </a:lnTo>
                <a:lnTo>
                  <a:pt x="2074981" y="4102100"/>
                </a:lnTo>
                <a:lnTo>
                  <a:pt x="2081460" y="4114800"/>
                </a:lnTo>
                <a:lnTo>
                  <a:pt x="2111079" y="4114800"/>
                </a:lnTo>
                <a:lnTo>
                  <a:pt x="2112286" y="4111524"/>
                </a:lnTo>
                <a:lnTo>
                  <a:pt x="2107072" y="4102100"/>
                </a:lnTo>
                <a:lnTo>
                  <a:pt x="2103951" y="4095886"/>
                </a:lnTo>
                <a:lnTo>
                  <a:pt x="2098913" y="4089400"/>
                </a:lnTo>
                <a:close/>
              </a:path>
              <a:path w="2707004" h="4114800">
                <a:moveTo>
                  <a:pt x="2132455" y="4102100"/>
                </a:moveTo>
                <a:lnTo>
                  <a:pt x="2115760" y="4102100"/>
                </a:lnTo>
                <a:lnTo>
                  <a:pt x="2112286" y="4111524"/>
                </a:lnTo>
                <a:lnTo>
                  <a:pt x="2114099" y="4114800"/>
                </a:lnTo>
                <a:lnTo>
                  <a:pt x="2141073" y="4114800"/>
                </a:lnTo>
                <a:lnTo>
                  <a:pt x="2132455" y="4102100"/>
                </a:lnTo>
                <a:close/>
              </a:path>
              <a:path w="2707004" h="4114800">
                <a:moveTo>
                  <a:pt x="2155426" y="4102100"/>
                </a:moveTo>
                <a:lnTo>
                  <a:pt x="2141420" y="4102100"/>
                </a:lnTo>
                <a:lnTo>
                  <a:pt x="2148461" y="4114800"/>
                </a:lnTo>
                <a:lnTo>
                  <a:pt x="2152589" y="4114800"/>
                </a:lnTo>
                <a:lnTo>
                  <a:pt x="2155426" y="4102100"/>
                </a:lnTo>
                <a:close/>
              </a:path>
              <a:path w="2707004" h="4114800">
                <a:moveTo>
                  <a:pt x="2219180" y="4102100"/>
                </a:moveTo>
                <a:lnTo>
                  <a:pt x="2163761" y="4102100"/>
                </a:lnTo>
                <a:lnTo>
                  <a:pt x="2170590" y="4114800"/>
                </a:lnTo>
                <a:lnTo>
                  <a:pt x="2220887" y="4114800"/>
                </a:lnTo>
                <a:lnTo>
                  <a:pt x="2219180" y="4102100"/>
                </a:lnTo>
                <a:close/>
              </a:path>
              <a:path w="2707004" h="4114800">
                <a:moveTo>
                  <a:pt x="2284658" y="4102100"/>
                </a:moveTo>
                <a:lnTo>
                  <a:pt x="2225832" y="4102100"/>
                </a:lnTo>
                <a:lnTo>
                  <a:pt x="2235372" y="4114800"/>
                </a:lnTo>
                <a:lnTo>
                  <a:pt x="2287993" y="4114800"/>
                </a:lnTo>
                <a:lnTo>
                  <a:pt x="2284658" y="4102100"/>
                </a:lnTo>
                <a:close/>
              </a:path>
              <a:path w="2707004" h="4114800">
                <a:moveTo>
                  <a:pt x="2302851" y="4102100"/>
                </a:moveTo>
                <a:lnTo>
                  <a:pt x="2287362" y="4102100"/>
                </a:lnTo>
                <a:lnTo>
                  <a:pt x="2295815" y="4114800"/>
                </a:lnTo>
                <a:lnTo>
                  <a:pt x="2308597" y="4114800"/>
                </a:lnTo>
                <a:lnTo>
                  <a:pt x="2302851" y="4102100"/>
                </a:lnTo>
                <a:close/>
              </a:path>
              <a:path w="2707004" h="4114800">
                <a:moveTo>
                  <a:pt x="2306839" y="4102100"/>
                </a:moveTo>
                <a:lnTo>
                  <a:pt x="2302851" y="4102100"/>
                </a:lnTo>
                <a:lnTo>
                  <a:pt x="2308597" y="4114800"/>
                </a:lnTo>
                <a:lnTo>
                  <a:pt x="2311695" y="4114800"/>
                </a:lnTo>
                <a:lnTo>
                  <a:pt x="2312482" y="4109127"/>
                </a:lnTo>
                <a:lnTo>
                  <a:pt x="2306839" y="4102100"/>
                </a:lnTo>
                <a:close/>
              </a:path>
              <a:path w="2707004" h="4114800">
                <a:moveTo>
                  <a:pt x="2312482" y="4109127"/>
                </a:moveTo>
                <a:lnTo>
                  <a:pt x="2311695" y="4114800"/>
                </a:lnTo>
                <a:lnTo>
                  <a:pt x="2317037" y="4114800"/>
                </a:lnTo>
                <a:lnTo>
                  <a:pt x="2312482" y="4109127"/>
                </a:lnTo>
                <a:close/>
              </a:path>
              <a:path w="2707004" h="4114800">
                <a:moveTo>
                  <a:pt x="2332850" y="4102100"/>
                </a:moveTo>
                <a:lnTo>
                  <a:pt x="2317165" y="4102100"/>
                </a:lnTo>
                <a:lnTo>
                  <a:pt x="2322521" y="4114800"/>
                </a:lnTo>
                <a:lnTo>
                  <a:pt x="2346394" y="4114800"/>
                </a:lnTo>
                <a:lnTo>
                  <a:pt x="2332850" y="4102100"/>
                </a:lnTo>
                <a:close/>
              </a:path>
              <a:path w="2707004" h="4114800">
                <a:moveTo>
                  <a:pt x="2346380" y="4114704"/>
                </a:moveTo>
                <a:close/>
              </a:path>
              <a:path w="2707004" h="4114800">
                <a:moveTo>
                  <a:pt x="2386368" y="4102100"/>
                </a:moveTo>
                <a:lnTo>
                  <a:pt x="2344525" y="4102100"/>
                </a:lnTo>
                <a:lnTo>
                  <a:pt x="2346380" y="4114704"/>
                </a:lnTo>
                <a:lnTo>
                  <a:pt x="2391446" y="4114800"/>
                </a:lnTo>
                <a:lnTo>
                  <a:pt x="2386368" y="4102100"/>
                </a:lnTo>
                <a:close/>
              </a:path>
              <a:path w="2707004" h="4114800">
                <a:moveTo>
                  <a:pt x="2401247" y="4102100"/>
                </a:moveTo>
                <a:lnTo>
                  <a:pt x="2388678" y="4102100"/>
                </a:lnTo>
                <a:lnTo>
                  <a:pt x="2393657" y="4114800"/>
                </a:lnTo>
                <a:lnTo>
                  <a:pt x="2402121" y="4114800"/>
                </a:lnTo>
                <a:lnTo>
                  <a:pt x="2401247" y="4102100"/>
                </a:lnTo>
                <a:close/>
              </a:path>
              <a:path w="2707004" h="4114800">
                <a:moveTo>
                  <a:pt x="2426124" y="4102100"/>
                </a:moveTo>
                <a:lnTo>
                  <a:pt x="2408495" y="4102100"/>
                </a:lnTo>
                <a:lnTo>
                  <a:pt x="2409917" y="4114800"/>
                </a:lnTo>
                <a:lnTo>
                  <a:pt x="2426511" y="4114800"/>
                </a:lnTo>
                <a:lnTo>
                  <a:pt x="2426124" y="4102100"/>
                </a:lnTo>
                <a:close/>
              </a:path>
              <a:path w="2707004" h="4114800">
                <a:moveTo>
                  <a:pt x="2462259" y="4102100"/>
                </a:moveTo>
                <a:lnTo>
                  <a:pt x="2429904" y="4102100"/>
                </a:lnTo>
                <a:lnTo>
                  <a:pt x="2428524" y="4114800"/>
                </a:lnTo>
                <a:lnTo>
                  <a:pt x="2467563" y="4114800"/>
                </a:lnTo>
                <a:lnTo>
                  <a:pt x="2462259" y="4102100"/>
                </a:lnTo>
                <a:close/>
              </a:path>
              <a:path w="2707004" h="4114800">
                <a:moveTo>
                  <a:pt x="2462259" y="4102100"/>
                </a:moveTo>
                <a:lnTo>
                  <a:pt x="2467563" y="4114800"/>
                </a:lnTo>
                <a:lnTo>
                  <a:pt x="2470942" y="4114800"/>
                </a:lnTo>
                <a:lnTo>
                  <a:pt x="2462259" y="4102100"/>
                </a:lnTo>
                <a:close/>
              </a:path>
              <a:path w="2707004" h="4114800">
                <a:moveTo>
                  <a:pt x="2497393" y="4102100"/>
                </a:moveTo>
                <a:lnTo>
                  <a:pt x="2462259" y="4102100"/>
                </a:lnTo>
                <a:lnTo>
                  <a:pt x="2470942" y="4114800"/>
                </a:lnTo>
                <a:lnTo>
                  <a:pt x="2500174" y="4114800"/>
                </a:lnTo>
                <a:lnTo>
                  <a:pt x="2501153" y="4110951"/>
                </a:lnTo>
                <a:lnTo>
                  <a:pt x="2497393" y="4102100"/>
                </a:lnTo>
                <a:close/>
              </a:path>
              <a:path w="2707004" h="4114800">
                <a:moveTo>
                  <a:pt x="2513167" y="4102100"/>
                </a:moveTo>
                <a:lnTo>
                  <a:pt x="2503404" y="4102100"/>
                </a:lnTo>
                <a:lnTo>
                  <a:pt x="2501153" y="4110951"/>
                </a:lnTo>
                <a:lnTo>
                  <a:pt x="2502787" y="4114800"/>
                </a:lnTo>
                <a:lnTo>
                  <a:pt x="2512333" y="4114800"/>
                </a:lnTo>
                <a:lnTo>
                  <a:pt x="2513167" y="4102100"/>
                </a:lnTo>
                <a:close/>
              </a:path>
              <a:path w="2707004" h="4114800">
                <a:moveTo>
                  <a:pt x="2615629" y="4102100"/>
                </a:moveTo>
                <a:lnTo>
                  <a:pt x="2513167" y="4102100"/>
                </a:lnTo>
                <a:lnTo>
                  <a:pt x="2524138" y="4114800"/>
                </a:lnTo>
                <a:lnTo>
                  <a:pt x="2621383" y="4114800"/>
                </a:lnTo>
                <a:lnTo>
                  <a:pt x="2615629" y="4102100"/>
                </a:lnTo>
                <a:close/>
              </a:path>
              <a:path w="2707004" h="4114800">
                <a:moveTo>
                  <a:pt x="2658776" y="4102100"/>
                </a:moveTo>
                <a:lnTo>
                  <a:pt x="2625013" y="4102100"/>
                </a:lnTo>
                <a:lnTo>
                  <a:pt x="2630418" y="4114800"/>
                </a:lnTo>
                <a:lnTo>
                  <a:pt x="2665125" y="4114800"/>
                </a:lnTo>
                <a:lnTo>
                  <a:pt x="2658776" y="4102100"/>
                </a:lnTo>
                <a:close/>
              </a:path>
              <a:path w="2707004" h="4114800">
                <a:moveTo>
                  <a:pt x="2673893" y="4089400"/>
                </a:moveTo>
                <a:lnTo>
                  <a:pt x="2640943" y="4089400"/>
                </a:lnTo>
                <a:lnTo>
                  <a:pt x="2642929" y="4102100"/>
                </a:lnTo>
                <a:lnTo>
                  <a:pt x="2658776" y="4102100"/>
                </a:lnTo>
                <a:lnTo>
                  <a:pt x="2670848" y="4114800"/>
                </a:lnTo>
                <a:lnTo>
                  <a:pt x="2694432" y="4114800"/>
                </a:lnTo>
                <a:lnTo>
                  <a:pt x="2686028" y="4102100"/>
                </a:lnTo>
                <a:lnTo>
                  <a:pt x="2673893" y="4089400"/>
                </a:lnTo>
                <a:close/>
              </a:path>
              <a:path w="2707004" h="4114800">
                <a:moveTo>
                  <a:pt x="2682228" y="4089400"/>
                </a:moveTo>
                <a:lnTo>
                  <a:pt x="2673893" y="4089400"/>
                </a:lnTo>
                <a:lnTo>
                  <a:pt x="2686028" y="4102100"/>
                </a:lnTo>
                <a:lnTo>
                  <a:pt x="2694432" y="4114800"/>
                </a:lnTo>
                <a:lnTo>
                  <a:pt x="2695614" y="4114800"/>
                </a:lnTo>
                <a:lnTo>
                  <a:pt x="2692144" y="4102100"/>
                </a:lnTo>
                <a:lnTo>
                  <a:pt x="2687530" y="4102100"/>
                </a:lnTo>
                <a:lnTo>
                  <a:pt x="2682228" y="4089400"/>
                </a:lnTo>
                <a:close/>
              </a:path>
              <a:path w="2707004" h="4114800">
                <a:moveTo>
                  <a:pt x="2691248" y="4051300"/>
                </a:moveTo>
                <a:lnTo>
                  <a:pt x="2670505" y="4051300"/>
                </a:lnTo>
                <a:lnTo>
                  <a:pt x="2674950" y="4064000"/>
                </a:lnTo>
                <a:lnTo>
                  <a:pt x="2684616" y="4089400"/>
                </a:lnTo>
                <a:lnTo>
                  <a:pt x="2682228" y="4089400"/>
                </a:lnTo>
                <a:lnTo>
                  <a:pt x="2687530" y="4102100"/>
                </a:lnTo>
                <a:lnTo>
                  <a:pt x="2692144" y="4102100"/>
                </a:lnTo>
                <a:lnTo>
                  <a:pt x="2695614" y="4114800"/>
                </a:lnTo>
                <a:lnTo>
                  <a:pt x="2704511" y="4114800"/>
                </a:lnTo>
                <a:lnTo>
                  <a:pt x="2704511" y="4102100"/>
                </a:lnTo>
                <a:lnTo>
                  <a:pt x="2691671" y="4089400"/>
                </a:lnTo>
                <a:lnTo>
                  <a:pt x="2693929" y="4076700"/>
                </a:lnTo>
                <a:lnTo>
                  <a:pt x="2700066" y="4076700"/>
                </a:lnTo>
                <a:lnTo>
                  <a:pt x="2695199" y="4064000"/>
                </a:lnTo>
                <a:lnTo>
                  <a:pt x="2690825" y="4064000"/>
                </a:lnTo>
                <a:lnTo>
                  <a:pt x="2691248" y="4051300"/>
                </a:lnTo>
                <a:close/>
              </a:path>
              <a:path w="2707004" h="4114800">
                <a:moveTo>
                  <a:pt x="562066" y="4107280"/>
                </a:moveTo>
                <a:lnTo>
                  <a:pt x="560316" y="4114509"/>
                </a:lnTo>
                <a:lnTo>
                  <a:pt x="562656" y="4112080"/>
                </a:lnTo>
                <a:lnTo>
                  <a:pt x="562066" y="4107280"/>
                </a:lnTo>
                <a:close/>
              </a:path>
              <a:path w="2707004" h="4114800">
                <a:moveTo>
                  <a:pt x="185341" y="4102100"/>
                </a:moveTo>
                <a:lnTo>
                  <a:pt x="176757" y="4102100"/>
                </a:lnTo>
                <a:lnTo>
                  <a:pt x="172221" y="4113543"/>
                </a:lnTo>
                <a:lnTo>
                  <a:pt x="185341" y="4102100"/>
                </a:lnTo>
                <a:close/>
              </a:path>
              <a:path w="2707004" h="4114800">
                <a:moveTo>
                  <a:pt x="572270" y="4102100"/>
                </a:moveTo>
                <a:lnTo>
                  <a:pt x="563319" y="4102100"/>
                </a:lnTo>
                <a:lnTo>
                  <a:pt x="562066" y="4107280"/>
                </a:lnTo>
                <a:lnTo>
                  <a:pt x="562656" y="4112080"/>
                </a:lnTo>
                <a:lnTo>
                  <a:pt x="572270" y="4102100"/>
                </a:lnTo>
                <a:close/>
              </a:path>
              <a:path w="2707004" h="4114800">
                <a:moveTo>
                  <a:pt x="2103951" y="4095886"/>
                </a:moveTo>
                <a:lnTo>
                  <a:pt x="2107072" y="4102100"/>
                </a:lnTo>
                <a:lnTo>
                  <a:pt x="2112286" y="4111524"/>
                </a:lnTo>
                <a:lnTo>
                  <a:pt x="2115760" y="4102100"/>
                </a:lnTo>
                <a:lnTo>
                  <a:pt x="2108777" y="4102100"/>
                </a:lnTo>
                <a:lnTo>
                  <a:pt x="2103951" y="4095886"/>
                </a:lnTo>
                <a:close/>
              </a:path>
              <a:path w="2707004" h="4114800">
                <a:moveTo>
                  <a:pt x="2503404" y="4102100"/>
                </a:moveTo>
                <a:lnTo>
                  <a:pt x="2497393" y="4102100"/>
                </a:lnTo>
                <a:lnTo>
                  <a:pt x="2501153" y="4110951"/>
                </a:lnTo>
                <a:lnTo>
                  <a:pt x="2503404" y="4102100"/>
                </a:lnTo>
                <a:close/>
              </a:path>
              <a:path w="2707004" h="4114800">
                <a:moveTo>
                  <a:pt x="1346131" y="4102100"/>
                </a:moveTo>
                <a:lnTo>
                  <a:pt x="1337166" y="4102100"/>
                </a:lnTo>
                <a:lnTo>
                  <a:pt x="1340896" y="4110871"/>
                </a:lnTo>
                <a:lnTo>
                  <a:pt x="1346131" y="4102100"/>
                </a:lnTo>
                <a:close/>
              </a:path>
              <a:path w="2707004" h="4114800">
                <a:moveTo>
                  <a:pt x="2313456" y="4102100"/>
                </a:moveTo>
                <a:lnTo>
                  <a:pt x="2306839" y="4102100"/>
                </a:lnTo>
                <a:lnTo>
                  <a:pt x="2312482" y="4109127"/>
                </a:lnTo>
                <a:lnTo>
                  <a:pt x="2313456" y="4102100"/>
                </a:lnTo>
                <a:close/>
              </a:path>
              <a:path w="2707004" h="4114800">
                <a:moveTo>
                  <a:pt x="1916488" y="4102100"/>
                </a:moveTo>
                <a:lnTo>
                  <a:pt x="1916289" y="4102100"/>
                </a:lnTo>
                <a:lnTo>
                  <a:pt x="1916482" y="4102748"/>
                </a:lnTo>
                <a:lnTo>
                  <a:pt x="1916488" y="4102100"/>
                </a:lnTo>
                <a:close/>
              </a:path>
              <a:path w="2707004" h="4114800">
                <a:moveTo>
                  <a:pt x="50422" y="4089400"/>
                </a:moveTo>
                <a:lnTo>
                  <a:pt x="13285" y="4089400"/>
                </a:lnTo>
                <a:lnTo>
                  <a:pt x="9110" y="4102100"/>
                </a:lnTo>
                <a:lnTo>
                  <a:pt x="49702" y="4102100"/>
                </a:lnTo>
                <a:lnTo>
                  <a:pt x="50422" y="4089400"/>
                </a:lnTo>
                <a:close/>
              </a:path>
              <a:path w="2707004" h="4114800">
                <a:moveTo>
                  <a:pt x="138676" y="4089400"/>
                </a:moveTo>
                <a:lnTo>
                  <a:pt x="57174" y="4089400"/>
                </a:lnTo>
                <a:lnTo>
                  <a:pt x="49702" y="4102100"/>
                </a:lnTo>
                <a:lnTo>
                  <a:pt x="135973" y="4102100"/>
                </a:lnTo>
                <a:lnTo>
                  <a:pt x="138676" y="4089400"/>
                </a:lnTo>
                <a:close/>
              </a:path>
              <a:path w="2707004" h="4114800">
                <a:moveTo>
                  <a:pt x="187090" y="4089400"/>
                </a:moveTo>
                <a:lnTo>
                  <a:pt x="150500" y="4089400"/>
                </a:lnTo>
                <a:lnTo>
                  <a:pt x="144491" y="4102100"/>
                </a:lnTo>
                <a:lnTo>
                  <a:pt x="178932" y="4102100"/>
                </a:lnTo>
                <a:lnTo>
                  <a:pt x="187090" y="4089400"/>
                </a:lnTo>
                <a:close/>
              </a:path>
              <a:path w="2707004" h="4114800">
                <a:moveTo>
                  <a:pt x="190238" y="4089400"/>
                </a:moveTo>
                <a:lnTo>
                  <a:pt x="187090" y="4089400"/>
                </a:lnTo>
                <a:lnTo>
                  <a:pt x="178932" y="4102100"/>
                </a:lnTo>
                <a:lnTo>
                  <a:pt x="182236" y="4102100"/>
                </a:lnTo>
                <a:lnTo>
                  <a:pt x="190238" y="4089400"/>
                </a:lnTo>
                <a:close/>
              </a:path>
              <a:path w="2707004" h="4114800">
                <a:moveTo>
                  <a:pt x="192576" y="4089400"/>
                </a:moveTo>
                <a:lnTo>
                  <a:pt x="190238" y="4089400"/>
                </a:lnTo>
                <a:lnTo>
                  <a:pt x="182236" y="4102100"/>
                </a:lnTo>
                <a:lnTo>
                  <a:pt x="193981" y="4102100"/>
                </a:lnTo>
                <a:lnTo>
                  <a:pt x="192576" y="4089400"/>
                </a:lnTo>
                <a:close/>
              </a:path>
              <a:path w="2707004" h="4114800">
                <a:moveTo>
                  <a:pt x="386763" y="4089400"/>
                </a:moveTo>
                <a:lnTo>
                  <a:pt x="381097" y="4089400"/>
                </a:lnTo>
                <a:lnTo>
                  <a:pt x="373186" y="4098623"/>
                </a:lnTo>
                <a:lnTo>
                  <a:pt x="373195" y="4102100"/>
                </a:lnTo>
                <a:lnTo>
                  <a:pt x="385732" y="4102100"/>
                </a:lnTo>
                <a:lnTo>
                  <a:pt x="386763" y="4089400"/>
                </a:lnTo>
                <a:close/>
              </a:path>
              <a:path w="2707004" h="4114800">
                <a:moveTo>
                  <a:pt x="425857" y="4089400"/>
                </a:moveTo>
                <a:lnTo>
                  <a:pt x="404653" y="4089400"/>
                </a:lnTo>
                <a:lnTo>
                  <a:pt x="388993" y="4102100"/>
                </a:lnTo>
                <a:lnTo>
                  <a:pt x="422530" y="4102100"/>
                </a:lnTo>
                <a:lnTo>
                  <a:pt x="425857" y="4089400"/>
                </a:lnTo>
                <a:close/>
              </a:path>
              <a:path w="2707004" h="4114800">
                <a:moveTo>
                  <a:pt x="448391" y="4089400"/>
                </a:moveTo>
                <a:lnTo>
                  <a:pt x="427927" y="4089400"/>
                </a:lnTo>
                <a:lnTo>
                  <a:pt x="422530" y="4102100"/>
                </a:lnTo>
                <a:lnTo>
                  <a:pt x="452095" y="4102100"/>
                </a:lnTo>
                <a:lnTo>
                  <a:pt x="448391" y="4089400"/>
                </a:lnTo>
                <a:close/>
              </a:path>
              <a:path w="2707004" h="4114800">
                <a:moveTo>
                  <a:pt x="510579" y="4089400"/>
                </a:moveTo>
                <a:lnTo>
                  <a:pt x="454637" y="4089400"/>
                </a:lnTo>
                <a:lnTo>
                  <a:pt x="452095" y="4102100"/>
                </a:lnTo>
                <a:lnTo>
                  <a:pt x="509950" y="4102100"/>
                </a:lnTo>
                <a:lnTo>
                  <a:pt x="510579" y="4089400"/>
                </a:lnTo>
                <a:close/>
              </a:path>
              <a:path w="2707004" h="4114800">
                <a:moveTo>
                  <a:pt x="568332" y="4089400"/>
                </a:moveTo>
                <a:lnTo>
                  <a:pt x="524917" y="4089400"/>
                </a:lnTo>
                <a:lnTo>
                  <a:pt x="516746" y="4102100"/>
                </a:lnTo>
                <a:lnTo>
                  <a:pt x="561238" y="4102100"/>
                </a:lnTo>
                <a:lnTo>
                  <a:pt x="568332" y="4089400"/>
                </a:lnTo>
                <a:close/>
              </a:path>
              <a:path w="2707004" h="4114800">
                <a:moveTo>
                  <a:pt x="576383" y="4089400"/>
                </a:moveTo>
                <a:lnTo>
                  <a:pt x="569447" y="4089400"/>
                </a:lnTo>
                <a:lnTo>
                  <a:pt x="564780" y="4102100"/>
                </a:lnTo>
                <a:lnTo>
                  <a:pt x="578236" y="4102100"/>
                </a:lnTo>
                <a:lnTo>
                  <a:pt x="576383" y="4089400"/>
                </a:lnTo>
                <a:close/>
              </a:path>
              <a:path w="2707004" h="4114800">
                <a:moveTo>
                  <a:pt x="770691" y="4089400"/>
                </a:moveTo>
                <a:lnTo>
                  <a:pt x="763230" y="4089400"/>
                </a:lnTo>
                <a:lnTo>
                  <a:pt x="758233" y="4098395"/>
                </a:lnTo>
                <a:lnTo>
                  <a:pt x="758880" y="4102100"/>
                </a:lnTo>
                <a:lnTo>
                  <a:pt x="770293" y="4102100"/>
                </a:lnTo>
                <a:lnTo>
                  <a:pt x="770691" y="4089400"/>
                </a:lnTo>
                <a:close/>
              </a:path>
              <a:path w="2707004" h="4114800">
                <a:moveTo>
                  <a:pt x="809275" y="4089400"/>
                </a:moveTo>
                <a:lnTo>
                  <a:pt x="787052" y="4089400"/>
                </a:lnTo>
                <a:lnTo>
                  <a:pt x="774188" y="4102100"/>
                </a:lnTo>
                <a:lnTo>
                  <a:pt x="807092" y="4102100"/>
                </a:lnTo>
                <a:lnTo>
                  <a:pt x="809275" y="4089400"/>
                </a:lnTo>
                <a:close/>
              </a:path>
              <a:path w="2707004" h="4114800">
                <a:moveTo>
                  <a:pt x="832319" y="4089400"/>
                </a:moveTo>
                <a:lnTo>
                  <a:pt x="811590" y="4089400"/>
                </a:lnTo>
                <a:lnTo>
                  <a:pt x="807092" y="4102100"/>
                </a:lnTo>
                <a:lnTo>
                  <a:pt x="836658" y="4102100"/>
                </a:lnTo>
                <a:lnTo>
                  <a:pt x="832319" y="4089400"/>
                </a:lnTo>
                <a:close/>
              </a:path>
              <a:path w="2707004" h="4114800">
                <a:moveTo>
                  <a:pt x="894507" y="4089400"/>
                </a:moveTo>
                <a:lnTo>
                  <a:pt x="838443" y="4089400"/>
                </a:lnTo>
                <a:lnTo>
                  <a:pt x="836658" y="4102100"/>
                </a:lnTo>
                <a:lnTo>
                  <a:pt x="894389" y="4102100"/>
                </a:lnTo>
                <a:lnTo>
                  <a:pt x="894507" y="4089400"/>
                </a:lnTo>
                <a:close/>
              </a:path>
              <a:path w="2707004" h="4114800">
                <a:moveTo>
                  <a:pt x="951069" y="4089400"/>
                </a:moveTo>
                <a:lnTo>
                  <a:pt x="907437" y="4089400"/>
                </a:lnTo>
                <a:lnTo>
                  <a:pt x="901063" y="4102100"/>
                </a:lnTo>
                <a:lnTo>
                  <a:pt x="947576" y="4102100"/>
                </a:lnTo>
                <a:lnTo>
                  <a:pt x="950639" y="4093298"/>
                </a:lnTo>
                <a:lnTo>
                  <a:pt x="951069" y="4089400"/>
                </a:lnTo>
                <a:close/>
              </a:path>
              <a:path w="2707004" h="4114800">
                <a:moveTo>
                  <a:pt x="1010659" y="4089400"/>
                </a:moveTo>
                <a:lnTo>
                  <a:pt x="990319" y="4089400"/>
                </a:lnTo>
                <a:lnTo>
                  <a:pt x="985913" y="4102100"/>
                </a:lnTo>
                <a:lnTo>
                  <a:pt x="1011287" y="4102100"/>
                </a:lnTo>
                <a:lnTo>
                  <a:pt x="1010659" y="4089400"/>
                </a:lnTo>
                <a:close/>
              </a:path>
              <a:path w="2707004" h="4114800">
                <a:moveTo>
                  <a:pt x="1094544" y="4089400"/>
                </a:moveTo>
                <a:lnTo>
                  <a:pt x="1013095" y="4089400"/>
                </a:lnTo>
                <a:lnTo>
                  <a:pt x="1011287" y="4102100"/>
                </a:lnTo>
                <a:lnTo>
                  <a:pt x="1096910" y="4102100"/>
                </a:lnTo>
                <a:lnTo>
                  <a:pt x="1094544" y="4089400"/>
                </a:lnTo>
                <a:close/>
              </a:path>
              <a:path w="2707004" h="4114800">
                <a:moveTo>
                  <a:pt x="1145362" y="4089400"/>
                </a:moveTo>
                <a:lnTo>
                  <a:pt x="1108363" y="4089400"/>
                </a:lnTo>
                <a:lnTo>
                  <a:pt x="1105429" y="4102100"/>
                </a:lnTo>
                <a:lnTo>
                  <a:pt x="1142146" y="4102100"/>
                </a:lnTo>
                <a:lnTo>
                  <a:pt x="1145362" y="4089400"/>
                </a:lnTo>
                <a:close/>
              </a:path>
              <a:path w="2707004" h="4114800">
                <a:moveTo>
                  <a:pt x="1154621" y="4089400"/>
                </a:moveTo>
                <a:lnTo>
                  <a:pt x="1145801" y="4089400"/>
                </a:lnTo>
                <a:lnTo>
                  <a:pt x="1144569" y="4102100"/>
                </a:lnTo>
                <a:lnTo>
                  <a:pt x="1154855" y="4102100"/>
                </a:lnTo>
                <a:lnTo>
                  <a:pt x="1154621" y="4089400"/>
                </a:lnTo>
                <a:close/>
              </a:path>
              <a:path w="2707004" h="4114800">
                <a:moveTo>
                  <a:pt x="1192695" y="4089400"/>
                </a:moveTo>
                <a:lnTo>
                  <a:pt x="1169450" y="4089400"/>
                </a:lnTo>
                <a:lnTo>
                  <a:pt x="1159383" y="4102100"/>
                </a:lnTo>
                <a:lnTo>
                  <a:pt x="1191653" y="4102100"/>
                </a:lnTo>
                <a:lnTo>
                  <a:pt x="1192695" y="4089400"/>
                </a:lnTo>
                <a:close/>
              </a:path>
              <a:path w="2707004" h="4114800">
                <a:moveTo>
                  <a:pt x="1216248" y="4089400"/>
                </a:moveTo>
                <a:lnTo>
                  <a:pt x="1195255" y="4089400"/>
                </a:lnTo>
                <a:lnTo>
                  <a:pt x="1191653" y="4102100"/>
                </a:lnTo>
                <a:lnTo>
                  <a:pt x="1221219" y="4102100"/>
                </a:lnTo>
                <a:lnTo>
                  <a:pt x="1216248" y="4089400"/>
                </a:lnTo>
                <a:close/>
              </a:path>
              <a:path w="2707004" h="4114800">
                <a:moveTo>
                  <a:pt x="1278437" y="4089400"/>
                </a:moveTo>
                <a:lnTo>
                  <a:pt x="1222250" y="4089400"/>
                </a:lnTo>
                <a:lnTo>
                  <a:pt x="1221219" y="4102100"/>
                </a:lnTo>
                <a:lnTo>
                  <a:pt x="1278829" y="4102100"/>
                </a:lnTo>
                <a:lnTo>
                  <a:pt x="1278437" y="4089400"/>
                </a:lnTo>
                <a:close/>
              </a:path>
              <a:path w="2707004" h="4114800">
                <a:moveTo>
                  <a:pt x="1334161" y="4089400"/>
                </a:moveTo>
                <a:lnTo>
                  <a:pt x="1289959" y="4089400"/>
                </a:lnTo>
                <a:lnTo>
                  <a:pt x="1285379" y="4102100"/>
                </a:lnTo>
                <a:lnTo>
                  <a:pt x="1333914" y="4102100"/>
                </a:lnTo>
                <a:lnTo>
                  <a:pt x="1335015" y="4094086"/>
                </a:lnTo>
                <a:lnTo>
                  <a:pt x="1334161" y="4089400"/>
                </a:lnTo>
                <a:close/>
              </a:path>
              <a:path w="2707004" h="4114800">
                <a:moveTo>
                  <a:pt x="1343995" y="4089400"/>
                </a:moveTo>
                <a:lnTo>
                  <a:pt x="1335660" y="4089400"/>
                </a:lnTo>
                <a:lnTo>
                  <a:pt x="1335015" y="4094086"/>
                </a:lnTo>
                <a:lnTo>
                  <a:pt x="1336476" y="4102100"/>
                </a:lnTo>
                <a:lnTo>
                  <a:pt x="1346747" y="4102100"/>
                </a:lnTo>
                <a:lnTo>
                  <a:pt x="1343995" y="4089400"/>
                </a:lnTo>
                <a:close/>
              </a:path>
              <a:path w="2707004" h="4114800">
                <a:moveTo>
                  <a:pt x="1538550" y="4089400"/>
                </a:moveTo>
                <a:lnTo>
                  <a:pt x="1527495" y="4089400"/>
                </a:lnTo>
                <a:lnTo>
                  <a:pt x="1527893" y="4097555"/>
                </a:lnTo>
                <a:lnTo>
                  <a:pt x="1530250" y="4102100"/>
                </a:lnTo>
                <a:lnTo>
                  <a:pt x="1539417" y="4102100"/>
                </a:lnTo>
                <a:lnTo>
                  <a:pt x="1538550" y="4089400"/>
                </a:lnTo>
                <a:close/>
              </a:path>
              <a:path w="2707004" h="4114800">
                <a:moveTo>
                  <a:pt x="1576113" y="4089400"/>
                </a:moveTo>
                <a:lnTo>
                  <a:pt x="1551847" y="4089400"/>
                </a:lnTo>
                <a:lnTo>
                  <a:pt x="1544577" y="4102100"/>
                </a:lnTo>
                <a:lnTo>
                  <a:pt x="1576216" y="4102100"/>
                </a:lnTo>
                <a:lnTo>
                  <a:pt x="1576113" y="4089400"/>
                </a:lnTo>
                <a:close/>
              </a:path>
              <a:path w="2707004" h="4114800">
                <a:moveTo>
                  <a:pt x="1600178" y="4089400"/>
                </a:moveTo>
                <a:lnTo>
                  <a:pt x="1578918" y="4089400"/>
                </a:lnTo>
                <a:lnTo>
                  <a:pt x="1576216" y="4102100"/>
                </a:lnTo>
                <a:lnTo>
                  <a:pt x="1605781" y="4102100"/>
                </a:lnTo>
                <a:lnTo>
                  <a:pt x="1600178" y="4089400"/>
                </a:lnTo>
                <a:close/>
              </a:path>
              <a:path w="2707004" h="4114800">
                <a:moveTo>
                  <a:pt x="1662366" y="4089400"/>
                </a:moveTo>
                <a:lnTo>
                  <a:pt x="1606057" y="4089400"/>
                </a:lnTo>
                <a:lnTo>
                  <a:pt x="1605781" y="4102100"/>
                </a:lnTo>
                <a:lnTo>
                  <a:pt x="1663269" y="4102100"/>
                </a:lnTo>
                <a:lnTo>
                  <a:pt x="1662366" y="4089400"/>
                </a:lnTo>
                <a:close/>
              </a:path>
              <a:path w="2707004" h="4114800">
                <a:moveTo>
                  <a:pt x="1719000" y="4089400"/>
                </a:moveTo>
                <a:lnTo>
                  <a:pt x="1672479" y="4089400"/>
                </a:lnTo>
                <a:lnTo>
                  <a:pt x="1669696" y="4102100"/>
                </a:lnTo>
                <a:lnTo>
                  <a:pt x="1720253" y="4102100"/>
                </a:lnTo>
                <a:lnTo>
                  <a:pt x="1720195" y="4101306"/>
                </a:lnTo>
                <a:lnTo>
                  <a:pt x="1719000" y="4089400"/>
                </a:lnTo>
                <a:close/>
              </a:path>
              <a:path w="2707004" h="4114800">
                <a:moveTo>
                  <a:pt x="1777832" y="4089400"/>
                </a:moveTo>
                <a:lnTo>
                  <a:pt x="1753114" y="4089400"/>
                </a:lnTo>
                <a:lnTo>
                  <a:pt x="1754619" y="4102100"/>
                </a:lnTo>
                <a:lnTo>
                  <a:pt x="1780555" y="4102100"/>
                </a:lnTo>
                <a:lnTo>
                  <a:pt x="1777832" y="4089400"/>
                </a:lnTo>
                <a:close/>
              </a:path>
              <a:path w="2707004" h="4114800">
                <a:moveTo>
                  <a:pt x="1778848" y="4089400"/>
                </a:moveTo>
                <a:lnTo>
                  <a:pt x="1777832" y="4089400"/>
                </a:lnTo>
                <a:lnTo>
                  <a:pt x="1780555" y="4102100"/>
                </a:lnTo>
                <a:lnTo>
                  <a:pt x="1778848" y="4089400"/>
                </a:lnTo>
                <a:close/>
              </a:path>
              <a:path w="2707004" h="4114800">
                <a:moveTo>
                  <a:pt x="1859238" y="4089400"/>
                </a:moveTo>
                <a:lnTo>
                  <a:pt x="1778848" y="4089400"/>
                </a:lnTo>
                <a:lnTo>
                  <a:pt x="1780555" y="4102100"/>
                </a:lnTo>
                <a:lnTo>
                  <a:pt x="1865660" y="4102100"/>
                </a:lnTo>
                <a:lnTo>
                  <a:pt x="1859238" y="4089400"/>
                </a:lnTo>
                <a:close/>
              </a:path>
              <a:path w="2707004" h="4114800">
                <a:moveTo>
                  <a:pt x="1907697" y="4089400"/>
                </a:moveTo>
                <a:lnTo>
                  <a:pt x="1874653" y="4089400"/>
                </a:lnTo>
                <a:lnTo>
                  <a:pt x="1874179" y="4102100"/>
                </a:lnTo>
                <a:lnTo>
                  <a:pt x="1914435" y="4102100"/>
                </a:lnTo>
                <a:lnTo>
                  <a:pt x="1913424" y="4099031"/>
                </a:lnTo>
                <a:lnTo>
                  <a:pt x="1907697" y="4089400"/>
                </a:lnTo>
                <a:close/>
              </a:path>
              <a:path w="2707004" h="4114800">
                <a:moveTo>
                  <a:pt x="1919705" y="4089400"/>
                </a:moveTo>
                <a:lnTo>
                  <a:pt x="1910251" y="4089400"/>
                </a:lnTo>
                <a:lnTo>
                  <a:pt x="1913424" y="4099031"/>
                </a:lnTo>
                <a:lnTo>
                  <a:pt x="1915248" y="4102100"/>
                </a:lnTo>
                <a:lnTo>
                  <a:pt x="1923131" y="4102100"/>
                </a:lnTo>
                <a:lnTo>
                  <a:pt x="1919705" y="4089400"/>
                </a:lnTo>
                <a:close/>
              </a:path>
              <a:path w="2707004" h="4114800">
                <a:moveTo>
                  <a:pt x="2114443" y="4089400"/>
                </a:moveTo>
                <a:lnTo>
                  <a:pt x="2100694" y="4089400"/>
                </a:lnTo>
                <a:lnTo>
                  <a:pt x="2103951" y="4095886"/>
                </a:lnTo>
                <a:lnTo>
                  <a:pt x="2108777" y="4102100"/>
                </a:lnTo>
                <a:lnTo>
                  <a:pt x="2116260" y="4102100"/>
                </a:lnTo>
                <a:lnTo>
                  <a:pt x="2114443" y="4089400"/>
                </a:lnTo>
                <a:close/>
              </a:path>
              <a:path w="2707004" h="4114800">
                <a:moveTo>
                  <a:pt x="2151241" y="4089400"/>
                </a:moveTo>
                <a:lnTo>
                  <a:pt x="2124764" y="4089400"/>
                </a:lnTo>
                <a:lnTo>
                  <a:pt x="2122369" y="4102100"/>
                </a:lnTo>
                <a:lnTo>
                  <a:pt x="2153058" y="4102100"/>
                </a:lnTo>
                <a:lnTo>
                  <a:pt x="2151241" y="4089400"/>
                </a:lnTo>
                <a:close/>
              </a:path>
              <a:path w="2707004" h="4114800">
                <a:moveTo>
                  <a:pt x="2176071" y="4089400"/>
                </a:moveTo>
                <a:lnTo>
                  <a:pt x="2154414" y="4089400"/>
                </a:lnTo>
                <a:lnTo>
                  <a:pt x="2153058" y="4102100"/>
                </a:lnTo>
                <a:lnTo>
                  <a:pt x="2182624" y="4102100"/>
                </a:lnTo>
                <a:lnTo>
                  <a:pt x="2176071" y="4089400"/>
                </a:lnTo>
                <a:close/>
              </a:path>
              <a:path w="2707004" h="4114800">
                <a:moveTo>
                  <a:pt x="2238260" y="4089400"/>
                </a:moveTo>
                <a:lnTo>
                  <a:pt x="2181767" y="4089400"/>
                </a:lnTo>
                <a:lnTo>
                  <a:pt x="2182624" y="4102100"/>
                </a:lnTo>
                <a:lnTo>
                  <a:pt x="2239928" y="4102100"/>
                </a:lnTo>
                <a:lnTo>
                  <a:pt x="2238260" y="4089400"/>
                </a:lnTo>
                <a:close/>
              </a:path>
              <a:path w="2707004" h="4114800">
                <a:moveTo>
                  <a:pt x="2290055" y="4089400"/>
                </a:moveTo>
                <a:lnTo>
                  <a:pt x="2246260" y="4089400"/>
                </a:lnTo>
                <a:lnTo>
                  <a:pt x="2246172" y="4102100"/>
                </a:lnTo>
                <a:lnTo>
                  <a:pt x="2299759" y="4102100"/>
                </a:lnTo>
                <a:lnTo>
                  <a:pt x="2298676" y="4099316"/>
                </a:lnTo>
                <a:lnTo>
                  <a:pt x="2290055" y="4089400"/>
                </a:lnTo>
                <a:close/>
              </a:path>
              <a:path w="2707004" h="4114800">
                <a:moveTo>
                  <a:pt x="2303512" y="4089400"/>
                </a:moveTo>
                <a:lnTo>
                  <a:pt x="2294820" y="4089400"/>
                </a:lnTo>
                <a:lnTo>
                  <a:pt x="2298676" y="4099316"/>
                </a:lnTo>
                <a:lnTo>
                  <a:pt x="2301096" y="4102100"/>
                </a:lnTo>
                <a:lnTo>
                  <a:pt x="2307386" y="4102100"/>
                </a:lnTo>
                <a:lnTo>
                  <a:pt x="2303512" y="4089400"/>
                </a:lnTo>
                <a:close/>
              </a:path>
              <a:path w="2707004" h="4114800">
                <a:moveTo>
                  <a:pt x="2482414" y="4089400"/>
                </a:moveTo>
                <a:lnTo>
                  <a:pt x="2308542" y="4089400"/>
                </a:lnTo>
                <a:lnTo>
                  <a:pt x="2309097" y="4102100"/>
                </a:lnTo>
                <a:lnTo>
                  <a:pt x="2488905" y="4102100"/>
                </a:lnTo>
                <a:lnTo>
                  <a:pt x="2487815" y="4095093"/>
                </a:lnTo>
                <a:lnTo>
                  <a:pt x="2482414" y="4089400"/>
                </a:lnTo>
                <a:close/>
              </a:path>
              <a:path w="2707004" h="4114800">
                <a:moveTo>
                  <a:pt x="2487815" y="4095093"/>
                </a:moveTo>
                <a:lnTo>
                  <a:pt x="2488905" y="4102100"/>
                </a:lnTo>
                <a:lnTo>
                  <a:pt x="2494462" y="4102100"/>
                </a:lnTo>
                <a:lnTo>
                  <a:pt x="2487815" y="4095093"/>
                </a:lnTo>
                <a:close/>
              </a:path>
              <a:path w="2707004" h="4114800">
                <a:moveTo>
                  <a:pt x="2499192" y="4089400"/>
                </a:moveTo>
                <a:lnTo>
                  <a:pt x="2486930" y="4089400"/>
                </a:lnTo>
                <a:lnTo>
                  <a:pt x="2487815" y="4095093"/>
                </a:lnTo>
                <a:lnTo>
                  <a:pt x="2494462" y="4102100"/>
                </a:lnTo>
                <a:lnTo>
                  <a:pt x="2514739" y="4102100"/>
                </a:lnTo>
                <a:lnTo>
                  <a:pt x="2499192" y="4089400"/>
                </a:lnTo>
                <a:close/>
              </a:path>
              <a:path w="2707004" h="4114800">
                <a:moveTo>
                  <a:pt x="2542569" y="4089400"/>
                </a:moveTo>
                <a:lnTo>
                  <a:pt x="2515910" y="4089400"/>
                </a:lnTo>
                <a:lnTo>
                  <a:pt x="2523326" y="4102100"/>
                </a:lnTo>
                <a:lnTo>
                  <a:pt x="2549822" y="4102100"/>
                </a:lnTo>
                <a:lnTo>
                  <a:pt x="2542569" y="4089400"/>
                </a:lnTo>
                <a:close/>
              </a:path>
              <a:path w="2707004" h="4114800">
                <a:moveTo>
                  <a:pt x="2547037" y="4089400"/>
                </a:moveTo>
                <a:lnTo>
                  <a:pt x="2542569" y="4089400"/>
                </a:lnTo>
                <a:lnTo>
                  <a:pt x="2549822" y="4102100"/>
                </a:lnTo>
                <a:lnTo>
                  <a:pt x="2547037" y="4089400"/>
                </a:lnTo>
                <a:close/>
              </a:path>
              <a:path w="2707004" h="4114800">
                <a:moveTo>
                  <a:pt x="2623931" y="4089400"/>
                </a:moveTo>
                <a:lnTo>
                  <a:pt x="2547037" y="4089400"/>
                </a:lnTo>
                <a:lnTo>
                  <a:pt x="2549822" y="4102100"/>
                </a:lnTo>
                <a:lnTo>
                  <a:pt x="2634410" y="4102100"/>
                </a:lnTo>
                <a:lnTo>
                  <a:pt x="2623931" y="4089400"/>
                </a:lnTo>
                <a:close/>
              </a:path>
              <a:path w="2707004" h="4114800">
                <a:moveTo>
                  <a:pt x="1719324" y="4089400"/>
                </a:moveTo>
                <a:lnTo>
                  <a:pt x="1719000" y="4089400"/>
                </a:lnTo>
                <a:lnTo>
                  <a:pt x="1720195" y="4101306"/>
                </a:lnTo>
                <a:lnTo>
                  <a:pt x="1719324" y="4089400"/>
                </a:lnTo>
                <a:close/>
              </a:path>
              <a:path w="2707004" h="4114800">
                <a:moveTo>
                  <a:pt x="2294820" y="4089400"/>
                </a:moveTo>
                <a:lnTo>
                  <a:pt x="2290055" y="4089400"/>
                </a:lnTo>
                <a:lnTo>
                  <a:pt x="2298676" y="4099316"/>
                </a:lnTo>
                <a:lnTo>
                  <a:pt x="2294820" y="4089400"/>
                </a:lnTo>
                <a:close/>
              </a:path>
              <a:path w="2707004" h="4114800">
                <a:moveTo>
                  <a:pt x="1910251" y="4089400"/>
                </a:moveTo>
                <a:lnTo>
                  <a:pt x="1907697" y="4089400"/>
                </a:lnTo>
                <a:lnTo>
                  <a:pt x="1913424" y="4099031"/>
                </a:lnTo>
                <a:lnTo>
                  <a:pt x="1910251" y="4089400"/>
                </a:lnTo>
                <a:close/>
              </a:path>
              <a:path w="2707004" h="4114800">
                <a:moveTo>
                  <a:pt x="1335660" y="4089400"/>
                </a:moveTo>
                <a:lnTo>
                  <a:pt x="1334161" y="4089400"/>
                </a:lnTo>
                <a:lnTo>
                  <a:pt x="1335015" y="4094086"/>
                </a:lnTo>
                <a:lnTo>
                  <a:pt x="1335660" y="4089400"/>
                </a:lnTo>
                <a:close/>
              </a:path>
              <a:path w="2707004" h="4114800">
                <a:moveTo>
                  <a:pt x="951997" y="4089400"/>
                </a:moveTo>
                <a:lnTo>
                  <a:pt x="951069" y="4089400"/>
                </a:lnTo>
                <a:lnTo>
                  <a:pt x="950639" y="4093298"/>
                </a:lnTo>
                <a:lnTo>
                  <a:pt x="951997" y="4089400"/>
                </a:lnTo>
                <a:close/>
              </a:path>
              <a:path w="2707004" h="4114800">
                <a:moveTo>
                  <a:pt x="38487" y="4051300"/>
                </a:moveTo>
                <a:lnTo>
                  <a:pt x="37070" y="4051300"/>
                </a:lnTo>
                <a:lnTo>
                  <a:pt x="33789" y="4064000"/>
                </a:lnTo>
                <a:lnTo>
                  <a:pt x="20156" y="4064000"/>
                </a:lnTo>
                <a:lnTo>
                  <a:pt x="16565" y="4071423"/>
                </a:lnTo>
                <a:lnTo>
                  <a:pt x="15450" y="4076700"/>
                </a:lnTo>
                <a:lnTo>
                  <a:pt x="6799" y="4076700"/>
                </a:lnTo>
                <a:lnTo>
                  <a:pt x="8215" y="4089400"/>
                </a:lnTo>
                <a:lnTo>
                  <a:pt x="24992" y="4089400"/>
                </a:lnTo>
                <a:lnTo>
                  <a:pt x="36175" y="4076700"/>
                </a:lnTo>
                <a:lnTo>
                  <a:pt x="36175" y="4064000"/>
                </a:lnTo>
                <a:lnTo>
                  <a:pt x="38487" y="4051300"/>
                </a:lnTo>
                <a:close/>
              </a:path>
              <a:path w="2707004" h="4114800">
                <a:moveTo>
                  <a:pt x="177826" y="4076700"/>
                </a:moveTo>
                <a:lnTo>
                  <a:pt x="173095" y="4089400"/>
                </a:lnTo>
                <a:lnTo>
                  <a:pt x="180461" y="4089400"/>
                </a:lnTo>
                <a:lnTo>
                  <a:pt x="177826" y="4076700"/>
                </a:lnTo>
                <a:close/>
              </a:path>
              <a:path w="2707004" h="4114800">
                <a:moveTo>
                  <a:pt x="204749" y="4076700"/>
                </a:moveTo>
                <a:lnTo>
                  <a:pt x="192862" y="4089400"/>
                </a:lnTo>
                <a:lnTo>
                  <a:pt x="200672" y="4089400"/>
                </a:lnTo>
                <a:lnTo>
                  <a:pt x="204749" y="4076700"/>
                </a:lnTo>
                <a:close/>
              </a:path>
              <a:path w="2707004" h="4114800">
                <a:moveTo>
                  <a:pt x="482511" y="4076700"/>
                </a:moveTo>
                <a:lnTo>
                  <a:pt x="477031" y="4089400"/>
                </a:lnTo>
                <a:lnTo>
                  <a:pt x="485933" y="4089400"/>
                </a:lnTo>
                <a:lnTo>
                  <a:pt x="482511" y="4076700"/>
                </a:lnTo>
                <a:close/>
              </a:path>
              <a:path w="2707004" h="4114800">
                <a:moveTo>
                  <a:pt x="572071" y="4076700"/>
                </a:moveTo>
                <a:lnTo>
                  <a:pt x="565558" y="4089400"/>
                </a:lnTo>
                <a:lnTo>
                  <a:pt x="573625" y="4089400"/>
                </a:lnTo>
                <a:lnTo>
                  <a:pt x="572071" y="4076700"/>
                </a:lnTo>
                <a:close/>
              </a:path>
              <a:path w="2707004" h="4114800">
                <a:moveTo>
                  <a:pt x="584901" y="4076700"/>
                </a:moveTo>
                <a:lnTo>
                  <a:pt x="574342" y="4089400"/>
                </a:lnTo>
                <a:lnTo>
                  <a:pt x="581825" y="4089400"/>
                </a:lnTo>
                <a:lnTo>
                  <a:pt x="584901" y="4076700"/>
                </a:lnTo>
                <a:close/>
              </a:path>
              <a:path w="2707004" h="4114800">
                <a:moveTo>
                  <a:pt x="862868" y="4076700"/>
                </a:moveTo>
                <a:lnTo>
                  <a:pt x="857897" y="4089400"/>
                </a:lnTo>
                <a:lnTo>
                  <a:pt x="866678" y="4089400"/>
                </a:lnTo>
                <a:lnTo>
                  <a:pt x="862868" y="4076700"/>
                </a:lnTo>
                <a:close/>
              </a:path>
              <a:path w="2707004" h="4114800">
                <a:moveTo>
                  <a:pt x="952447" y="4076700"/>
                </a:moveTo>
                <a:lnTo>
                  <a:pt x="946936" y="4089400"/>
                </a:lnTo>
                <a:lnTo>
                  <a:pt x="955247" y="4089400"/>
                </a:lnTo>
                <a:lnTo>
                  <a:pt x="952447" y="4076700"/>
                </a:lnTo>
                <a:close/>
              </a:path>
              <a:path w="2707004" h="4114800">
                <a:moveTo>
                  <a:pt x="960581" y="4076700"/>
                </a:moveTo>
                <a:lnTo>
                  <a:pt x="960371" y="4089400"/>
                </a:lnTo>
                <a:lnTo>
                  <a:pt x="969435" y="4089400"/>
                </a:lnTo>
                <a:lnTo>
                  <a:pt x="960581" y="4076700"/>
                </a:lnTo>
                <a:close/>
              </a:path>
              <a:path w="2707004" h="4114800">
                <a:moveTo>
                  <a:pt x="1129217" y="4076700"/>
                </a:moveTo>
                <a:lnTo>
                  <a:pt x="1129934" y="4089400"/>
                </a:lnTo>
                <a:lnTo>
                  <a:pt x="1134111" y="4089400"/>
                </a:lnTo>
                <a:lnTo>
                  <a:pt x="1129217" y="4076700"/>
                </a:lnTo>
                <a:close/>
              </a:path>
              <a:path w="2707004" h="4114800">
                <a:moveTo>
                  <a:pt x="1243224" y="4076700"/>
                </a:moveTo>
                <a:lnTo>
                  <a:pt x="1238764" y="4089400"/>
                </a:lnTo>
                <a:lnTo>
                  <a:pt x="1247423" y="4089400"/>
                </a:lnTo>
                <a:lnTo>
                  <a:pt x="1243224" y="4076700"/>
                </a:lnTo>
                <a:close/>
              </a:path>
              <a:path w="2707004" h="4114800">
                <a:moveTo>
                  <a:pt x="1332825" y="4076700"/>
                </a:moveTo>
                <a:lnTo>
                  <a:pt x="1328314" y="4089400"/>
                </a:lnTo>
                <a:lnTo>
                  <a:pt x="1336869" y="4089400"/>
                </a:lnTo>
                <a:lnTo>
                  <a:pt x="1332825" y="4076700"/>
                </a:lnTo>
                <a:close/>
              </a:path>
              <a:path w="2707004" h="4114800">
                <a:moveTo>
                  <a:pt x="1345205" y="4076700"/>
                </a:moveTo>
                <a:lnTo>
                  <a:pt x="1337301" y="4089400"/>
                </a:lnTo>
                <a:lnTo>
                  <a:pt x="1344131" y="4089400"/>
                </a:lnTo>
                <a:lnTo>
                  <a:pt x="1345205" y="4076700"/>
                </a:lnTo>
                <a:close/>
              </a:path>
              <a:path w="2707004" h="4114800">
                <a:moveTo>
                  <a:pt x="1623580" y="4076700"/>
                </a:moveTo>
                <a:lnTo>
                  <a:pt x="1619631" y="4089400"/>
                </a:lnTo>
                <a:lnTo>
                  <a:pt x="1628167" y="4089400"/>
                </a:lnTo>
                <a:lnTo>
                  <a:pt x="1623580" y="4076700"/>
                </a:lnTo>
                <a:close/>
              </a:path>
              <a:path w="2707004" h="4114800">
                <a:moveTo>
                  <a:pt x="1713202" y="4076700"/>
                </a:moveTo>
                <a:lnTo>
                  <a:pt x="1709691" y="4089400"/>
                </a:lnTo>
                <a:lnTo>
                  <a:pt x="1718491" y="4089400"/>
                </a:lnTo>
                <a:lnTo>
                  <a:pt x="1713202" y="4076700"/>
                </a:lnTo>
                <a:close/>
              </a:path>
              <a:path w="2707004" h="4114800">
                <a:moveTo>
                  <a:pt x="1721478" y="4076700"/>
                </a:moveTo>
                <a:lnTo>
                  <a:pt x="1722606" y="4089400"/>
                </a:lnTo>
                <a:lnTo>
                  <a:pt x="1731670" y="4089400"/>
                </a:lnTo>
                <a:lnTo>
                  <a:pt x="1721478" y="4076700"/>
                </a:lnTo>
                <a:close/>
              </a:path>
              <a:path w="2707004" h="4114800">
                <a:moveTo>
                  <a:pt x="1890330" y="4076700"/>
                </a:moveTo>
                <a:lnTo>
                  <a:pt x="1895405" y="4089400"/>
                </a:lnTo>
                <a:lnTo>
                  <a:pt x="1896087" y="4089400"/>
                </a:lnTo>
                <a:lnTo>
                  <a:pt x="1890330" y="4076700"/>
                </a:lnTo>
                <a:close/>
              </a:path>
              <a:path w="2707004" h="4114800">
                <a:moveTo>
                  <a:pt x="1915434" y="4076700"/>
                </a:moveTo>
                <a:lnTo>
                  <a:pt x="1909519" y="4089400"/>
                </a:lnTo>
                <a:lnTo>
                  <a:pt x="1915859" y="4089400"/>
                </a:lnTo>
                <a:lnTo>
                  <a:pt x="1915434" y="4076700"/>
                </a:lnTo>
                <a:close/>
              </a:path>
              <a:path w="2707004" h="4114800">
                <a:moveTo>
                  <a:pt x="2194115" y="4076700"/>
                </a:moveTo>
                <a:lnTo>
                  <a:pt x="2190931" y="4089400"/>
                </a:lnTo>
                <a:lnTo>
                  <a:pt x="2199284" y="4089400"/>
                </a:lnTo>
                <a:lnTo>
                  <a:pt x="2194115" y="4076700"/>
                </a:lnTo>
                <a:close/>
              </a:path>
              <a:path w="2707004" h="4114800">
                <a:moveTo>
                  <a:pt x="2283767" y="4076700"/>
                </a:moveTo>
                <a:lnTo>
                  <a:pt x="2281756" y="4089400"/>
                </a:lnTo>
                <a:lnTo>
                  <a:pt x="2290925" y="4089400"/>
                </a:lnTo>
                <a:lnTo>
                  <a:pt x="2283767" y="4076700"/>
                </a:lnTo>
                <a:close/>
              </a:path>
              <a:path w="2707004" h="4114800">
                <a:moveTo>
                  <a:pt x="2295587" y="4076700"/>
                </a:moveTo>
                <a:lnTo>
                  <a:pt x="2290998" y="4089400"/>
                </a:lnTo>
                <a:lnTo>
                  <a:pt x="2297012" y="4089400"/>
                </a:lnTo>
                <a:lnTo>
                  <a:pt x="2295587" y="4076700"/>
                </a:lnTo>
                <a:close/>
              </a:path>
              <a:path w="2707004" h="4114800">
                <a:moveTo>
                  <a:pt x="2482375" y="4076700"/>
                </a:moveTo>
                <a:lnTo>
                  <a:pt x="2484841" y="4089400"/>
                </a:lnTo>
                <a:lnTo>
                  <a:pt x="2493905" y="4089400"/>
                </a:lnTo>
                <a:lnTo>
                  <a:pt x="2482375" y="4076700"/>
                </a:lnTo>
                <a:close/>
              </a:path>
              <a:path w="2707004" h="4114800">
                <a:moveTo>
                  <a:pt x="2651443" y="4076700"/>
                </a:moveTo>
                <a:lnTo>
                  <a:pt x="2658063" y="4089400"/>
                </a:lnTo>
                <a:lnTo>
                  <a:pt x="2660874" y="4089400"/>
                </a:lnTo>
                <a:lnTo>
                  <a:pt x="2651443" y="4076700"/>
                </a:lnTo>
                <a:close/>
              </a:path>
              <a:path w="2707004" h="4114800">
                <a:moveTo>
                  <a:pt x="2678054" y="4076700"/>
                </a:moveTo>
                <a:lnTo>
                  <a:pt x="2669818" y="4076700"/>
                </a:lnTo>
                <a:lnTo>
                  <a:pt x="2673290" y="4089400"/>
                </a:lnTo>
                <a:lnTo>
                  <a:pt x="2680241" y="4089400"/>
                </a:lnTo>
                <a:lnTo>
                  <a:pt x="2678054" y="4076700"/>
                </a:lnTo>
                <a:close/>
              </a:path>
              <a:path w="2707004" h="4114800">
                <a:moveTo>
                  <a:pt x="2705781" y="4076700"/>
                </a:moveTo>
                <a:lnTo>
                  <a:pt x="2693929" y="4076700"/>
                </a:lnTo>
                <a:lnTo>
                  <a:pt x="2704936" y="4089400"/>
                </a:lnTo>
                <a:lnTo>
                  <a:pt x="2705781" y="4076700"/>
                </a:lnTo>
                <a:close/>
              </a:path>
              <a:path w="2707004" h="4114800">
                <a:moveTo>
                  <a:pt x="18133" y="4064000"/>
                </a:moveTo>
                <a:lnTo>
                  <a:pt x="6209" y="4064000"/>
                </a:lnTo>
                <a:lnTo>
                  <a:pt x="3528" y="4076700"/>
                </a:lnTo>
                <a:lnTo>
                  <a:pt x="14012" y="4076700"/>
                </a:lnTo>
                <a:lnTo>
                  <a:pt x="16565" y="4071423"/>
                </a:lnTo>
                <a:lnTo>
                  <a:pt x="18133" y="4064000"/>
                </a:lnTo>
                <a:close/>
              </a:path>
              <a:path w="2707004" h="4114800">
                <a:moveTo>
                  <a:pt x="16565" y="4071423"/>
                </a:moveTo>
                <a:lnTo>
                  <a:pt x="14012" y="4076700"/>
                </a:lnTo>
                <a:lnTo>
                  <a:pt x="15450" y="4076700"/>
                </a:lnTo>
                <a:lnTo>
                  <a:pt x="16565" y="4071423"/>
                </a:lnTo>
                <a:close/>
              </a:path>
              <a:path w="2707004" h="4114800">
                <a:moveTo>
                  <a:pt x="2701831" y="4064000"/>
                </a:moveTo>
                <a:lnTo>
                  <a:pt x="2700914" y="4076700"/>
                </a:lnTo>
                <a:lnTo>
                  <a:pt x="2704936" y="4076700"/>
                </a:lnTo>
                <a:lnTo>
                  <a:pt x="2701831" y="4064000"/>
                </a:lnTo>
                <a:close/>
              </a:path>
              <a:path w="2707004" h="4114800">
                <a:moveTo>
                  <a:pt x="38735" y="4038600"/>
                </a:moveTo>
                <a:lnTo>
                  <a:pt x="9312" y="4038600"/>
                </a:lnTo>
                <a:lnTo>
                  <a:pt x="3950" y="4064000"/>
                </a:lnTo>
                <a:lnTo>
                  <a:pt x="13263" y="4051300"/>
                </a:lnTo>
                <a:lnTo>
                  <a:pt x="34430" y="4051300"/>
                </a:lnTo>
                <a:lnTo>
                  <a:pt x="38735" y="4038600"/>
                </a:lnTo>
                <a:close/>
              </a:path>
              <a:path w="2707004" h="4114800">
                <a:moveTo>
                  <a:pt x="34430" y="4051300"/>
                </a:moveTo>
                <a:lnTo>
                  <a:pt x="20320" y="4051300"/>
                </a:lnTo>
                <a:lnTo>
                  <a:pt x="10582" y="4064000"/>
                </a:lnTo>
                <a:lnTo>
                  <a:pt x="26333" y="4064000"/>
                </a:lnTo>
                <a:lnTo>
                  <a:pt x="31418" y="4056722"/>
                </a:lnTo>
                <a:lnTo>
                  <a:pt x="34430" y="4051300"/>
                </a:lnTo>
                <a:close/>
              </a:path>
              <a:path w="2707004" h="4114800">
                <a:moveTo>
                  <a:pt x="31418" y="4056722"/>
                </a:moveTo>
                <a:lnTo>
                  <a:pt x="26333" y="4064000"/>
                </a:lnTo>
                <a:lnTo>
                  <a:pt x="27374" y="4064000"/>
                </a:lnTo>
                <a:lnTo>
                  <a:pt x="31418" y="4056722"/>
                </a:lnTo>
                <a:close/>
              </a:path>
              <a:path w="2707004" h="4114800">
                <a:moveTo>
                  <a:pt x="36175" y="4051300"/>
                </a:moveTo>
                <a:lnTo>
                  <a:pt x="35206" y="4051300"/>
                </a:lnTo>
                <a:lnTo>
                  <a:pt x="31418" y="4056722"/>
                </a:lnTo>
                <a:lnTo>
                  <a:pt x="27374" y="4064000"/>
                </a:lnTo>
                <a:lnTo>
                  <a:pt x="33789" y="4064000"/>
                </a:lnTo>
                <a:lnTo>
                  <a:pt x="36175" y="4051300"/>
                </a:lnTo>
                <a:close/>
              </a:path>
              <a:path w="2707004" h="4114800">
                <a:moveTo>
                  <a:pt x="37070" y="4051300"/>
                </a:moveTo>
                <a:lnTo>
                  <a:pt x="36175" y="4051300"/>
                </a:lnTo>
                <a:lnTo>
                  <a:pt x="33789" y="4064000"/>
                </a:lnTo>
                <a:lnTo>
                  <a:pt x="37070" y="4051300"/>
                </a:lnTo>
                <a:close/>
              </a:path>
              <a:path w="2707004" h="4114800">
                <a:moveTo>
                  <a:pt x="2704019" y="4051300"/>
                </a:moveTo>
                <a:lnTo>
                  <a:pt x="2696116" y="4051300"/>
                </a:lnTo>
                <a:lnTo>
                  <a:pt x="2701408" y="4064000"/>
                </a:lnTo>
                <a:lnTo>
                  <a:pt x="2705359" y="4064000"/>
                </a:lnTo>
                <a:lnTo>
                  <a:pt x="2704019" y="4051300"/>
                </a:lnTo>
                <a:close/>
              </a:path>
              <a:path w="2707004" h="4114800">
                <a:moveTo>
                  <a:pt x="2678476" y="4038600"/>
                </a:moveTo>
                <a:lnTo>
                  <a:pt x="2676290" y="4051300"/>
                </a:lnTo>
                <a:lnTo>
                  <a:pt x="2682429" y="4051300"/>
                </a:lnTo>
                <a:lnTo>
                  <a:pt x="2678476" y="4038600"/>
                </a:lnTo>
                <a:close/>
              </a:path>
              <a:path w="2707004" h="4114800">
                <a:moveTo>
                  <a:pt x="2700066" y="4038600"/>
                </a:moveTo>
                <a:lnTo>
                  <a:pt x="2679324" y="4038600"/>
                </a:lnTo>
                <a:lnTo>
                  <a:pt x="2682429" y="4051300"/>
                </a:lnTo>
                <a:lnTo>
                  <a:pt x="2704936" y="4051300"/>
                </a:lnTo>
                <a:lnTo>
                  <a:pt x="2700066" y="4038600"/>
                </a:lnTo>
                <a:close/>
              </a:path>
              <a:path w="2707004" h="4114800">
                <a:moveTo>
                  <a:pt x="31325" y="4025900"/>
                </a:moveTo>
                <a:lnTo>
                  <a:pt x="5290" y="4025900"/>
                </a:lnTo>
                <a:lnTo>
                  <a:pt x="4020" y="4038600"/>
                </a:lnTo>
                <a:lnTo>
                  <a:pt x="26457" y="4038600"/>
                </a:lnTo>
                <a:lnTo>
                  <a:pt x="31325" y="4025900"/>
                </a:lnTo>
                <a:close/>
              </a:path>
              <a:path w="2707004" h="4114800">
                <a:moveTo>
                  <a:pt x="32666" y="4025900"/>
                </a:moveTo>
                <a:lnTo>
                  <a:pt x="26457" y="4038600"/>
                </a:lnTo>
                <a:lnTo>
                  <a:pt x="29563" y="4038600"/>
                </a:lnTo>
                <a:lnTo>
                  <a:pt x="32666" y="4025900"/>
                </a:lnTo>
                <a:close/>
              </a:path>
              <a:path w="2707004" h="4114800">
                <a:moveTo>
                  <a:pt x="2696116" y="4025900"/>
                </a:moveTo>
                <a:lnTo>
                  <a:pt x="2672761" y="4025900"/>
                </a:lnTo>
                <a:lnTo>
                  <a:pt x="2676290" y="4038600"/>
                </a:lnTo>
                <a:lnTo>
                  <a:pt x="2695621" y="4038600"/>
                </a:lnTo>
                <a:lnTo>
                  <a:pt x="2696116" y="4025900"/>
                </a:lnTo>
                <a:close/>
              </a:path>
              <a:path w="2707004" h="4114800">
                <a:moveTo>
                  <a:pt x="2702255" y="4013200"/>
                </a:moveTo>
                <a:lnTo>
                  <a:pt x="2679818" y="4013200"/>
                </a:lnTo>
                <a:lnTo>
                  <a:pt x="2682429" y="4025900"/>
                </a:lnTo>
                <a:lnTo>
                  <a:pt x="2697880" y="4025900"/>
                </a:lnTo>
                <a:lnTo>
                  <a:pt x="2701408" y="4038600"/>
                </a:lnTo>
                <a:lnTo>
                  <a:pt x="2706700" y="4038600"/>
                </a:lnTo>
                <a:lnTo>
                  <a:pt x="2702255" y="4013200"/>
                </a:lnTo>
                <a:close/>
              </a:path>
              <a:path w="2707004" h="4114800">
                <a:moveTo>
                  <a:pt x="36195" y="4013200"/>
                </a:moveTo>
                <a:lnTo>
                  <a:pt x="6209" y="4013200"/>
                </a:lnTo>
                <a:lnTo>
                  <a:pt x="6631" y="4025900"/>
                </a:lnTo>
                <a:lnTo>
                  <a:pt x="33936" y="4025900"/>
                </a:lnTo>
                <a:lnTo>
                  <a:pt x="36195" y="4013200"/>
                </a:lnTo>
                <a:close/>
              </a:path>
              <a:path w="2707004" h="4114800">
                <a:moveTo>
                  <a:pt x="34500" y="3975100"/>
                </a:moveTo>
                <a:lnTo>
                  <a:pt x="0" y="3975100"/>
                </a:lnTo>
                <a:lnTo>
                  <a:pt x="4445" y="3987800"/>
                </a:lnTo>
                <a:lnTo>
                  <a:pt x="18978" y="3987800"/>
                </a:lnTo>
                <a:lnTo>
                  <a:pt x="11005" y="4000500"/>
                </a:lnTo>
                <a:lnTo>
                  <a:pt x="6631" y="4013200"/>
                </a:lnTo>
                <a:lnTo>
                  <a:pt x="22929" y="4013200"/>
                </a:lnTo>
                <a:lnTo>
                  <a:pt x="24693" y="4000500"/>
                </a:lnTo>
                <a:lnTo>
                  <a:pt x="35700" y="4000500"/>
                </a:lnTo>
                <a:lnTo>
                  <a:pt x="36195" y="3987800"/>
                </a:lnTo>
                <a:lnTo>
                  <a:pt x="34500" y="3975100"/>
                </a:lnTo>
                <a:close/>
              </a:path>
              <a:path w="2707004" h="4114800">
                <a:moveTo>
                  <a:pt x="2700491" y="4000500"/>
                </a:moveTo>
                <a:lnTo>
                  <a:pt x="2680241" y="4000500"/>
                </a:lnTo>
                <a:lnTo>
                  <a:pt x="2677137" y="4013200"/>
                </a:lnTo>
                <a:lnTo>
                  <a:pt x="2701408" y="4013200"/>
                </a:lnTo>
                <a:lnTo>
                  <a:pt x="2700491" y="4000500"/>
                </a:lnTo>
                <a:close/>
              </a:path>
              <a:path w="2707004" h="4114800">
                <a:moveTo>
                  <a:pt x="10582" y="3987800"/>
                </a:moveTo>
                <a:lnTo>
                  <a:pt x="5290" y="3987800"/>
                </a:lnTo>
                <a:lnTo>
                  <a:pt x="6209" y="4000500"/>
                </a:lnTo>
                <a:lnTo>
                  <a:pt x="10582" y="3987800"/>
                </a:lnTo>
                <a:close/>
              </a:path>
              <a:path w="2707004" h="4114800">
                <a:moveTo>
                  <a:pt x="2686803" y="3987800"/>
                </a:moveTo>
                <a:lnTo>
                  <a:pt x="2669658" y="3987800"/>
                </a:lnTo>
                <a:lnTo>
                  <a:pt x="2670999" y="4000500"/>
                </a:lnTo>
                <a:lnTo>
                  <a:pt x="2688144" y="4000500"/>
                </a:lnTo>
                <a:lnTo>
                  <a:pt x="2686803" y="3987800"/>
                </a:lnTo>
                <a:close/>
              </a:path>
              <a:path w="2707004" h="4114800">
                <a:moveTo>
                  <a:pt x="2670505" y="3975100"/>
                </a:moveTo>
                <a:lnTo>
                  <a:pt x="2669235" y="3987800"/>
                </a:lnTo>
                <a:lnTo>
                  <a:pt x="2678054" y="3987800"/>
                </a:lnTo>
                <a:lnTo>
                  <a:pt x="2670505" y="3975100"/>
                </a:lnTo>
                <a:close/>
              </a:path>
              <a:path w="2707004" h="4114800">
                <a:moveTo>
                  <a:pt x="2673609" y="3949700"/>
                </a:moveTo>
                <a:lnTo>
                  <a:pt x="2670999" y="3949700"/>
                </a:lnTo>
                <a:lnTo>
                  <a:pt x="2670505" y="3962400"/>
                </a:lnTo>
                <a:lnTo>
                  <a:pt x="2672198" y="3975100"/>
                </a:lnTo>
                <a:lnTo>
                  <a:pt x="2678054" y="3987800"/>
                </a:lnTo>
                <a:lnTo>
                  <a:pt x="2700491" y="3987800"/>
                </a:lnTo>
                <a:lnTo>
                  <a:pt x="2700066" y="3975100"/>
                </a:lnTo>
                <a:lnTo>
                  <a:pt x="2702678" y="3975100"/>
                </a:lnTo>
                <a:lnTo>
                  <a:pt x="2696963" y="3962400"/>
                </a:lnTo>
                <a:lnTo>
                  <a:pt x="2680241" y="3962400"/>
                </a:lnTo>
                <a:lnTo>
                  <a:pt x="2673609" y="3949700"/>
                </a:lnTo>
                <a:close/>
              </a:path>
              <a:path w="2707004" h="4114800">
                <a:moveTo>
                  <a:pt x="36195" y="3962400"/>
                </a:moveTo>
                <a:lnTo>
                  <a:pt x="8818" y="3962400"/>
                </a:lnTo>
                <a:lnTo>
                  <a:pt x="5290" y="3975100"/>
                </a:lnTo>
                <a:lnTo>
                  <a:pt x="28644" y="3975100"/>
                </a:lnTo>
                <a:lnTo>
                  <a:pt x="36195" y="3962400"/>
                </a:lnTo>
                <a:close/>
              </a:path>
              <a:path w="2707004" h="4114800">
                <a:moveTo>
                  <a:pt x="11076" y="3949700"/>
                </a:moveTo>
                <a:lnTo>
                  <a:pt x="2680" y="3949700"/>
                </a:lnTo>
                <a:lnTo>
                  <a:pt x="2258" y="3962400"/>
                </a:lnTo>
                <a:lnTo>
                  <a:pt x="6631" y="3962400"/>
                </a:lnTo>
                <a:lnTo>
                  <a:pt x="11076" y="3949700"/>
                </a:lnTo>
                <a:close/>
              </a:path>
              <a:path w="2707004" h="4114800">
                <a:moveTo>
                  <a:pt x="29563" y="3949700"/>
                </a:moveTo>
                <a:lnTo>
                  <a:pt x="11076" y="3949700"/>
                </a:lnTo>
                <a:lnTo>
                  <a:pt x="10582" y="3962400"/>
                </a:lnTo>
                <a:lnTo>
                  <a:pt x="26457" y="3962400"/>
                </a:lnTo>
                <a:lnTo>
                  <a:pt x="29563" y="3949700"/>
                </a:lnTo>
                <a:close/>
              </a:path>
              <a:path w="2707004" h="4114800">
                <a:moveTo>
                  <a:pt x="38804" y="3949700"/>
                </a:moveTo>
                <a:lnTo>
                  <a:pt x="34430" y="3949700"/>
                </a:lnTo>
                <a:lnTo>
                  <a:pt x="26457" y="3962400"/>
                </a:lnTo>
                <a:lnTo>
                  <a:pt x="37465" y="3962400"/>
                </a:lnTo>
                <a:lnTo>
                  <a:pt x="38804" y="3949700"/>
                </a:lnTo>
                <a:close/>
              </a:path>
              <a:path w="2707004" h="4114800">
                <a:moveTo>
                  <a:pt x="2697386" y="3949700"/>
                </a:moveTo>
                <a:lnTo>
                  <a:pt x="2681582" y="3949700"/>
                </a:lnTo>
                <a:lnTo>
                  <a:pt x="2685956" y="3962400"/>
                </a:lnTo>
                <a:lnTo>
                  <a:pt x="2696963" y="3962400"/>
                </a:lnTo>
                <a:lnTo>
                  <a:pt x="2697386" y="3949700"/>
                </a:lnTo>
                <a:close/>
              </a:path>
              <a:path w="2707004" h="4114800">
                <a:moveTo>
                  <a:pt x="26457" y="3937000"/>
                </a:moveTo>
                <a:lnTo>
                  <a:pt x="10582" y="3937000"/>
                </a:lnTo>
                <a:lnTo>
                  <a:pt x="5290" y="3949700"/>
                </a:lnTo>
                <a:lnTo>
                  <a:pt x="24270" y="3949700"/>
                </a:lnTo>
                <a:lnTo>
                  <a:pt x="26457" y="3937000"/>
                </a:lnTo>
                <a:close/>
              </a:path>
              <a:path w="2707004" h="4114800">
                <a:moveTo>
                  <a:pt x="2693435" y="3937000"/>
                </a:moveTo>
                <a:lnTo>
                  <a:pt x="2671422" y="3937000"/>
                </a:lnTo>
                <a:lnTo>
                  <a:pt x="2675373" y="3949700"/>
                </a:lnTo>
                <a:lnTo>
                  <a:pt x="2702749" y="3949700"/>
                </a:lnTo>
                <a:lnTo>
                  <a:pt x="2693435" y="3937000"/>
                </a:lnTo>
                <a:close/>
              </a:path>
              <a:path w="2707004" h="4114800">
                <a:moveTo>
                  <a:pt x="32666" y="3898900"/>
                </a:moveTo>
                <a:lnTo>
                  <a:pt x="15027" y="3898900"/>
                </a:lnTo>
                <a:lnTo>
                  <a:pt x="12769" y="3911600"/>
                </a:lnTo>
                <a:lnTo>
                  <a:pt x="1764" y="3924300"/>
                </a:lnTo>
                <a:lnTo>
                  <a:pt x="916" y="3937000"/>
                </a:lnTo>
                <a:lnTo>
                  <a:pt x="5784" y="3937000"/>
                </a:lnTo>
                <a:lnTo>
                  <a:pt x="6631" y="3924300"/>
                </a:lnTo>
                <a:lnTo>
                  <a:pt x="27374" y="3924300"/>
                </a:lnTo>
                <a:lnTo>
                  <a:pt x="24270" y="3911600"/>
                </a:lnTo>
                <a:lnTo>
                  <a:pt x="30408" y="3911600"/>
                </a:lnTo>
                <a:lnTo>
                  <a:pt x="32666" y="3898900"/>
                </a:lnTo>
                <a:close/>
              </a:path>
              <a:path w="2707004" h="4114800">
                <a:moveTo>
                  <a:pt x="33936" y="3911600"/>
                </a:moveTo>
                <a:lnTo>
                  <a:pt x="30408" y="3924300"/>
                </a:lnTo>
                <a:lnTo>
                  <a:pt x="15450" y="3924300"/>
                </a:lnTo>
                <a:lnTo>
                  <a:pt x="12840" y="3937000"/>
                </a:lnTo>
                <a:lnTo>
                  <a:pt x="29563" y="3937000"/>
                </a:lnTo>
                <a:lnTo>
                  <a:pt x="33936" y="3924300"/>
                </a:lnTo>
                <a:lnTo>
                  <a:pt x="33936" y="3911600"/>
                </a:lnTo>
                <a:close/>
              </a:path>
              <a:path w="2707004" h="4114800">
                <a:moveTo>
                  <a:pt x="2688144" y="3924300"/>
                </a:moveTo>
                <a:lnTo>
                  <a:pt x="2672761" y="3924300"/>
                </a:lnTo>
                <a:lnTo>
                  <a:pt x="2670505" y="3937000"/>
                </a:lnTo>
                <a:lnTo>
                  <a:pt x="2690825" y="3937000"/>
                </a:lnTo>
                <a:lnTo>
                  <a:pt x="2688144" y="3924300"/>
                </a:lnTo>
                <a:close/>
              </a:path>
              <a:path w="2707004" h="4114800">
                <a:moveTo>
                  <a:pt x="2700491" y="3911600"/>
                </a:moveTo>
                <a:lnTo>
                  <a:pt x="2698483" y="3911600"/>
                </a:lnTo>
                <a:lnTo>
                  <a:pt x="2699900" y="3924300"/>
                </a:lnTo>
                <a:lnTo>
                  <a:pt x="2696116" y="3924300"/>
                </a:lnTo>
                <a:lnTo>
                  <a:pt x="2700491" y="3937000"/>
                </a:lnTo>
                <a:lnTo>
                  <a:pt x="2703172" y="3937000"/>
                </a:lnTo>
                <a:lnTo>
                  <a:pt x="2700491" y="3911600"/>
                </a:lnTo>
                <a:close/>
              </a:path>
              <a:path w="2707004" h="4114800">
                <a:moveTo>
                  <a:pt x="2679324" y="3898900"/>
                </a:moveTo>
                <a:lnTo>
                  <a:pt x="2671422" y="3898900"/>
                </a:lnTo>
                <a:lnTo>
                  <a:pt x="2677137" y="3911600"/>
                </a:lnTo>
                <a:lnTo>
                  <a:pt x="2674031" y="3924300"/>
                </a:lnTo>
                <a:lnTo>
                  <a:pt x="2698131" y="3924300"/>
                </a:lnTo>
                <a:lnTo>
                  <a:pt x="2692686" y="3911600"/>
                </a:lnTo>
                <a:lnTo>
                  <a:pt x="2682676" y="3911600"/>
                </a:lnTo>
                <a:lnTo>
                  <a:pt x="2680712" y="3900808"/>
                </a:lnTo>
                <a:lnTo>
                  <a:pt x="2679324" y="3898900"/>
                </a:lnTo>
                <a:close/>
              </a:path>
              <a:path w="2707004" h="4114800">
                <a:moveTo>
                  <a:pt x="2694308" y="3898900"/>
                </a:moveTo>
                <a:lnTo>
                  <a:pt x="2680365" y="3898900"/>
                </a:lnTo>
                <a:lnTo>
                  <a:pt x="2680712" y="3900808"/>
                </a:lnTo>
                <a:lnTo>
                  <a:pt x="2688567" y="3911600"/>
                </a:lnTo>
                <a:lnTo>
                  <a:pt x="2692686" y="3911600"/>
                </a:lnTo>
                <a:lnTo>
                  <a:pt x="2698131" y="3924300"/>
                </a:lnTo>
                <a:lnTo>
                  <a:pt x="2699900" y="3924300"/>
                </a:lnTo>
                <a:lnTo>
                  <a:pt x="2698483" y="3911600"/>
                </a:lnTo>
                <a:lnTo>
                  <a:pt x="2694308" y="3898900"/>
                </a:lnTo>
                <a:close/>
              </a:path>
              <a:path w="2707004" h="4114800">
                <a:moveTo>
                  <a:pt x="36195" y="3886200"/>
                </a:moveTo>
                <a:lnTo>
                  <a:pt x="7054" y="3886200"/>
                </a:lnTo>
                <a:lnTo>
                  <a:pt x="2186" y="3898900"/>
                </a:lnTo>
                <a:lnTo>
                  <a:pt x="2186" y="3911600"/>
                </a:lnTo>
                <a:lnTo>
                  <a:pt x="15027" y="3898900"/>
                </a:lnTo>
                <a:lnTo>
                  <a:pt x="37465" y="3898900"/>
                </a:lnTo>
                <a:lnTo>
                  <a:pt x="36195" y="3886200"/>
                </a:lnTo>
                <a:close/>
              </a:path>
              <a:path w="2707004" h="4114800">
                <a:moveTo>
                  <a:pt x="2680712" y="3900808"/>
                </a:moveTo>
                <a:lnTo>
                  <a:pt x="2682676" y="3911600"/>
                </a:lnTo>
                <a:lnTo>
                  <a:pt x="2688567" y="3911600"/>
                </a:lnTo>
                <a:lnTo>
                  <a:pt x="2680712" y="3900808"/>
                </a:lnTo>
                <a:close/>
              </a:path>
              <a:path w="2707004" h="4114800">
                <a:moveTo>
                  <a:pt x="2702212" y="3886200"/>
                </a:moveTo>
                <a:lnTo>
                  <a:pt x="2669628" y="3886200"/>
                </a:lnTo>
                <a:lnTo>
                  <a:pt x="2670524" y="3898900"/>
                </a:lnTo>
                <a:lnTo>
                  <a:pt x="2702733" y="3898900"/>
                </a:lnTo>
                <a:lnTo>
                  <a:pt x="2702212" y="3886200"/>
                </a:lnTo>
                <a:close/>
              </a:path>
              <a:path w="2707004" h="4114800">
                <a:moveTo>
                  <a:pt x="8371" y="3885756"/>
                </a:moveTo>
                <a:lnTo>
                  <a:pt x="7973" y="3886200"/>
                </a:lnTo>
                <a:lnTo>
                  <a:pt x="8608" y="3886200"/>
                </a:lnTo>
                <a:lnTo>
                  <a:pt x="8371" y="3885756"/>
                </a:lnTo>
                <a:close/>
              </a:path>
              <a:path w="2707004" h="4114800">
                <a:moveTo>
                  <a:pt x="21693" y="3871306"/>
                </a:moveTo>
                <a:lnTo>
                  <a:pt x="19403" y="3873500"/>
                </a:lnTo>
                <a:lnTo>
                  <a:pt x="8371" y="3885756"/>
                </a:lnTo>
                <a:lnTo>
                  <a:pt x="8608" y="3886200"/>
                </a:lnTo>
                <a:lnTo>
                  <a:pt x="13616" y="3886200"/>
                </a:lnTo>
                <a:lnTo>
                  <a:pt x="20389" y="3873500"/>
                </a:lnTo>
                <a:lnTo>
                  <a:pt x="21693" y="3871306"/>
                </a:lnTo>
                <a:close/>
              </a:path>
              <a:path w="2707004" h="4114800">
                <a:moveTo>
                  <a:pt x="37040" y="3860800"/>
                </a:moveTo>
                <a:lnTo>
                  <a:pt x="32666" y="3860800"/>
                </a:lnTo>
                <a:lnTo>
                  <a:pt x="21693" y="3871306"/>
                </a:lnTo>
                <a:lnTo>
                  <a:pt x="20389" y="3873500"/>
                </a:lnTo>
                <a:lnTo>
                  <a:pt x="13616" y="3886200"/>
                </a:lnTo>
                <a:lnTo>
                  <a:pt x="24270" y="3886200"/>
                </a:lnTo>
                <a:lnTo>
                  <a:pt x="26457" y="3873500"/>
                </a:lnTo>
                <a:lnTo>
                  <a:pt x="33514" y="3873500"/>
                </a:lnTo>
                <a:lnTo>
                  <a:pt x="37040" y="3860800"/>
                </a:lnTo>
                <a:close/>
              </a:path>
              <a:path w="2707004" h="4114800">
                <a:moveTo>
                  <a:pt x="2699005" y="3848100"/>
                </a:moveTo>
                <a:lnTo>
                  <a:pt x="2669628" y="3848100"/>
                </a:lnTo>
                <a:lnTo>
                  <a:pt x="2671493" y="3860800"/>
                </a:lnTo>
                <a:lnTo>
                  <a:pt x="2681707" y="3873500"/>
                </a:lnTo>
                <a:lnTo>
                  <a:pt x="2670524" y="3873500"/>
                </a:lnTo>
                <a:lnTo>
                  <a:pt x="2668212" y="3886200"/>
                </a:lnTo>
                <a:lnTo>
                  <a:pt x="2701764" y="3886200"/>
                </a:lnTo>
                <a:lnTo>
                  <a:pt x="2695277" y="3873500"/>
                </a:lnTo>
                <a:lnTo>
                  <a:pt x="2696171" y="3860800"/>
                </a:lnTo>
                <a:lnTo>
                  <a:pt x="2700869" y="3860800"/>
                </a:lnTo>
                <a:lnTo>
                  <a:pt x="2699005" y="3848100"/>
                </a:lnTo>
                <a:close/>
              </a:path>
              <a:path w="2707004" h="4114800">
                <a:moveTo>
                  <a:pt x="27940" y="3860800"/>
                </a:moveTo>
                <a:lnTo>
                  <a:pt x="5361" y="3860800"/>
                </a:lnTo>
                <a:lnTo>
                  <a:pt x="1833" y="3873500"/>
                </a:lnTo>
                <a:lnTo>
                  <a:pt x="8371" y="3885756"/>
                </a:lnTo>
                <a:lnTo>
                  <a:pt x="19403" y="3873500"/>
                </a:lnTo>
                <a:lnTo>
                  <a:pt x="21693" y="3871306"/>
                </a:lnTo>
                <a:lnTo>
                  <a:pt x="27940" y="3860800"/>
                </a:lnTo>
                <a:close/>
              </a:path>
              <a:path w="2707004" h="4114800">
                <a:moveTo>
                  <a:pt x="2700869" y="3860800"/>
                </a:moveTo>
                <a:lnTo>
                  <a:pt x="2696171" y="3860800"/>
                </a:lnTo>
                <a:lnTo>
                  <a:pt x="2698036" y="3873500"/>
                </a:lnTo>
                <a:lnTo>
                  <a:pt x="2700869" y="3860800"/>
                </a:lnTo>
                <a:close/>
              </a:path>
              <a:path w="2707004" h="4114800">
                <a:moveTo>
                  <a:pt x="35700" y="3848100"/>
                </a:moveTo>
                <a:lnTo>
                  <a:pt x="12628" y="3848100"/>
                </a:lnTo>
                <a:lnTo>
                  <a:pt x="10370" y="3860800"/>
                </a:lnTo>
                <a:lnTo>
                  <a:pt x="35913" y="3860800"/>
                </a:lnTo>
                <a:lnTo>
                  <a:pt x="35700" y="3848100"/>
                </a:lnTo>
                <a:close/>
              </a:path>
              <a:path w="2707004" h="4114800">
                <a:moveTo>
                  <a:pt x="28644" y="3822700"/>
                </a:moveTo>
                <a:lnTo>
                  <a:pt x="5149" y="3822700"/>
                </a:lnTo>
                <a:lnTo>
                  <a:pt x="5361" y="3835400"/>
                </a:lnTo>
                <a:lnTo>
                  <a:pt x="6350" y="3848100"/>
                </a:lnTo>
                <a:lnTo>
                  <a:pt x="28928" y="3848100"/>
                </a:lnTo>
                <a:lnTo>
                  <a:pt x="30408" y="3835400"/>
                </a:lnTo>
                <a:lnTo>
                  <a:pt x="31890" y="3835400"/>
                </a:lnTo>
                <a:lnTo>
                  <a:pt x="28644" y="3822700"/>
                </a:lnTo>
                <a:close/>
              </a:path>
              <a:path w="2707004" h="4114800">
                <a:moveTo>
                  <a:pt x="2697142" y="3835400"/>
                </a:moveTo>
                <a:lnTo>
                  <a:pt x="2674848" y="3835400"/>
                </a:lnTo>
                <a:lnTo>
                  <a:pt x="2682676" y="3848100"/>
                </a:lnTo>
                <a:lnTo>
                  <a:pt x="2694308" y="3848100"/>
                </a:lnTo>
                <a:lnTo>
                  <a:pt x="2697142" y="3835400"/>
                </a:lnTo>
                <a:close/>
              </a:path>
              <a:path w="2707004" h="4114800">
                <a:moveTo>
                  <a:pt x="2702212" y="3835400"/>
                </a:moveTo>
                <a:lnTo>
                  <a:pt x="2697142" y="3835400"/>
                </a:lnTo>
                <a:lnTo>
                  <a:pt x="2703255" y="3848100"/>
                </a:lnTo>
                <a:lnTo>
                  <a:pt x="2702212" y="3835400"/>
                </a:lnTo>
                <a:close/>
              </a:path>
              <a:path w="2707004" h="4114800">
                <a:moveTo>
                  <a:pt x="36689" y="3822700"/>
                </a:moveTo>
                <a:lnTo>
                  <a:pt x="31890" y="3835400"/>
                </a:lnTo>
                <a:lnTo>
                  <a:pt x="36405" y="3835400"/>
                </a:lnTo>
                <a:lnTo>
                  <a:pt x="36689" y="3822700"/>
                </a:lnTo>
                <a:close/>
              </a:path>
              <a:path w="2707004" h="4114800">
                <a:moveTo>
                  <a:pt x="2694308" y="3810000"/>
                </a:moveTo>
                <a:lnTo>
                  <a:pt x="2679843" y="3810000"/>
                </a:lnTo>
                <a:lnTo>
                  <a:pt x="2679843" y="3822700"/>
                </a:lnTo>
                <a:lnTo>
                  <a:pt x="2670524" y="3822700"/>
                </a:lnTo>
                <a:lnTo>
                  <a:pt x="2672984" y="3835400"/>
                </a:lnTo>
                <a:lnTo>
                  <a:pt x="2701243" y="3835400"/>
                </a:lnTo>
                <a:lnTo>
                  <a:pt x="2694755" y="3822700"/>
                </a:lnTo>
                <a:lnTo>
                  <a:pt x="2694308" y="3810000"/>
                </a:lnTo>
                <a:close/>
              </a:path>
              <a:path w="2707004" h="4114800">
                <a:moveTo>
                  <a:pt x="36195" y="3810000"/>
                </a:moveTo>
                <a:lnTo>
                  <a:pt x="6068" y="3810000"/>
                </a:lnTo>
                <a:lnTo>
                  <a:pt x="6844" y="3822700"/>
                </a:lnTo>
                <a:lnTo>
                  <a:pt x="35206" y="3822700"/>
                </a:lnTo>
                <a:lnTo>
                  <a:pt x="36195" y="3810000"/>
                </a:lnTo>
                <a:close/>
              </a:path>
              <a:path w="2707004" h="4114800">
                <a:moveTo>
                  <a:pt x="2700251" y="3821503"/>
                </a:moveTo>
                <a:lnTo>
                  <a:pt x="2699900" y="3822700"/>
                </a:lnTo>
                <a:lnTo>
                  <a:pt x="2700869" y="3822700"/>
                </a:lnTo>
                <a:lnTo>
                  <a:pt x="2700251" y="3821503"/>
                </a:lnTo>
                <a:close/>
              </a:path>
              <a:path w="2707004" h="4114800">
                <a:moveTo>
                  <a:pt x="2703628" y="3810000"/>
                </a:moveTo>
                <a:lnTo>
                  <a:pt x="2694308" y="3810000"/>
                </a:lnTo>
                <a:lnTo>
                  <a:pt x="2700251" y="3821503"/>
                </a:lnTo>
                <a:lnTo>
                  <a:pt x="2703628" y="3810000"/>
                </a:lnTo>
                <a:close/>
              </a:path>
              <a:path w="2707004" h="4114800">
                <a:moveTo>
                  <a:pt x="36617" y="3797300"/>
                </a:moveTo>
                <a:lnTo>
                  <a:pt x="7338" y="3797300"/>
                </a:lnTo>
                <a:lnTo>
                  <a:pt x="6844" y="3810000"/>
                </a:lnTo>
                <a:lnTo>
                  <a:pt x="26880" y="3810000"/>
                </a:lnTo>
                <a:lnTo>
                  <a:pt x="36617" y="3797300"/>
                </a:lnTo>
                <a:close/>
              </a:path>
              <a:path w="2707004" h="4114800">
                <a:moveTo>
                  <a:pt x="2689164" y="3784600"/>
                </a:moveTo>
                <a:lnTo>
                  <a:pt x="2668883" y="3784600"/>
                </a:lnTo>
                <a:lnTo>
                  <a:pt x="2670075" y="3797300"/>
                </a:lnTo>
                <a:lnTo>
                  <a:pt x="2672238" y="3810000"/>
                </a:lnTo>
                <a:lnTo>
                  <a:pt x="2702733" y="3810000"/>
                </a:lnTo>
                <a:lnTo>
                  <a:pt x="2701772" y="3797300"/>
                </a:lnTo>
                <a:lnTo>
                  <a:pt x="2689686" y="3797300"/>
                </a:lnTo>
                <a:lnTo>
                  <a:pt x="2689164" y="3784600"/>
                </a:lnTo>
                <a:close/>
              </a:path>
              <a:path w="2707004" h="4114800">
                <a:moveTo>
                  <a:pt x="25894" y="3784600"/>
                </a:moveTo>
                <a:lnTo>
                  <a:pt x="13616" y="3784600"/>
                </a:lnTo>
                <a:lnTo>
                  <a:pt x="11570" y="3797300"/>
                </a:lnTo>
                <a:lnTo>
                  <a:pt x="25540" y="3797300"/>
                </a:lnTo>
                <a:lnTo>
                  <a:pt x="25894" y="3784600"/>
                </a:lnTo>
                <a:close/>
              </a:path>
              <a:path w="2707004" h="4114800">
                <a:moveTo>
                  <a:pt x="33089" y="3784600"/>
                </a:moveTo>
                <a:lnTo>
                  <a:pt x="29279" y="3797300"/>
                </a:lnTo>
                <a:lnTo>
                  <a:pt x="35629" y="3797300"/>
                </a:lnTo>
                <a:lnTo>
                  <a:pt x="33089" y="3784600"/>
                </a:lnTo>
                <a:close/>
              </a:path>
              <a:path w="2707004" h="4114800">
                <a:moveTo>
                  <a:pt x="2698759" y="3784600"/>
                </a:moveTo>
                <a:lnTo>
                  <a:pt x="2696917" y="3784600"/>
                </a:lnTo>
                <a:lnTo>
                  <a:pt x="2694308" y="3797300"/>
                </a:lnTo>
                <a:lnTo>
                  <a:pt x="2700413" y="3797300"/>
                </a:lnTo>
                <a:lnTo>
                  <a:pt x="2698759" y="3784600"/>
                </a:lnTo>
                <a:close/>
              </a:path>
              <a:path w="2707004" h="4114800">
                <a:moveTo>
                  <a:pt x="35913" y="3759200"/>
                </a:moveTo>
                <a:lnTo>
                  <a:pt x="27940" y="3771900"/>
                </a:lnTo>
                <a:lnTo>
                  <a:pt x="5433" y="3771900"/>
                </a:lnTo>
                <a:lnTo>
                  <a:pt x="6209" y="3784600"/>
                </a:lnTo>
                <a:lnTo>
                  <a:pt x="36689" y="3784600"/>
                </a:lnTo>
                <a:lnTo>
                  <a:pt x="36264" y="3771900"/>
                </a:lnTo>
                <a:lnTo>
                  <a:pt x="35913" y="3759200"/>
                </a:lnTo>
                <a:close/>
              </a:path>
              <a:path w="2707004" h="4114800">
                <a:moveTo>
                  <a:pt x="2679396" y="3771900"/>
                </a:moveTo>
                <a:lnTo>
                  <a:pt x="2673357" y="3771900"/>
                </a:lnTo>
                <a:lnTo>
                  <a:pt x="2674326" y="3784600"/>
                </a:lnTo>
                <a:lnTo>
                  <a:pt x="2679396" y="3771900"/>
                </a:lnTo>
                <a:close/>
              </a:path>
              <a:path w="2707004" h="4114800">
                <a:moveTo>
                  <a:pt x="2704597" y="3759200"/>
                </a:moveTo>
                <a:lnTo>
                  <a:pt x="2670597" y="3759200"/>
                </a:lnTo>
                <a:lnTo>
                  <a:pt x="2672462" y="3771900"/>
                </a:lnTo>
                <a:lnTo>
                  <a:pt x="2679396" y="3771900"/>
                </a:lnTo>
                <a:lnTo>
                  <a:pt x="2680365" y="3784600"/>
                </a:lnTo>
                <a:lnTo>
                  <a:pt x="2702062" y="3784600"/>
                </a:lnTo>
                <a:lnTo>
                  <a:pt x="2701316" y="3771900"/>
                </a:lnTo>
                <a:lnTo>
                  <a:pt x="2704597" y="3759200"/>
                </a:lnTo>
                <a:close/>
              </a:path>
              <a:path w="2707004" h="4114800">
                <a:moveTo>
                  <a:pt x="34008" y="3746500"/>
                </a:moveTo>
                <a:lnTo>
                  <a:pt x="7289" y="3746500"/>
                </a:lnTo>
                <a:lnTo>
                  <a:pt x="6605" y="3759200"/>
                </a:lnTo>
                <a:lnTo>
                  <a:pt x="6410" y="3771900"/>
                </a:lnTo>
                <a:lnTo>
                  <a:pt x="27868" y="3771900"/>
                </a:lnTo>
                <a:lnTo>
                  <a:pt x="28150" y="3759200"/>
                </a:lnTo>
                <a:lnTo>
                  <a:pt x="33724" y="3759200"/>
                </a:lnTo>
                <a:lnTo>
                  <a:pt x="34008" y="3746500"/>
                </a:lnTo>
                <a:close/>
              </a:path>
              <a:path w="2707004" h="4114800">
                <a:moveTo>
                  <a:pt x="2691997" y="3746500"/>
                </a:moveTo>
                <a:lnTo>
                  <a:pt x="2681782" y="3746500"/>
                </a:lnTo>
                <a:lnTo>
                  <a:pt x="2681782" y="3759200"/>
                </a:lnTo>
                <a:lnTo>
                  <a:pt x="2697142" y="3759200"/>
                </a:lnTo>
                <a:lnTo>
                  <a:pt x="2691997" y="3746500"/>
                </a:lnTo>
                <a:close/>
              </a:path>
              <a:path w="2707004" h="4114800">
                <a:moveTo>
                  <a:pt x="2703628" y="3746500"/>
                </a:moveTo>
                <a:lnTo>
                  <a:pt x="2696620" y="3746500"/>
                </a:lnTo>
                <a:lnTo>
                  <a:pt x="2704597" y="3759200"/>
                </a:lnTo>
                <a:lnTo>
                  <a:pt x="2703628" y="3746500"/>
                </a:lnTo>
                <a:close/>
              </a:path>
              <a:path w="2707004" h="4114800">
                <a:moveTo>
                  <a:pt x="33020" y="3733800"/>
                </a:moveTo>
                <a:lnTo>
                  <a:pt x="8114" y="3733800"/>
                </a:lnTo>
                <a:lnTo>
                  <a:pt x="4091" y="3746500"/>
                </a:lnTo>
                <a:lnTo>
                  <a:pt x="26104" y="3746500"/>
                </a:lnTo>
                <a:lnTo>
                  <a:pt x="33020" y="3733800"/>
                </a:lnTo>
                <a:close/>
              </a:path>
              <a:path w="2707004" h="4114800">
                <a:moveTo>
                  <a:pt x="2706014" y="3733800"/>
                </a:moveTo>
                <a:lnTo>
                  <a:pt x="2675669" y="3733800"/>
                </a:lnTo>
                <a:lnTo>
                  <a:pt x="2676638" y="3746500"/>
                </a:lnTo>
                <a:lnTo>
                  <a:pt x="2702733" y="3746500"/>
                </a:lnTo>
                <a:lnTo>
                  <a:pt x="2706014" y="3733800"/>
                </a:lnTo>
                <a:close/>
              </a:path>
              <a:path w="2707004" h="4114800">
                <a:moveTo>
                  <a:pt x="16863" y="3708400"/>
                </a:moveTo>
                <a:lnTo>
                  <a:pt x="5149" y="3708400"/>
                </a:lnTo>
                <a:lnTo>
                  <a:pt x="5502" y="3733800"/>
                </a:lnTo>
                <a:lnTo>
                  <a:pt x="9525" y="3733800"/>
                </a:lnTo>
                <a:lnTo>
                  <a:pt x="16863" y="3708400"/>
                </a:lnTo>
                <a:close/>
              </a:path>
              <a:path w="2707004" h="4114800">
                <a:moveTo>
                  <a:pt x="37534" y="3721100"/>
                </a:moveTo>
                <a:lnTo>
                  <a:pt x="13335" y="3721100"/>
                </a:lnTo>
                <a:lnTo>
                  <a:pt x="12065" y="3733800"/>
                </a:lnTo>
                <a:lnTo>
                  <a:pt x="35278" y="3733800"/>
                </a:lnTo>
                <a:lnTo>
                  <a:pt x="37534" y="3721100"/>
                </a:lnTo>
                <a:close/>
              </a:path>
              <a:path w="2707004" h="4114800">
                <a:moveTo>
                  <a:pt x="2669106" y="3721100"/>
                </a:moveTo>
                <a:lnTo>
                  <a:pt x="2669330" y="3733800"/>
                </a:lnTo>
                <a:lnTo>
                  <a:pt x="2673357" y="3733800"/>
                </a:lnTo>
                <a:lnTo>
                  <a:pt x="2669106" y="3721100"/>
                </a:lnTo>
                <a:close/>
              </a:path>
              <a:path w="2707004" h="4114800">
                <a:moveTo>
                  <a:pt x="2673357" y="3721100"/>
                </a:moveTo>
                <a:lnTo>
                  <a:pt x="2673357" y="3733800"/>
                </a:lnTo>
                <a:lnTo>
                  <a:pt x="2677980" y="3733800"/>
                </a:lnTo>
                <a:lnTo>
                  <a:pt x="2673357" y="3721100"/>
                </a:lnTo>
                <a:close/>
              </a:path>
              <a:path w="2707004" h="4114800">
                <a:moveTo>
                  <a:pt x="2691671" y="3695700"/>
                </a:moveTo>
                <a:lnTo>
                  <a:pt x="2669658" y="3695700"/>
                </a:lnTo>
                <a:lnTo>
                  <a:pt x="2674031" y="3708400"/>
                </a:lnTo>
                <a:lnTo>
                  <a:pt x="2687297" y="3721100"/>
                </a:lnTo>
                <a:lnTo>
                  <a:pt x="2677085" y="3721100"/>
                </a:lnTo>
                <a:lnTo>
                  <a:pt x="2677980" y="3733800"/>
                </a:lnTo>
                <a:lnTo>
                  <a:pt x="2700869" y="3733800"/>
                </a:lnTo>
                <a:lnTo>
                  <a:pt x="2693950" y="3721100"/>
                </a:lnTo>
                <a:lnTo>
                  <a:pt x="2683711" y="3708400"/>
                </a:lnTo>
                <a:lnTo>
                  <a:pt x="2704511" y="3708400"/>
                </a:lnTo>
                <a:lnTo>
                  <a:pt x="2691671" y="3695700"/>
                </a:lnTo>
                <a:close/>
              </a:path>
              <a:path w="2707004" h="4114800">
                <a:moveTo>
                  <a:pt x="26388" y="3708400"/>
                </a:moveTo>
                <a:lnTo>
                  <a:pt x="21871" y="3708400"/>
                </a:lnTo>
                <a:lnTo>
                  <a:pt x="14392" y="3721100"/>
                </a:lnTo>
                <a:lnTo>
                  <a:pt x="26598" y="3721100"/>
                </a:lnTo>
                <a:lnTo>
                  <a:pt x="26388" y="3708400"/>
                </a:lnTo>
                <a:close/>
              </a:path>
              <a:path w="2707004" h="4114800">
                <a:moveTo>
                  <a:pt x="32385" y="3708400"/>
                </a:moveTo>
                <a:lnTo>
                  <a:pt x="26598" y="3721100"/>
                </a:lnTo>
                <a:lnTo>
                  <a:pt x="37040" y="3721100"/>
                </a:lnTo>
                <a:lnTo>
                  <a:pt x="32385" y="3708400"/>
                </a:lnTo>
                <a:close/>
              </a:path>
              <a:path w="2707004" h="4114800">
                <a:moveTo>
                  <a:pt x="2670075" y="3708400"/>
                </a:moveTo>
                <a:lnTo>
                  <a:pt x="2668584" y="3721100"/>
                </a:lnTo>
                <a:lnTo>
                  <a:pt x="2669628" y="3721100"/>
                </a:lnTo>
                <a:lnTo>
                  <a:pt x="2670075" y="3708400"/>
                </a:lnTo>
                <a:close/>
              </a:path>
              <a:path w="2707004" h="4114800">
                <a:moveTo>
                  <a:pt x="2674031" y="3708400"/>
                </a:moveTo>
                <a:lnTo>
                  <a:pt x="2670075" y="3708400"/>
                </a:lnTo>
                <a:lnTo>
                  <a:pt x="2669628" y="3721100"/>
                </a:lnTo>
                <a:lnTo>
                  <a:pt x="2687297" y="3721100"/>
                </a:lnTo>
                <a:lnTo>
                  <a:pt x="2674031" y="3708400"/>
                </a:lnTo>
                <a:close/>
              </a:path>
              <a:path w="2707004" h="4114800">
                <a:moveTo>
                  <a:pt x="2704511" y="3708400"/>
                </a:moveTo>
                <a:lnTo>
                  <a:pt x="2683711" y="3708400"/>
                </a:lnTo>
                <a:lnTo>
                  <a:pt x="2693950" y="3721100"/>
                </a:lnTo>
                <a:lnTo>
                  <a:pt x="2704511" y="3721100"/>
                </a:lnTo>
                <a:lnTo>
                  <a:pt x="2704511" y="3708400"/>
                </a:lnTo>
                <a:close/>
              </a:path>
              <a:path w="2707004" h="4114800">
                <a:moveTo>
                  <a:pt x="35135" y="3695700"/>
                </a:moveTo>
                <a:lnTo>
                  <a:pt x="16085" y="3695700"/>
                </a:lnTo>
                <a:lnTo>
                  <a:pt x="9947" y="3708400"/>
                </a:lnTo>
                <a:lnTo>
                  <a:pt x="29914" y="3708400"/>
                </a:lnTo>
                <a:lnTo>
                  <a:pt x="35135" y="3695700"/>
                </a:lnTo>
                <a:close/>
              </a:path>
              <a:path w="2707004" h="4114800">
                <a:moveTo>
                  <a:pt x="31890" y="3670300"/>
                </a:moveTo>
                <a:lnTo>
                  <a:pt x="3070" y="3670300"/>
                </a:lnTo>
                <a:lnTo>
                  <a:pt x="3966" y="3683000"/>
                </a:lnTo>
                <a:lnTo>
                  <a:pt x="685" y="3695700"/>
                </a:lnTo>
                <a:lnTo>
                  <a:pt x="5830" y="3695700"/>
                </a:lnTo>
                <a:lnTo>
                  <a:pt x="12748" y="3683000"/>
                </a:lnTo>
                <a:lnTo>
                  <a:pt x="19825" y="3683000"/>
                </a:lnTo>
                <a:lnTo>
                  <a:pt x="31890" y="3670300"/>
                </a:lnTo>
                <a:close/>
              </a:path>
              <a:path w="2707004" h="4114800">
                <a:moveTo>
                  <a:pt x="31396" y="3683000"/>
                </a:moveTo>
                <a:lnTo>
                  <a:pt x="17355" y="3683000"/>
                </a:lnTo>
                <a:lnTo>
                  <a:pt x="10582" y="3695700"/>
                </a:lnTo>
                <a:lnTo>
                  <a:pt x="33655" y="3695700"/>
                </a:lnTo>
                <a:lnTo>
                  <a:pt x="31396" y="3683000"/>
                </a:lnTo>
                <a:close/>
              </a:path>
              <a:path w="2707004" h="4114800">
                <a:moveTo>
                  <a:pt x="36405" y="3683000"/>
                </a:moveTo>
                <a:lnTo>
                  <a:pt x="33655" y="3695700"/>
                </a:lnTo>
                <a:lnTo>
                  <a:pt x="36123" y="3695700"/>
                </a:lnTo>
                <a:lnTo>
                  <a:pt x="36405" y="3683000"/>
                </a:lnTo>
                <a:close/>
              </a:path>
              <a:path w="2707004" h="4114800">
                <a:moveTo>
                  <a:pt x="2690825" y="3670300"/>
                </a:moveTo>
                <a:lnTo>
                  <a:pt x="2670505" y="3670300"/>
                </a:lnTo>
                <a:lnTo>
                  <a:pt x="2674950" y="3683000"/>
                </a:lnTo>
                <a:lnTo>
                  <a:pt x="2684616" y="3695700"/>
                </a:lnTo>
                <a:lnTo>
                  <a:pt x="2705781" y="3695700"/>
                </a:lnTo>
                <a:lnTo>
                  <a:pt x="2704936" y="3683000"/>
                </a:lnTo>
                <a:lnTo>
                  <a:pt x="2695199" y="3683000"/>
                </a:lnTo>
                <a:lnTo>
                  <a:pt x="2690825" y="3670300"/>
                </a:lnTo>
                <a:close/>
              </a:path>
              <a:path w="2707004" h="4114800">
                <a:moveTo>
                  <a:pt x="38113" y="3644900"/>
                </a:moveTo>
                <a:lnTo>
                  <a:pt x="30584" y="3657600"/>
                </a:lnTo>
                <a:lnTo>
                  <a:pt x="14702" y="3657600"/>
                </a:lnTo>
                <a:lnTo>
                  <a:pt x="10079" y="3670300"/>
                </a:lnTo>
                <a:lnTo>
                  <a:pt x="31890" y="3670300"/>
                </a:lnTo>
                <a:lnTo>
                  <a:pt x="19825" y="3683000"/>
                </a:lnTo>
                <a:lnTo>
                  <a:pt x="22987" y="3683000"/>
                </a:lnTo>
                <a:lnTo>
                  <a:pt x="32346" y="3670300"/>
                </a:lnTo>
                <a:lnTo>
                  <a:pt x="36622" y="3657600"/>
                </a:lnTo>
                <a:lnTo>
                  <a:pt x="38113" y="3644900"/>
                </a:lnTo>
                <a:close/>
              </a:path>
              <a:path w="2707004" h="4114800">
                <a:moveTo>
                  <a:pt x="36054" y="3670300"/>
                </a:moveTo>
                <a:lnTo>
                  <a:pt x="32346" y="3670300"/>
                </a:lnTo>
                <a:lnTo>
                  <a:pt x="22987" y="3683000"/>
                </a:lnTo>
                <a:lnTo>
                  <a:pt x="32666" y="3683000"/>
                </a:lnTo>
                <a:lnTo>
                  <a:pt x="36054" y="3670300"/>
                </a:lnTo>
                <a:close/>
              </a:path>
              <a:path w="2707004" h="4114800">
                <a:moveTo>
                  <a:pt x="2678476" y="3657600"/>
                </a:moveTo>
                <a:lnTo>
                  <a:pt x="2670081" y="3657600"/>
                </a:lnTo>
                <a:lnTo>
                  <a:pt x="2669235" y="3670300"/>
                </a:lnTo>
                <a:lnTo>
                  <a:pt x="2682429" y="3670300"/>
                </a:lnTo>
                <a:lnTo>
                  <a:pt x="2678476" y="3657600"/>
                </a:lnTo>
                <a:close/>
              </a:path>
              <a:path w="2707004" h="4114800">
                <a:moveTo>
                  <a:pt x="2704442" y="3657600"/>
                </a:moveTo>
                <a:lnTo>
                  <a:pt x="2679324" y="3657600"/>
                </a:lnTo>
                <a:lnTo>
                  <a:pt x="2682429" y="3670300"/>
                </a:lnTo>
                <a:lnTo>
                  <a:pt x="2704019" y="3670300"/>
                </a:lnTo>
                <a:lnTo>
                  <a:pt x="2704442" y="3657600"/>
                </a:lnTo>
                <a:close/>
              </a:path>
              <a:path w="2707004" h="4114800">
                <a:moveTo>
                  <a:pt x="33342" y="3644900"/>
                </a:moveTo>
                <a:lnTo>
                  <a:pt x="5382" y="3644900"/>
                </a:lnTo>
                <a:lnTo>
                  <a:pt x="2101" y="3657600"/>
                </a:lnTo>
                <a:lnTo>
                  <a:pt x="28719" y="3657600"/>
                </a:lnTo>
                <a:lnTo>
                  <a:pt x="33342" y="3644900"/>
                </a:lnTo>
                <a:close/>
              </a:path>
              <a:path w="2707004" h="4114800">
                <a:moveTo>
                  <a:pt x="2696116" y="3644900"/>
                </a:moveTo>
                <a:lnTo>
                  <a:pt x="2672761" y="3644900"/>
                </a:lnTo>
                <a:lnTo>
                  <a:pt x="2676290" y="3657600"/>
                </a:lnTo>
                <a:lnTo>
                  <a:pt x="2695621" y="3657600"/>
                </a:lnTo>
                <a:lnTo>
                  <a:pt x="2696116" y="3644900"/>
                </a:lnTo>
                <a:close/>
              </a:path>
              <a:path w="2707004" h="4114800">
                <a:moveTo>
                  <a:pt x="37368" y="3632200"/>
                </a:moveTo>
                <a:lnTo>
                  <a:pt x="6118" y="3632200"/>
                </a:lnTo>
                <a:lnTo>
                  <a:pt x="5010" y="3644900"/>
                </a:lnTo>
                <a:lnTo>
                  <a:pt x="37592" y="3644900"/>
                </a:lnTo>
                <a:lnTo>
                  <a:pt x="37368" y="3632200"/>
                </a:lnTo>
                <a:close/>
              </a:path>
              <a:path w="2707004" h="4114800">
                <a:moveTo>
                  <a:pt x="2702255" y="3619500"/>
                </a:moveTo>
                <a:lnTo>
                  <a:pt x="2680241" y="3619500"/>
                </a:lnTo>
                <a:lnTo>
                  <a:pt x="2677137" y="3632200"/>
                </a:lnTo>
                <a:lnTo>
                  <a:pt x="2680241" y="3632200"/>
                </a:lnTo>
                <a:lnTo>
                  <a:pt x="2677137" y="3644900"/>
                </a:lnTo>
                <a:lnTo>
                  <a:pt x="2706700" y="3644900"/>
                </a:lnTo>
                <a:lnTo>
                  <a:pt x="2702255" y="3619500"/>
                </a:lnTo>
                <a:close/>
              </a:path>
              <a:path w="2707004" h="4114800">
                <a:moveTo>
                  <a:pt x="9781" y="3619500"/>
                </a:moveTo>
                <a:lnTo>
                  <a:pt x="4927" y="3619500"/>
                </a:lnTo>
                <a:lnTo>
                  <a:pt x="6286" y="3632200"/>
                </a:lnTo>
                <a:lnTo>
                  <a:pt x="7939" y="3632200"/>
                </a:lnTo>
                <a:lnTo>
                  <a:pt x="9781" y="3619500"/>
                </a:lnTo>
                <a:close/>
              </a:path>
              <a:path w="2707004" h="4114800">
                <a:moveTo>
                  <a:pt x="31925" y="3619500"/>
                </a:moveTo>
                <a:lnTo>
                  <a:pt x="11971" y="3619500"/>
                </a:lnTo>
                <a:lnTo>
                  <a:pt x="8961" y="3632200"/>
                </a:lnTo>
                <a:lnTo>
                  <a:pt x="24917" y="3632200"/>
                </a:lnTo>
                <a:lnTo>
                  <a:pt x="31925" y="3619500"/>
                </a:lnTo>
                <a:close/>
              </a:path>
              <a:path w="2707004" h="4114800">
                <a:moveTo>
                  <a:pt x="32373" y="3594100"/>
                </a:moveTo>
                <a:lnTo>
                  <a:pt x="6351" y="3594100"/>
                </a:lnTo>
                <a:lnTo>
                  <a:pt x="6799" y="3606800"/>
                </a:lnTo>
                <a:lnTo>
                  <a:pt x="3070" y="3619500"/>
                </a:lnTo>
                <a:lnTo>
                  <a:pt x="12020" y="3619500"/>
                </a:lnTo>
                <a:lnTo>
                  <a:pt x="14441" y="3606800"/>
                </a:lnTo>
                <a:lnTo>
                  <a:pt x="25439" y="3606800"/>
                </a:lnTo>
                <a:lnTo>
                  <a:pt x="29489" y="3601324"/>
                </a:lnTo>
                <a:lnTo>
                  <a:pt x="32373" y="3594100"/>
                </a:lnTo>
                <a:close/>
              </a:path>
              <a:path w="2707004" h="4114800">
                <a:moveTo>
                  <a:pt x="36101" y="3606800"/>
                </a:moveTo>
                <a:lnTo>
                  <a:pt x="17536" y="3606800"/>
                </a:lnTo>
                <a:lnTo>
                  <a:pt x="17983" y="3619500"/>
                </a:lnTo>
                <a:lnTo>
                  <a:pt x="32895" y="3619500"/>
                </a:lnTo>
                <a:lnTo>
                  <a:pt x="36101" y="3606800"/>
                </a:lnTo>
                <a:close/>
              </a:path>
              <a:path w="2707004" h="4114800">
                <a:moveTo>
                  <a:pt x="2692589" y="3606800"/>
                </a:moveTo>
                <a:lnTo>
                  <a:pt x="2670999" y="3606800"/>
                </a:lnTo>
                <a:lnTo>
                  <a:pt x="2672269" y="3619500"/>
                </a:lnTo>
                <a:lnTo>
                  <a:pt x="2694351" y="3619500"/>
                </a:lnTo>
                <a:lnTo>
                  <a:pt x="2692589" y="3606800"/>
                </a:lnTo>
                <a:close/>
              </a:path>
              <a:path w="2707004" h="4114800">
                <a:moveTo>
                  <a:pt x="33472" y="3595940"/>
                </a:moveTo>
                <a:lnTo>
                  <a:pt x="29489" y="3601324"/>
                </a:lnTo>
                <a:lnTo>
                  <a:pt x="27303" y="3606800"/>
                </a:lnTo>
                <a:lnTo>
                  <a:pt x="34236" y="3606800"/>
                </a:lnTo>
                <a:lnTo>
                  <a:pt x="33472" y="3595940"/>
                </a:lnTo>
                <a:close/>
              </a:path>
              <a:path w="2707004" h="4114800">
                <a:moveTo>
                  <a:pt x="2687720" y="3594100"/>
                </a:moveTo>
                <a:lnTo>
                  <a:pt x="2669235" y="3594100"/>
                </a:lnTo>
                <a:lnTo>
                  <a:pt x="2667894" y="3606800"/>
                </a:lnTo>
                <a:lnTo>
                  <a:pt x="2685533" y="3606800"/>
                </a:lnTo>
                <a:lnTo>
                  <a:pt x="2687720" y="3594100"/>
                </a:lnTo>
                <a:close/>
              </a:path>
              <a:path w="2707004" h="4114800">
                <a:moveTo>
                  <a:pt x="2700985" y="3594100"/>
                </a:moveTo>
                <a:lnTo>
                  <a:pt x="2687720" y="3594100"/>
                </a:lnTo>
                <a:lnTo>
                  <a:pt x="2695693" y="3606800"/>
                </a:lnTo>
                <a:lnTo>
                  <a:pt x="2700066" y="3606800"/>
                </a:lnTo>
                <a:lnTo>
                  <a:pt x="2700985" y="3594100"/>
                </a:lnTo>
                <a:close/>
              </a:path>
              <a:path w="2707004" h="4114800">
                <a:moveTo>
                  <a:pt x="33342" y="3594100"/>
                </a:moveTo>
                <a:lnTo>
                  <a:pt x="32373" y="3594100"/>
                </a:lnTo>
                <a:lnTo>
                  <a:pt x="29489" y="3601324"/>
                </a:lnTo>
                <a:lnTo>
                  <a:pt x="33472" y="3595940"/>
                </a:lnTo>
                <a:lnTo>
                  <a:pt x="33342" y="3594100"/>
                </a:lnTo>
                <a:close/>
              </a:path>
              <a:path w="2707004" h="4114800">
                <a:moveTo>
                  <a:pt x="34833" y="3594100"/>
                </a:moveTo>
                <a:lnTo>
                  <a:pt x="33342" y="3594100"/>
                </a:lnTo>
                <a:lnTo>
                  <a:pt x="33472" y="3595940"/>
                </a:lnTo>
                <a:lnTo>
                  <a:pt x="34833" y="3594100"/>
                </a:lnTo>
                <a:close/>
              </a:path>
              <a:path w="2707004" h="4114800">
                <a:moveTo>
                  <a:pt x="11944" y="3581400"/>
                </a:moveTo>
                <a:lnTo>
                  <a:pt x="4488" y="3581400"/>
                </a:lnTo>
                <a:lnTo>
                  <a:pt x="5457" y="3594100"/>
                </a:lnTo>
                <a:lnTo>
                  <a:pt x="11944" y="3581400"/>
                </a:lnTo>
                <a:close/>
              </a:path>
              <a:path w="2707004" h="4114800">
                <a:moveTo>
                  <a:pt x="35802" y="3581400"/>
                </a:moveTo>
                <a:lnTo>
                  <a:pt x="11944" y="3581400"/>
                </a:lnTo>
                <a:lnTo>
                  <a:pt x="12391" y="3594100"/>
                </a:lnTo>
                <a:lnTo>
                  <a:pt x="35355" y="3594100"/>
                </a:lnTo>
                <a:lnTo>
                  <a:pt x="35802" y="3581400"/>
                </a:lnTo>
                <a:close/>
              </a:path>
              <a:path w="2707004" h="4114800">
                <a:moveTo>
                  <a:pt x="2673609" y="3568700"/>
                </a:moveTo>
                <a:lnTo>
                  <a:pt x="2670999" y="3568700"/>
                </a:lnTo>
                <a:lnTo>
                  <a:pt x="2670505" y="3581400"/>
                </a:lnTo>
                <a:lnTo>
                  <a:pt x="2672198" y="3594100"/>
                </a:lnTo>
                <a:lnTo>
                  <a:pt x="2700066" y="3594100"/>
                </a:lnTo>
                <a:lnTo>
                  <a:pt x="2701408" y="3581400"/>
                </a:lnTo>
                <a:lnTo>
                  <a:pt x="2680241" y="3581400"/>
                </a:lnTo>
                <a:lnTo>
                  <a:pt x="2673609" y="3568700"/>
                </a:lnTo>
                <a:close/>
              </a:path>
              <a:path w="2707004" h="4114800">
                <a:moveTo>
                  <a:pt x="34461" y="3556000"/>
                </a:moveTo>
                <a:lnTo>
                  <a:pt x="26855" y="3568700"/>
                </a:lnTo>
                <a:lnTo>
                  <a:pt x="12391" y="3568700"/>
                </a:lnTo>
                <a:lnTo>
                  <a:pt x="9558" y="3581400"/>
                </a:lnTo>
                <a:lnTo>
                  <a:pt x="37815" y="3581400"/>
                </a:lnTo>
                <a:lnTo>
                  <a:pt x="36622" y="3568700"/>
                </a:lnTo>
                <a:lnTo>
                  <a:pt x="34461" y="3556000"/>
                </a:lnTo>
                <a:close/>
              </a:path>
              <a:path w="2707004" h="4114800">
                <a:moveTo>
                  <a:pt x="2696963" y="3568700"/>
                </a:moveTo>
                <a:lnTo>
                  <a:pt x="2685956" y="3568700"/>
                </a:lnTo>
                <a:lnTo>
                  <a:pt x="2683769" y="3581400"/>
                </a:lnTo>
                <a:lnTo>
                  <a:pt x="2702678" y="3581400"/>
                </a:lnTo>
                <a:lnTo>
                  <a:pt x="2696963" y="3568700"/>
                </a:lnTo>
                <a:close/>
              </a:path>
              <a:path w="2707004" h="4114800">
                <a:moveTo>
                  <a:pt x="35653" y="3543300"/>
                </a:moveTo>
                <a:lnTo>
                  <a:pt x="8662" y="3543300"/>
                </a:lnTo>
                <a:lnTo>
                  <a:pt x="5830" y="3568700"/>
                </a:lnTo>
                <a:lnTo>
                  <a:pt x="26855" y="3568700"/>
                </a:lnTo>
                <a:lnTo>
                  <a:pt x="30062" y="3556000"/>
                </a:lnTo>
                <a:lnTo>
                  <a:pt x="35206" y="3556000"/>
                </a:lnTo>
                <a:lnTo>
                  <a:pt x="35653" y="3543300"/>
                </a:lnTo>
                <a:close/>
              </a:path>
              <a:path w="2707004" h="4114800">
                <a:moveTo>
                  <a:pt x="2693435" y="3543300"/>
                </a:moveTo>
                <a:lnTo>
                  <a:pt x="2670505" y="3543300"/>
                </a:lnTo>
                <a:lnTo>
                  <a:pt x="2670999" y="3556000"/>
                </a:lnTo>
                <a:lnTo>
                  <a:pt x="2675373" y="3556000"/>
                </a:lnTo>
                <a:lnTo>
                  <a:pt x="2681582" y="3568700"/>
                </a:lnTo>
                <a:lnTo>
                  <a:pt x="2700066" y="3568700"/>
                </a:lnTo>
                <a:lnTo>
                  <a:pt x="2702749" y="3556000"/>
                </a:lnTo>
                <a:lnTo>
                  <a:pt x="2693435" y="3543300"/>
                </a:lnTo>
                <a:close/>
              </a:path>
              <a:path w="2707004" h="4114800">
                <a:moveTo>
                  <a:pt x="35206" y="3505200"/>
                </a:moveTo>
                <a:lnTo>
                  <a:pt x="24992" y="3517900"/>
                </a:lnTo>
                <a:lnTo>
                  <a:pt x="6351" y="3517900"/>
                </a:lnTo>
                <a:lnTo>
                  <a:pt x="3519" y="3530600"/>
                </a:lnTo>
                <a:lnTo>
                  <a:pt x="4488" y="3530600"/>
                </a:lnTo>
                <a:lnTo>
                  <a:pt x="4935" y="3543300"/>
                </a:lnTo>
                <a:lnTo>
                  <a:pt x="27750" y="3543300"/>
                </a:lnTo>
                <a:lnTo>
                  <a:pt x="36175" y="3530600"/>
                </a:lnTo>
                <a:lnTo>
                  <a:pt x="37070" y="3517900"/>
                </a:lnTo>
                <a:lnTo>
                  <a:pt x="35206" y="3505200"/>
                </a:lnTo>
                <a:close/>
              </a:path>
              <a:path w="2707004" h="4114800">
                <a:moveTo>
                  <a:pt x="2686380" y="3530600"/>
                </a:moveTo>
                <a:lnTo>
                  <a:pt x="2674031" y="3530600"/>
                </a:lnTo>
                <a:lnTo>
                  <a:pt x="2680241" y="3543300"/>
                </a:lnTo>
                <a:lnTo>
                  <a:pt x="2687297" y="3543300"/>
                </a:lnTo>
                <a:lnTo>
                  <a:pt x="2686380" y="3530600"/>
                </a:lnTo>
                <a:close/>
              </a:path>
              <a:path w="2707004" h="4114800">
                <a:moveTo>
                  <a:pt x="2700491" y="3530600"/>
                </a:moveTo>
                <a:lnTo>
                  <a:pt x="2686380" y="3530600"/>
                </a:lnTo>
                <a:lnTo>
                  <a:pt x="2696116" y="3543300"/>
                </a:lnTo>
                <a:lnTo>
                  <a:pt x="2703172" y="3543300"/>
                </a:lnTo>
                <a:lnTo>
                  <a:pt x="2700491" y="3530600"/>
                </a:lnTo>
                <a:close/>
              </a:path>
              <a:path w="2707004" h="4114800">
                <a:moveTo>
                  <a:pt x="2679324" y="3517900"/>
                </a:moveTo>
                <a:lnTo>
                  <a:pt x="2671422" y="3517900"/>
                </a:lnTo>
                <a:lnTo>
                  <a:pt x="2677137" y="3530600"/>
                </a:lnTo>
                <a:lnTo>
                  <a:pt x="2688567" y="3530600"/>
                </a:lnTo>
                <a:lnTo>
                  <a:pt x="2679324" y="3517900"/>
                </a:lnTo>
                <a:close/>
              </a:path>
              <a:path w="2707004" h="4114800">
                <a:moveTo>
                  <a:pt x="2690613" y="3517900"/>
                </a:moveTo>
                <a:lnTo>
                  <a:pt x="2686874" y="3517900"/>
                </a:lnTo>
                <a:lnTo>
                  <a:pt x="2689343" y="3530600"/>
                </a:lnTo>
                <a:lnTo>
                  <a:pt x="2698656" y="3530600"/>
                </a:lnTo>
                <a:lnTo>
                  <a:pt x="2690613" y="3517900"/>
                </a:lnTo>
                <a:close/>
              </a:path>
              <a:path w="2707004" h="4114800">
                <a:moveTo>
                  <a:pt x="38487" y="3479800"/>
                </a:moveTo>
                <a:lnTo>
                  <a:pt x="27374" y="3479800"/>
                </a:lnTo>
                <a:lnTo>
                  <a:pt x="21611" y="3487719"/>
                </a:lnTo>
                <a:lnTo>
                  <a:pt x="20156" y="3492500"/>
                </a:lnTo>
                <a:lnTo>
                  <a:pt x="12840" y="3492500"/>
                </a:lnTo>
                <a:lnTo>
                  <a:pt x="7014" y="3503658"/>
                </a:lnTo>
                <a:lnTo>
                  <a:pt x="6799" y="3505200"/>
                </a:lnTo>
                <a:lnTo>
                  <a:pt x="13285" y="3505200"/>
                </a:lnTo>
                <a:lnTo>
                  <a:pt x="9110" y="3517900"/>
                </a:lnTo>
                <a:lnTo>
                  <a:pt x="24992" y="3517900"/>
                </a:lnTo>
                <a:lnTo>
                  <a:pt x="24992" y="3505200"/>
                </a:lnTo>
                <a:lnTo>
                  <a:pt x="36175" y="3492500"/>
                </a:lnTo>
                <a:lnTo>
                  <a:pt x="38487" y="3479800"/>
                </a:lnTo>
                <a:close/>
              </a:path>
              <a:path w="2707004" h="4114800">
                <a:moveTo>
                  <a:pt x="2674031" y="3505200"/>
                </a:moveTo>
                <a:lnTo>
                  <a:pt x="2671775" y="3505200"/>
                </a:lnTo>
                <a:lnTo>
                  <a:pt x="2673327" y="3517900"/>
                </a:lnTo>
                <a:lnTo>
                  <a:pt x="2678336" y="3517900"/>
                </a:lnTo>
                <a:lnTo>
                  <a:pt x="2674031" y="3505200"/>
                </a:lnTo>
                <a:close/>
              </a:path>
              <a:path w="2707004" h="4114800">
                <a:moveTo>
                  <a:pt x="2699150" y="3492500"/>
                </a:moveTo>
                <a:lnTo>
                  <a:pt x="2675301" y="3492500"/>
                </a:lnTo>
                <a:lnTo>
                  <a:pt x="2677560" y="3505200"/>
                </a:lnTo>
                <a:lnTo>
                  <a:pt x="2679818" y="3505200"/>
                </a:lnTo>
                <a:lnTo>
                  <a:pt x="2678336" y="3517900"/>
                </a:lnTo>
                <a:lnTo>
                  <a:pt x="2701549" y="3517900"/>
                </a:lnTo>
                <a:lnTo>
                  <a:pt x="2701196" y="3505200"/>
                </a:lnTo>
                <a:lnTo>
                  <a:pt x="2699150" y="3492500"/>
                </a:lnTo>
                <a:close/>
              </a:path>
              <a:path w="2707004" h="4114800">
                <a:moveTo>
                  <a:pt x="8567" y="3492500"/>
                </a:moveTo>
                <a:lnTo>
                  <a:pt x="3528" y="3492500"/>
                </a:lnTo>
                <a:lnTo>
                  <a:pt x="6209" y="3505200"/>
                </a:lnTo>
                <a:lnTo>
                  <a:pt x="7014" y="3503658"/>
                </a:lnTo>
                <a:lnTo>
                  <a:pt x="8567" y="3492500"/>
                </a:lnTo>
                <a:close/>
              </a:path>
              <a:path w="2707004" h="4114800">
                <a:moveTo>
                  <a:pt x="12840" y="3492500"/>
                </a:moveTo>
                <a:lnTo>
                  <a:pt x="8567" y="3492500"/>
                </a:lnTo>
                <a:lnTo>
                  <a:pt x="7014" y="3503658"/>
                </a:lnTo>
                <a:lnTo>
                  <a:pt x="12840" y="3492500"/>
                </a:lnTo>
                <a:close/>
              </a:path>
              <a:path w="2707004" h="4114800">
                <a:moveTo>
                  <a:pt x="24022" y="3479800"/>
                </a:moveTo>
                <a:lnTo>
                  <a:pt x="10582" y="3479800"/>
                </a:lnTo>
                <a:lnTo>
                  <a:pt x="6209" y="3492500"/>
                </a:lnTo>
                <a:lnTo>
                  <a:pt x="18133" y="3492500"/>
                </a:lnTo>
                <a:lnTo>
                  <a:pt x="21611" y="3487719"/>
                </a:lnTo>
                <a:lnTo>
                  <a:pt x="24022" y="3479800"/>
                </a:lnTo>
                <a:close/>
              </a:path>
              <a:path w="2707004" h="4114800">
                <a:moveTo>
                  <a:pt x="2696751" y="3479800"/>
                </a:moveTo>
                <a:lnTo>
                  <a:pt x="2670787" y="3479800"/>
                </a:lnTo>
                <a:lnTo>
                  <a:pt x="2670575" y="3492500"/>
                </a:lnTo>
                <a:lnTo>
                  <a:pt x="2702606" y="3492500"/>
                </a:lnTo>
                <a:lnTo>
                  <a:pt x="2696751" y="3479800"/>
                </a:lnTo>
                <a:close/>
              </a:path>
              <a:path w="2707004" h="4114800">
                <a:moveTo>
                  <a:pt x="27374" y="3479800"/>
                </a:moveTo>
                <a:lnTo>
                  <a:pt x="24022" y="3479800"/>
                </a:lnTo>
                <a:lnTo>
                  <a:pt x="21611" y="3487719"/>
                </a:lnTo>
                <a:lnTo>
                  <a:pt x="27374" y="3479800"/>
                </a:lnTo>
                <a:close/>
              </a:path>
              <a:path w="2707004" h="4114800">
                <a:moveTo>
                  <a:pt x="13263" y="3467100"/>
                </a:moveTo>
                <a:lnTo>
                  <a:pt x="6631" y="3467100"/>
                </a:lnTo>
                <a:lnTo>
                  <a:pt x="3950" y="3479800"/>
                </a:lnTo>
                <a:lnTo>
                  <a:pt x="13263" y="3467100"/>
                </a:lnTo>
                <a:close/>
              </a:path>
              <a:path w="2707004" h="4114800">
                <a:moveTo>
                  <a:pt x="35206" y="3467100"/>
                </a:moveTo>
                <a:lnTo>
                  <a:pt x="18555" y="3467100"/>
                </a:lnTo>
                <a:lnTo>
                  <a:pt x="19403" y="3479800"/>
                </a:lnTo>
                <a:lnTo>
                  <a:pt x="26333" y="3479800"/>
                </a:lnTo>
                <a:lnTo>
                  <a:pt x="35206" y="3467100"/>
                </a:lnTo>
                <a:close/>
              </a:path>
              <a:path w="2707004" h="4114800">
                <a:moveTo>
                  <a:pt x="35206" y="3467100"/>
                </a:moveTo>
                <a:lnTo>
                  <a:pt x="26333" y="3479800"/>
                </a:lnTo>
                <a:lnTo>
                  <a:pt x="34430" y="3479800"/>
                </a:lnTo>
                <a:lnTo>
                  <a:pt x="35855" y="3475597"/>
                </a:lnTo>
                <a:lnTo>
                  <a:pt x="35206" y="3467100"/>
                </a:lnTo>
                <a:close/>
              </a:path>
              <a:path w="2707004" h="4114800">
                <a:moveTo>
                  <a:pt x="35855" y="3475597"/>
                </a:moveTo>
                <a:lnTo>
                  <a:pt x="34430" y="3479800"/>
                </a:lnTo>
                <a:lnTo>
                  <a:pt x="36175" y="3479800"/>
                </a:lnTo>
                <a:lnTo>
                  <a:pt x="35855" y="3475597"/>
                </a:lnTo>
                <a:close/>
              </a:path>
              <a:path w="2707004" h="4114800">
                <a:moveTo>
                  <a:pt x="2700914" y="3454400"/>
                </a:moveTo>
                <a:lnTo>
                  <a:pt x="2669658" y="3454400"/>
                </a:lnTo>
                <a:lnTo>
                  <a:pt x="2674315" y="3479800"/>
                </a:lnTo>
                <a:lnTo>
                  <a:pt x="2699926" y="3479800"/>
                </a:lnTo>
                <a:lnTo>
                  <a:pt x="2700914" y="3454400"/>
                </a:lnTo>
                <a:close/>
              </a:path>
              <a:path w="2707004" h="4114800">
                <a:moveTo>
                  <a:pt x="38735" y="3467100"/>
                </a:moveTo>
                <a:lnTo>
                  <a:pt x="35206" y="3467100"/>
                </a:lnTo>
                <a:lnTo>
                  <a:pt x="35855" y="3475597"/>
                </a:lnTo>
                <a:lnTo>
                  <a:pt x="38735" y="3467100"/>
                </a:lnTo>
                <a:close/>
              </a:path>
              <a:path w="2707004" h="4114800">
                <a:moveTo>
                  <a:pt x="32666" y="3454400"/>
                </a:moveTo>
                <a:lnTo>
                  <a:pt x="9735" y="3454400"/>
                </a:lnTo>
                <a:lnTo>
                  <a:pt x="9312" y="3467100"/>
                </a:lnTo>
                <a:lnTo>
                  <a:pt x="29563" y="3467100"/>
                </a:lnTo>
                <a:lnTo>
                  <a:pt x="32666" y="3454400"/>
                </a:lnTo>
                <a:close/>
              </a:path>
              <a:path w="2707004" h="4114800">
                <a:moveTo>
                  <a:pt x="31325" y="3441700"/>
                </a:moveTo>
                <a:lnTo>
                  <a:pt x="6631" y="3441700"/>
                </a:lnTo>
                <a:lnTo>
                  <a:pt x="5290" y="3454400"/>
                </a:lnTo>
                <a:lnTo>
                  <a:pt x="26457" y="3454400"/>
                </a:lnTo>
                <a:lnTo>
                  <a:pt x="31325" y="3441700"/>
                </a:lnTo>
                <a:close/>
              </a:path>
              <a:path w="2707004" h="4114800">
                <a:moveTo>
                  <a:pt x="2673680" y="3441700"/>
                </a:moveTo>
                <a:lnTo>
                  <a:pt x="2671422" y="3441700"/>
                </a:lnTo>
                <a:lnTo>
                  <a:pt x="2669164" y="3454400"/>
                </a:lnTo>
                <a:lnTo>
                  <a:pt x="2680594" y="3454400"/>
                </a:lnTo>
                <a:lnTo>
                  <a:pt x="2673680" y="3441700"/>
                </a:lnTo>
                <a:close/>
              </a:path>
              <a:path w="2707004" h="4114800">
                <a:moveTo>
                  <a:pt x="2692377" y="3441700"/>
                </a:moveTo>
                <a:lnTo>
                  <a:pt x="2677560" y="3441700"/>
                </a:lnTo>
                <a:lnTo>
                  <a:pt x="2680594" y="3454400"/>
                </a:lnTo>
                <a:lnTo>
                  <a:pt x="2698868" y="3454400"/>
                </a:lnTo>
                <a:lnTo>
                  <a:pt x="2692377" y="3441700"/>
                </a:lnTo>
                <a:close/>
              </a:path>
              <a:path w="2707004" h="4114800">
                <a:moveTo>
                  <a:pt x="2700491" y="3441700"/>
                </a:moveTo>
                <a:lnTo>
                  <a:pt x="2692871" y="3441700"/>
                </a:lnTo>
                <a:lnTo>
                  <a:pt x="2701267" y="3454400"/>
                </a:lnTo>
                <a:lnTo>
                  <a:pt x="2700491" y="3441700"/>
                </a:lnTo>
                <a:close/>
              </a:path>
              <a:path w="2707004" h="4114800">
                <a:moveTo>
                  <a:pt x="22929" y="3429000"/>
                </a:moveTo>
                <a:lnTo>
                  <a:pt x="5715" y="3429000"/>
                </a:lnTo>
                <a:lnTo>
                  <a:pt x="6209" y="3441700"/>
                </a:lnTo>
                <a:lnTo>
                  <a:pt x="20742" y="3441700"/>
                </a:lnTo>
                <a:lnTo>
                  <a:pt x="22929" y="3429000"/>
                </a:lnTo>
                <a:close/>
              </a:path>
              <a:path w="2707004" h="4114800">
                <a:moveTo>
                  <a:pt x="35700" y="3429000"/>
                </a:moveTo>
                <a:lnTo>
                  <a:pt x="25118" y="3429000"/>
                </a:lnTo>
                <a:lnTo>
                  <a:pt x="20742" y="3441700"/>
                </a:lnTo>
                <a:lnTo>
                  <a:pt x="36195" y="3441700"/>
                </a:lnTo>
                <a:lnTo>
                  <a:pt x="35700" y="3429000"/>
                </a:lnTo>
                <a:close/>
              </a:path>
              <a:path w="2707004" h="4114800">
                <a:moveTo>
                  <a:pt x="2695621" y="3429000"/>
                </a:moveTo>
                <a:lnTo>
                  <a:pt x="2672974" y="3429000"/>
                </a:lnTo>
                <a:lnTo>
                  <a:pt x="2672692" y="3441700"/>
                </a:lnTo>
                <a:lnTo>
                  <a:pt x="2700209" y="3441700"/>
                </a:lnTo>
                <a:lnTo>
                  <a:pt x="2695621" y="3429000"/>
                </a:lnTo>
                <a:close/>
              </a:path>
              <a:path w="2707004" h="4114800">
                <a:moveTo>
                  <a:pt x="36195" y="3403600"/>
                </a:moveTo>
                <a:lnTo>
                  <a:pt x="21165" y="3403600"/>
                </a:lnTo>
                <a:lnTo>
                  <a:pt x="18978" y="3416300"/>
                </a:lnTo>
                <a:lnTo>
                  <a:pt x="11005" y="3429000"/>
                </a:lnTo>
                <a:lnTo>
                  <a:pt x="26457" y="3429000"/>
                </a:lnTo>
                <a:lnTo>
                  <a:pt x="33089" y="3416300"/>
                </a:lnTo>
                <a:lnTo>
                  <a:pt x="35700" y="3416300"/>
                </a:lnTo>
                <a:lnTo>
                  <a:pt x="36195" y="3403600"/>
                </a:lnTo>
                <a:close/>
              </a:path>
              <a:path w="2707004" h="4114800">
                <a:moveTo>
                  <a:pt x="2699856" y="3416300"/>
                </a:moveTo>
                <a:lnTo>
                  <a:pt x="2679042" y="3416300"/>
                </a:lnTo>
                <a:lnTo>
                  <a:pt x="2678830" y="3429000"/>
                </a:lnTo>
                <a:lnTo>
                  <a:pt x="2699362" y="3429000"/>
                </a:lnTo>
                <a:lnTo>
                  <a:pt x="2699856" y="3416300"/>
                </a:lnTo>
                <a:close/>
              </a:path>
              <a:path w="2707004" h="4114800">
                <a:moveTo>
                  <a:pt x="37465" y="3378200"/>
                </a:moveTo>
                <a:lnTo>
                  <a:pt x="10582" y="3378200"/>
                </a:lnTo>
                <a:lnTo>
                  <a:pt x="9735" y="3390900"/>
                </a:lnTo>
                <a:lnTo>
                  <a:pt x="2680" y="3390900"/>
                </a:lnTo>
                <a:lnTo>
                  <a:pt x="0" y="3403600"/>
                </a:lnTo>
                <a:lnTo>
                  <a:pt x="4445" y="3416300"/>
                </a:lnTo>
                <a:lnTo>
                  <a:pt x="12346" y="3416300"/>
                </a:lnTo>
                <a:lnTo>
                  <a:pt x="14110" y="3403600"/>
                </a:lnTo>
                <a:lnTo>
                  <a:pt x="28644" y="3403600"/>
                </a:lnTo>
                <a:lnTo>
                  <a:pt x="36195" y="3390900"/>
                </a:lnTo>
                <a:lnTo>
                  <a:pt x="37465" y="3378200"/>
                </a:lnTo>
                <a:close/>
              </a:path>
              <a:path w="2707004" h="4114800">
                <a:moveTo>
                  <a:pt x="2670067" y="3392594"/>
                </a:moveTo>
                <a:lnTo>
                  <a:pt x="2670434" y="3403600"/>
                </a:lnTo>
                <a:lnTo>
                  <a:pt x="2670787" y="3416300"/>
                </a:lnTo>
                <a:lnTo>
                  <a:pt x="2698374" y="3416300"/>
                </a:lnTo>
                <a:lnTo>
                  <a:pt x="2690825" y="3403600"/>
                </a:lnTo>
                <a:lnTo>
                  <a:pt x="2675020" y="3403600"/>
                </a:lnTo>
                <a:lnTo>
                  <a:pt x="2670067" y="3392594"/>
                </a:lnTo>
                <a:close/>
              </a:path>
              <a:path w="2707004" h="4114800">
                <a:moveTo>
                  <a:pt x="2700632" y="3403600"/>
                </a:moveTo>
                <a:lnTo>
                  <a:pt x="2697526" y="3403600"/>
                </a:lnTo>
                <a:lnTo>
                  <a:pt x="2699291" y="3416300"/>
                </a:lnTo>
                <a:lnTo>
                  <a:pt x="2701336" y="3416300"/>
                </a:lnTo>
                <a:lnTo>
                  <a:pt x="2700632" y="3403600"/>
                </a:lnTo>
                <a:close/>
              </a:path>
              <a:path w="2707004" h="4114800">
                <a:moveTo>
                  <a:pt x="2671491" y="3352800"/>
                </a:moveTo>
                <a:lnTo>
                  <a:pt x="2670505" y="3365500"/>
                </a:lnTo>
                <a:lnTo>
                  <a:pt x="2673045" y="3378200"/>
                </a:lnTo>
                <a:lnTo>
                  <a:pt x="2680100" y="3378200"/>
                </a:lnTo>
                <a:lnTo>
                  <a:pt x="2679818" y="3390900"/>
                </a:lnTo>
                <a:lnTo>
                  <a:pt x="2677419" y="3390900"/>
                </a:lnTo>
                <a:lnTo>
                  <a:pt x="2681159" y="3403600"/>
                </a:lnTo>
                <a:lnTo>
                  <a:pt x="2701549" y="3403600"/>
                </a:lnTo>
                <a:lnTo>
                  <a:pt x="2701336" y="3390900"/>
                </a:lnTo>
                <a:lnTo>
                  <a:pt x="2700350" y="3378200"/>
                </a:lnTo>
                <a:lnTo>
                  <a:pt x="2699431" y="3365500"/>
                </a:lnTo>
                <a:lnTo>
                  <a:pt x="2673115" y="3365500"/>
                </a:lnTo>
                <a:lnTo>
                  <a:pt x="2671491" y="3352800"/>
                </a:lnTo>
                <a:close/>
              </a:path>
              <a:path w="2707004" h="4114800">
                <a:moveTo>
                  <a:pt x="2670011" y="3390900"/>
                </a:moveTo>
                <a:lnTo>
                  <a:pt x="2669305" y="3390900"/>
                </a:lnTo>
                <a:lnTo>
                  <a:pt x="2670067" y="3392594"/>
                </a:lnTo>
                <a:lnTo>
                  <a:pt x="2670011" y="3390900"/>
                </a:lnTo>
                <a:close/>
              </a:path>
              <a:path w="2707004" h="4114800">
                <a:moveTo>
                  <a:pt x="2670671" y="3378970"/>
                </a:moveTo>
                <a:lnTo>
                  <a:pt x="2671069" y="3390900"/>
                </a:lnTo>
                <a:lnTo>
                  <a:pt x="2679818" y="3390900"/>
                </a:lnTo>
                <a:lnTo>
                  <a:pt x="2670671" y="3378970"/>
                </a:lnTo>
                <a:close/>
              </a:path>
              <a:path w="2707004" h="4114800">
                <a:moveTo>
                  <a:pt x="2670646" y="3378200"/>
                </a:moveTo>
                <a:lnTo>
                  <a:pt x="2670081" y="3378200"/>
                </a:lnTo>
                <a:lnTo>
                  <a:pt x="2670671" y="3378970"/>
                </a:lnTo>
                <a:lnTo>
                  <a:pt x="2670646" y="3378200"/>
                </a:lnTo>
                <a:close/>
              </a:path>
              <a:path w="2707004" h="4114800">
                <a:moveTo>
                  <a:pt x="29563" y="3365500"/>
                </a:moveTo>
                <a:lnTo>
                  <a:pt x="1339" y="3365500"/>
                </a:lnTo>
                <a:lnTo>
                  <a:pt x="2680" y="3378200"/>
                </a:lnTo>
                <a:lnTo>
                  <a:pt x="26457" y="3378200"/>
                </a:lnTo>
                <a:lnTo>
                  <a:pt x="29563" y="3365500"/>
                </a:lnTo>
                <a:close/>
              </a:path>
              <a:path w="2707004" h="4114800">
                <a:moveTo>
                  <a:pt x="33936" y="3340100"/>
                </a:moveTo>
                <a:lnTo>
                  <a:pt x="15875" y="3340100"/>
                </a:lnTo>
                <a:lnTo>
                  <a:pt x="15450" y="3352800"/>
                </a:lnTo>
                <a:lnTo>
                  <a:pt x="12840" y="3352800"/>
                </a:lnTo>
                <a:lnTo>
                  <a:pt x="10582" y="3365500"/>
                </a:lnTo>
                <a:lnTo>
                  <a:pt x="26457" y="3365500"/>
                </a:lnTo>
                <a:lnTo>
                  <a:pt x="29563" y="3352800"/>
                </a:lnTo>
                <a:lnTo>
                  <a:pt x="33936" y="3340100"/>
                </a:lnTo>
                <a:close/>
              </a:path>
              <a:path w="2707004" h="4114800">
                <a:moveTo>
                  <a:pt x="2702278" y="3352800"/>
                </a:moveTo>
                <a:lnTo>
                  <a:pt x="2674809" y="3352800"/>
                </a:lnTo>
                <a:lnTo>
                  <a:pt x="2678054" y="3365500"/>
                </a:lnTo>
                <a:lnTo>
                  <a:pt x="2701336" y="3365500"/>
                </a:lnTo>
                <a:lnTo>
                  <a:pt x="2702278" y="3352800"/>
                </a:lnTo>
                <a:close/>
              </a:path>
              <a:path w="2707004" h="4114800">
                <a:moveTo>
                  <a:pt x="30408" y="3327400"/>
                </a:moveTo>
                <a:lnTo>
                  <a:pt x="12769" y="3327400"/>
                </a:lnTo>
                <a:lnTo>
                  <a:pt x="1764" y="3340100"/>
                </a:lnTo>
                <a:lnTo>
                  <a:pt x="916" y="3352800"/>
                </a:lnTo>
                <a:lnTo>
                  <a:pt x="6631" y="3352800"/>
                </a:lnTo>
                <a:lnTo>
                  <a:pt x="11499" y="3340100"/>
                </a:lnTo>
                <a:lnTo>
                  <a:pt x="28221" y="3340100"/>
                </a:lnTo>
                <a:lnTo>
                  <a:pt x="30408" y="3327400"/>
                </a:lnTo>
                <a:close/>
              </a:path>
              <a:path w="2707004" h="4114800">
                <a:moveTo>
                  <a:pt x="2670505" y="3340100"/>
                </a:moveTo>
                <a:lnTo>
                  <a:pt x="2670293" y="3340100"/>
                </a:lnTo>
                <a:lnTo>
                  <a:pt x="2670011" y="3352800"/>
                </a:lnTo>
                <a:lnTo>
                  <a:pt x="2676290" y="3352800"/>
                </a:lnTo>
                <a:lnTo>
                  <a:pt x="2670505" y="3340100"/>
                </a:lnTo>
                <a:close/>
              </a:path>
              <a:path w="2707004" h="4114800">
                <a:moveTo>
                  <a:pt x="2698023" y="3340100"/>
                </a:moveTo>
                <a:lnTo>
                  <a:pt x="2677772" y="3340100"/>
                </a:lnTo>
                <a:lnTo>
                  <a:pt x="2676290" y="3352800"/>
                </a:lnTo>
                <a:lnTo>
                  <a:pt x="2700720" y="3352800"/>
                </a:lnTo>
                <a:lnTo>
                  <a:pt x="2698023" y="3340100"/>
                </a:lnTo>
                <a:close/>
              </a:path>
              <a:path w="2707004" h="4114800">
                <a:moveTo>
                  <a:pt x="2686542" y="3327400"/>
                </a:moveTo>
                <a:lnTo>
                  <a:pt x="2672551" y="3327400"/>
                </a:lnTo>
                <a:lnTo>
                  <a:pt x="2674031" y="3340100"/>
                </a:lnTo>
                <a:lnTo>
                  <a:pt x="2692686" y="3340100"/>
                </a:lnTo>
                <a:lnTo>
                  <a:pt x="2686542" y="3327400"/>
                </a:lnTo>
                <a:close/>
              </a:path>
              <a:path w="2707004" h="4114800">
                <a:moveTo>
                  <a:pt x="2693081" y="3327400"/>
                </a:moveTo>
                <a:lnTo>
                  <a:pt x="2686542" y="3327400"/>
                </a:lnTo>
                <a:lnTo>
                  <a:pt x="2692686" y="3340100"/>
                </a:lnTo>
                <a:lnTo>
                  <a:pt x="2695552" y="3340100"/>
                </a:lnTo>
                <a:lnTo>
                  <a:pt x="2693081" y="3327400"/>
                </a:lnTo>
                <a:close/>
              </a:path>
              <a:path w="2707004" h="4114800">
                <a:moveTo>
                  <a:pt x="2698483" y="3327400"/>
                </a:moveTo>
                <a:lnTo>
                  <a:pt x="2693081" y="3327400"/>
                </a:lnTo>
                <a:lnTo>
                  <a:pt x="2695552" y="3340100"/>
                </a:lnTo>
                <a:lnTo>
                  <a:pt x="2699900" y="3340100"/>
                </a:lnTo>
                <a:lnTo>
                  <a:pt x="2698483" y="3327400"/>
                </a:lnTo>
                <a:close/>
              </a:path>
              <a:path w="2707004" h="4114800">
                <a:moveTo>
                  <a:pt x="24270" y="3302000"/>
                </a:moveTo>
                <a:lnTo>
                  <a:pt x="7054" y="3302000"/>
                </a:lnTo>
                <a:lnTo>
                  <a:pt x="2186" y="3314700"/>
                </a:lnTo>
                <a:lnTo>
                  <a:pt x="2186" y="3327400"/>
                </a:lnTo>
                <a:lnTo>
                  <a:pt x="35700" y="3327400"/>
                </a:lnTo>
                <a:lnTo>
                  <a:pt x="36617" y="3314700"/>
                </a:lnTo>
                <a:lnTo>
                  <a:pt x="22084" y="3314700"/>
                </a:lnTo>
                <a:lnTo>
                  <a:pt x="24270" y="3302000"/>
                </a:lnTo>
                <a:close/>
              </a:path>
              <a:path w="2707004" h="4114800">
                <a:moveTo>
                  <a:pt x="2670860" y="3319110"/>
                </a:moveTo>
                <a:lnTo>
                  <a:pt x="2670999" y="3327400"/>
                </a:lnTo>
                <a:lnTo>
                  <a:pt x="2671493" y="3327400"/>
                </a:lnTo>
                <a:lnTo>
                  <a:pt x="2670860" y="3319110"/>
                </a:lnTo>
                <a:close/>
              </a:path>
              <a:path w="2707004" h="4114800">
                <a:moveTo>
                  <a:pt x="2670787" y="3314700"/>
                </a:moveTo>
                <a:lnTo>
                  <a:pt x="2670860" y="3319110"/>
                </a:lnTo>
                <a:lnTo>
                  <a:pt x="2671493" y="3327400"/>
                </a:lnTo>
                <a:lnTo>
                  <a:pt x="2673750" y="3327400"/>
                </a:lnTo>
                <a:lnTo>
                  <a:pt x="2670787" y="3314700"/>
                </a:lnTo>
                <a:close/>
              </a:path>
              <a:path w="2707004" h="4114800">
                <a:moveTo>
                  <a:pt x="2693413" y="3314700"/>
                </a:moveTo>
                <a:lnTo>
                  <a:pt x="2670787" y="3314700"/>
                </a:lnTo>
                <a:lnTo>
                  <a:pt x="2673750" y="3327400"/>
                </a:lnTo>
                <a:lnTo>
                  <a:pt x="2694308" y="3327400"/>
                </a:lnTo>
                <a:lnTo>
                  <a:pt x="2693413" y="3314700"/>
                </a:lnTo>
                <a:close/>
              </a:path>
              <a:path w="2707004" h="4114800">
                <a:moveTo>
                  <a:pt x="2670787" y="3314700"/>
                </a:moveTo>
                <a:lnTo>
                  <a:pt x="2670524" y="3314700"/>
                </a:lnTo>
                <a:lnTo>
                  <a:pt x="2670860" y="3319110"/>
                </a:lnTo>
                <a:lnTo>
                  <a:pt x="2670787" y="3314700"/>
                </a:lnTo>
                <a:close/>
              </a:path>
              <a:path w="2707004" h="4114800">
                <a:moveTo>
                  <a:pt x="2702212" y="3302000"/>
                </a:moveTo>
                <a:lnTo>
                  <a:pt x="2670524" y="3302000"/>
                </a:lnTo>
                <a:lnTo>
                  <a:pt x="2668212" y="3314700"/>
                </a:lnTo>
                <a:lnTo>
                  <a:pt x="2702733" y="3314700"/>
                </a:lnTo>
                <a:lnTo>
                  <a:pt x="2702212" y="3302000"/>
                </a:lnTo>
                <a:close/>
              </a:path>
              <a:path w="2707004" h="4114800">
                <a:moveTo>
                  <a:pt x="19403" y="3289300"/>
                </a:moveTo>
                <a:lnTo>
                  <a:pt x="3966" y="3289300"/>
                </a:lnTo>
                <a:lnTo>
                  <a:pt x="685" y="3302000"/>
                </a:lnTo>
                <a:lnTo>
                  <a:pt x="7973" y="3302000"/>
                </a:lnTo>
                <a:lnTo>
                  <a:pt x="19403" y="3289300"/>
                </a:lnTo>
                <a:close/>
              </a:path>
              <a:path w="2707004" h="4114800">
                <a:moveTo>
                  <a:pt x="22987" y="3289300"/>
                </a:moveTo>
                <a:lnTo>
                  <a:pt x="19403" y="3289300"/>
                </a:lnTo>
                <a:lnTo>
                  <a:pt x="7973" y="3302000"/>
                </a:lnTo>
                <a:lnTo>
                  <a:pt x="12748" y="3302000"/>
                </a:lnTo>
                <a:lnTo>
                  <a:pt x="22987" y="3289300"/>
                </a:lnTo>
                <a:close/>
              </a:path>
              <a:path w="2707004" h="4114800">
                <a:moveTo>
                  <a:pt x="37040" y="3289300"/>
                </a:moveTo>
                <a:lnTo>
                  <a:pt x="22987" y="3289300"/>
                </a:lnTo>
                <a:lnTo>
                  <a:pt x="12748" y="3302000"/>
                </a:lnTo>
                <a:lnTo>
                  <a:pt x="33514" y="3302000"/>
                </a:lnTo>
                <a:lnTo>
                  <a:pt x="37040" y="3289300"/>
                </a:lnTo>
                <a:close/>
              </a:path>
              <a:path w="2707004" h="4114800">
                <a:moveTo>
                  <a:pt x="2699005" y="3263900"/>
                </a:moveTo>
                <a:lnTo>
                  <a:pt x="2670524" y="3263900"/>
                </a:lnTo>
                <a:lnTo>
                  <a:pt x="2669628" y="3276600"/>
                </a:lnTo>
                <a:lnTo>
                  <a:pt x="2671493" y="3289300"/>
                </a:lnTo>
                <a:lnTo>
                  <a:pt x="2681707" y="3289300"/>
                </a:lnTo>
                <a:lnTo>
                  <a:pt x="2681707" y="3302000"/>
                </a:lnTo>
                <a:lnTo>
                  <a:pt x="2701764" y="3302000"/>
                </a:lnTo>
                <a:lnTo>
                  <a:pt x="2695277" y="3289300"/>
                </a:lnTo>
                <a:lnTo>
                  <a:pt x="2696171" y="3276600"/>
                </a:lnTo>
                <a:lnTo>
                  <a:pt x="2700869" y="3276600"/>
                </a:lnTo>
                <a:lnTo>
                  <a:pt x="2699005" y="3263900"/>
                </a:lnTo>
                <a:close/>
              </a:path>
              <a:path w="2707004" h="4114800">
                <a:moveTo>
                  <a:pt x="33342" y="3251200"/>
                </a:moveTo>
                <a:lnTo>
                  <a:pt x="5010" y="3251200"/>
                </a:lnTo>
                <a:lnTo>
                  <a:pt x="5382" y="3263900"/>
                </a:lnTo>
                <a:lnTo>
                  <a:pt x="2101" y="3276600"/>
                </a:lnTo>
                <a:lnTo>
                  <a:pt x="3070" y="3289300"/>
                </a:lnTo>
                <a:lnTo>
                  <a:pt x="32346" y="3289300"/>
                </a:lnTo>
                <a:lnTo>
                  <a:pt x="36622" y="3276600"/>
                </a:lnTo>
                <a:lnTo>
                  <a:pt x="9558" y="3276600"/>
                </a:lnTo>
                <a:lnTo>
                  <a:pt x="14702" y="3263900"/>
                </a:lnTo>
                <a:lnTo>
                  <a:pt x="33342" y="3263900"/>
                </a:lnTo>
                <a:lnTo>
                  <a:pt x="33342" y="3251200"/>
                </a:lnTo>
                <a:close/>
              </a:path>
              <a:path w="2707004" h="4114800">
                <a:moveTo>
                  <a:pt x="2700869" y="3276600"/>
                </a:moveTo>
                <a:lnTo>
                  <a:pt x="2696171" y="3276600"/>
                </a:lnTo>
                <a:lnTo>
                  <a:pt x="2698036" y="3289300"/>
                </a:lnTo>
                <a:lnTo>
                  <a:pt x="2700869" y="3276600"/>
                </a:lnTo>
                <a:close/>
              </a:path>
              <a:path w="2707004" h="4114800">
                <a:moveTo>
                  <a:pt x="29613" y="3263900"/>
                </a:moveTo>
                <a:lnTo>
                  <a:pt x="14702" y="3263900"/>
                </a:lnTo>
                <a:lnTo>
                  <a:pt x="10079" y="3276600"/>
                </a:lnTo>
                <a:lnTo>
                  <a:pt x="30584" y="3276600"/>
                </a:lnTo>
                <a:lnTo>
                  <a:pt x="29613" y="3263900"/>
                </a:lnTo>
                <a:close/>
              </a:path>
              <a:path w="2707004" h="4114800">
                <a:moveTo>
                  <a:pt x="37004" y="3265771"/>
                </a:moveTo>
                <a:lnTo>
                  <a:pt x="30584" y="3276600"/>
                </a:lnTo>
                <a:lnTo>
                  <a:pt x="36622" y="3276600"/>
                </a:lnTo>
                <a:lnTo>
                  <a:pt x="37004" y="3265771"/>
                </a:lnTo>
                <a:close/>
              </a:path>
              <a:path w="2707004" h="4114800">
                <a:moveTo>
                  <a:pt x="38113" y="3263900"/>
                </a:moveTo>
                <a:lnTo>
                  <a:pt x="37004" y="3265771"/>
                </a:lnTo>
                <a:lnTo>
                  <a:pt x="36622" y="3276600"/>
                </a:lnTo>
                <a:lnTo>
                  <a:pt x="38113" y="3263900"/>
                </a:lnTo>
                <a:close/>
              </a:path>
              <a:path w="2707004" h="4114800">
                <a:moveTo>
                  <a:pt x="2697142" y="3251200"/>
                </a:moveTo>
                <a:lnTo>
                  <a:pt x="2672984" y="3251200"/>
                </a:lnTo>
                <a:lnTo>
                  <a:pt x="2673953" y="3263900"/>
                </a:lnTo>
                <a:lnTo>
                  <a:pt x="2694308" y="3263900"/>
                </a:lnTo>
                <a:lnTo>
                  <a:pt x="2697142" y="3251200"/>
                </a:lnTo>
                <a:close/>
              </a:path>
              <a:path w="2707004" h="4114800">
                <a:moveTo>
                  <a:pt x="2702212" y="3251200"/>
                </a:moveTo>
                <a:lnTo>
                  <a:pt x="2697142" y="3251200"/>
                </a:lnTo>
                <a:lnTo>
                  <a:pt x="2703255" y="3263900"/>
                </a:lnTo>
                <a:lnTo>
                  <a:pt x="2702212" y="3251200"/>
                </a:lnTo>
                <a:close/>
              </a:path>
              <a:path w="2707004" h="4114800">
                <a:moveTo>
                  <a:pt x="24917" y="3238500"/>
                </a:moveTo>
                <a:lnTo>
                  <a:pt x="8961" y="3238500"/>
                </a:lnTo>
                <a:lnTo>
                  <a:pt x="6118" y="3251200"/>
                </a:lnTo>
                <a:lnTo>
                  <a:pt x="24917" y="3251200"/>
                </a:lnTo>
                <a:lnTo>
                  <a:pt x="24917" y="3238500"/>
                </a:lnTo>
                <a:close/>
              </a:path>
              <a:path w="2707004" h="4114800">
                <a:moveTo>
                  <a:pt x="2694308" y="3238500"/>
                </a:moveTo>
                <a:lnTo>
                  <a:pt x="2679843" y="3238500"/>
                </a:lnTo>
                <a:lnTo>
                  <a:pt x="2676638" y="3251200"/>
                </a:lnTo>
                <a:lnTo>
                  <a:pt x="2694755" y="3251200"/>
                </a:lnTo>
                <a:lnTo>
                  <a:pt x="2694308" y="3238500"/>
                </a:lnTo>
                <a:close/>
              </a:path>
              <a:path w="2707004" h="4114800">
                <a:moveTo>
                  <a:pt x="34833" y="3200400"/>
                </a:moveTo>
                <a:lnTo>
                  <a:pt x="11944" y="3200400"/>
                </a:lnTo>
                <a:lnTo>
                  <a:pt x="12391" y="3213100"/>
                </a:lnTo>
                <a:lnTo>
                  <a:pt x="6799" y="3213100"/>
                </a:lnTo>
                <a:lnTo>
                  <a:pt x="3070" y="3225800"/>
                </a:lnTo>
                <a:lnTo>
                  <a:pt x="3966" y="3238500"/>
                </a:lnTo>
                <a:lnTo>
                  <a:pt x="9781" y="3238500"/>
                </a:lnTo>
                <a:lnTo>
                  <a:pt x="12020" y="3225800"/>
                </a:lnTo>
                <a:lnTo>
                  <a:pt x="26333" y="3225800"/>
                </a:lnTo>
                <a:lnTo>
                  <a:pt x="25439" y="3213100"/>
                </a:lnTo>
                <a:lnTo>
                  <a:pt x="34833" y="3200400"/>
                </a:lnTo>
                <a:close/>
              </a:path>
              <a:path w="2707004" h="4114800">
                <a:moveTo>
                  <a:pt x="14030" y="3225800"/>
                </a:moveTo>
                <a:lnTo>
                  <a:pt x="13583" y="3238500"/>
                </a:lnTo>
                <a:lnTo>
                  <a:pt x="17983" y="3238500"/>
                </a:lnTo>
                <a:lnTo>
                  <a:pt x="14030" y="3225800"/>
                </a:lnTo>
                <a:close/>
              </a:path>
              <a:path w="2707004" h="4114800">
                <a:moveTo>
                  <a:pt x="32373" y="3225800"/>
                </a:moveTo>
                <a:lnTo>
                  <a:pt x="17536" y="3225800"/>
                </a:lnTo>
                <a:lnTo>
                  <a:pt x="17983" y="3238500"/>
                </a:lnTo>
                <a:lnTo>
                  <a:pt x="31925" y="3238500"/>
                </a:lnTo>
                <a:lnTo>
                  <a:pt x="32373" y="3225800"/>
                </a:lnTo>
                <a:close/>
              </a:path>
              <a:path w="2707004" h="4114800">
                <a:moveTo>
                  <a:pt x="2701772" y="3213100"/>
                </a:moveTo>
                <a:lnTo>
                  <a:pt x="2668883" y="3213100"/>
                </a:lnTo>
                <a:lnTo>
                  <a:pt x="2670075" y="3225800"/>
                </a:lnTo>
                <a:lnTo>
                  <a:pt x="2672238" y="3238500"/>
                </a:lnTo>
                <a:lnTo>
                  <a:pt x="2699900" y="3238500"/>
                </a:lnTo>
                <a:lnTo>
                  <a:pt x="2703628" y="3225800"/>
                </a:lnTo>
                <a:lnTo>
                  <a:pt x="2702733" y="3225800"/>
                </a:lnTo>
                <a:lnTo>
                  <a:pt x="2701772" y="3213100"/>
                </a:lnTo>
                <a:close/>
              </a:path>
              <a:path w="2707004" h="4114800">
                <a:moveTo>
                  <a:pt x="34236" y="3213100"/>
                </a:moveTo>
                <a:lnTo>
                  <a:pt x="32373" y="3213100"/>
                </a:lnTo>
                <a:lnTo>
                  <a:pt x="27303" y="3225800"/>
                </a:lnTo>
                <a:lnTo>
                  <a:pt x="36101" y="3225800"/>
                </a:lnTo>
                <a:lnTo>
                  <a:pt x="34236" y="3213100"/>
                </a:lnTo>
                <a:close/>
              </a:path>
              <a:path w="2707004" h="4114800">
                <a:moveTo>
                  <a:pt x="2671865" y="3200400"/>
                </a:moveTo>
                <a:lnTo>
                  <a:pt x="2671343" y="3213100"/>
                </a:lnTo>
                <a:lnTo>
                  <a:pt x="2681260" y="3213100"/>
                </a:lnTo>
                <a:lnTo>
                  <a:pt x="2671865" y="3200400"/>
                </a:lnTo>
                <a:close/>
              </a:path>
              <a:path w="2707004" h="4114800">
                <a:moveTo>
                  <a:pt x="2688717" y="3200400"/>
                </a:moveTo>
                <a:lnTo>
                  <a:pt x="2680365" y="3200400"/>
                </a:lnTo>
                <a:lnTo>
                  <a:pt x="2681260" y="3213100"/>
                </a:lnTo>
                <a:lnTo>
                  <a:pt x="2689164" y="3213100"/>
                </a:lnTo>
                <a:lnTo>
                  <a:pt x="2688717" y="3200400"/>
                </a:lnTo>
                <a:close/>
              </a:path>
              <a:path w="2707004" h="4114800">
                <a:moveTo>
                  <a:pt x="2693636" y="3200400"/>
                </a:moveTo>
                <a:lnTo>
                  <a:pt x="2688717" y="3200400"/>
                </a:lnTo>
                <a:lnTo>
                  <a:pt x="2692667" y="3213100"/>
                </a:lnTo>
                <a:lnTo>
                  <a:pt x="2693115" y="3213100"/>
                </a:lnTo>
                <a:lnTo>
                  <a:pt x="2693636" y="3200400"/>
                </a:lnTo>
                <a:close/>
              </a:path>
              <a:path w="2707004" h="4114800">
                <a:moveTo>
                  <a:pt x="2698759" y="3200400"/>
                </a:moveTo>
                <a:lnTo>
                  <a:pt x="2696917" y="3213100"/>
                </a:lnTo>
                <a:lnTo>
                  <a:pt x="2700413" y="3213100"/>
                </a:lnTo>
                <a:lnTo>
                  <a:pt x="2698759" y="3200400"/>
                </a:lnTo>
                <a:close/>
              </a:path>
              <a:path w="2707004" h="4114800">
                <a:moveTo>
                  <a:pt x="34461" y="3175000"/>
                </a:moveTo>
                <a:lnTo>
                  <a:pt x="26855" y="3187700"/>
                </a:lnTo>
                <a:lnTo>
                  <a:pt x="3444" y="3187700"/>
                </a:lnTo>
                <a:lnTo>
                  <a:pt x="4488" y="3200400"/>
                </a:lnTo>
                <a:lnTo>
                  <a:pt x="37815" y="3200400"/>
                </a:lnTo>
                <a:lnTo>
                  <a:pt x="36622" y="3187700"/>
                </a:lnTo>
                <a:lnTo>
                  <a:pt x="34461" y="3175000"/>
                </a:lnTo>
                <a:close/>
              </a:path>
              <a:path w="2707004" h="4114800">
                <a:moveTo>
                  <a:pt x="2701316" y="3187700"/>
                </a:moveTo>
                <a:lnTo>
                  <a:pt x="2670597" y="3187700"/>
                </a:lnTo>
                <a:lnTo>
                  <a:pt x="2672462" y="3200400"/>
                </a:lnTo>
                <a:lnTo>
                  <a:pt x="2702062" y="3200400"/>
                </a:lnTo>
                <a:lnTo>
                  <a:pt x="2701316" y="3187700"/>
                </a:lnTo>
                <a:close/>
              </a:path>
              <a:path w="2707004" h="4114800">
                <a:moveTo>
                  <a:pt x="12391" y="3175000"/>
                </a:moveTo>
                <a:lnTo>
                  <a:pt x="7693" y="3175000"/>
                </a:lnTo>
                <a:lnTo>
                  <a:pt x="8215" y="3187700"/>
                </a:lnTo>
                <a:lnTo>
                  <a:pt x="8662" y="3187700"/>
                </a:lnTo>
                <a:lnTo>
                  <a:pt x="12391" y="3175000"/>
                </a:lnTo>
                <a:close/>
              </a:path>
              <a:path w="2707004" h="4114800">
                <a:moveTo>
                  <a:pt x="35206" y="3162300"/>
                </a:moveTo>
                <a:lnTo>
                  <a:pt x="8662" y="3162300"/>
                </a:lnTo>
                <a:lnTo>
                  <a:pt x="5830" y="3175000"/>
                </a:lnTo>
                <a:lnTo>
                  <a:pt x="12391" y="3175000"/>
                </a:lnTo>
                <a:lnTo>
                  <a:pt x="9558" y="3187700"/>
                </a:lnTo>
                <a:lnTo>
                  <a:pt x="26855" y="3187700"/>
                </a:lnTo>
                <a:lnTo>
                  <a:pt x="30062" y="3175000"/>
                </a:lnTo>
                <a:lnTo>
                  <a:pt x="35206" y="3162300"/>
                </a:lnTo>
                <a:close/>
              </a:path>
              <a:path w="2707004" h="4114800">
                <a:moveTo>
                  <a:pt x="2696620" y="3162300"/>
                </a:moveTo>
                <a:lnTo>
                  <a:pt x="2677532" y="3162300"/>
                </a:lnTo>
                <a:lnTo>
                  <a:pt x="2681782" y="3175000"/>
                </a:lnTo>
                <a:lnTo>
                  <a:pt x="2681782" y="3187700"/>
                </a:lnTo>
                <a:lnTo>
                  <a:pt x="2704597" y="3187700"/>
                </a:lnTo>
                <a:lnTo>
                  <a:pt x="2697142" y="3175000"/>
                </a:lnTo>
                <a:lnTo>
                  <a:pt x="2691997" y="3175000"/>
                </a:lnTo>
                <a:lnTo>
                  <a:pt x="2696620" y="3162300"/>
                </a:lnTo>
                <a:close/>
              </a:path>
              <a:path w="2707004" h="4114800">
                <a:moveTo>
                  <a:pt x="2703628" y="3162300"/>
                </a:moveTo>
                <a:lnTo>
                  <a:pt x="2696620" y="3162300"/>
                </a:lnTo>
                <a:lnTo>
                  <a:pt x="2704597" y="3175000"/>
                </a:lnTo>
                <a:lnTo>
                  <a:pt x="2703628" y="3162300"/>
                </a:lnTo>
                <a:close/>
              </a:path>
              <a:path w="2707004" h="4114800">
                <a:moveTo>
                  <a:pt x="36175" y="3136900"/>
                </a:moveTo>
                <a:lnTo>
                  <a:pt x="3966" y="3136900"/>
                </a:lnTo>
                <a:lnTo>
                  <a:pt x="4488" y="3149600"/>
                </a:lnTo>
                <a:lnTo>
                  <a:pt x="11422" y="3149600"/>
                </a:lnTo>
                <a:lnTo>
                  <a:pt x="11422" y="3162300"/>
                </a:lnTo>
                <a:lnTo>
                  <a:pt x="24022" y="3162300"/>
                </a:lnTo>
                <a:lnTo>
                  <a:pt x="26469" y="3158330"/>
                </a:lnTo>
                <a:lnTo>
                  <a:pt x="27750" y="3149600"/>
                </a:lnTo>
                <a:lnTo>
                  <a:pt x="36175" y="3136900"/>
                </a:lnTo>
                <a:close/>
              </a:path>
              <a:path w="2707004" h="4114800">
                <a:moveTo>
                  <a:pt x="26469" y="3158330"/>
                </a:moveTo>
                <a:lnTo>
                  <a:pt x="24022" y="3162300"/>
                </a:lnTo>
                <a:lnTo>
                  <a:pt x="25886" y="3162300"/>
                </a:lnTo>
                <a:lnTo>
                  <a:pt x="26469" y="3158330"/>
                </a:lnTo>
                <a:close/>
              </a:path>
              <a:path w="2707004" h="4114800">
                <a:moveTo>
                  <a:pt x="31851" y="3149600"/>
                </a:moveTo>
                <a:lnTo>
                  <a:pt x="26469" y="3158330"/>
                </a:lnTo>
                <a:lnTo>
                  <a:pt x="25886" y="3162300"/>
                </a:lnTo>
                <a:lnTo>
                  <a:pt x="32745" y="3162300"/>
                </a:lnTo>
                <a:lnTo>
                  <a:pt x="31851" y="3149600"/>
                </a:lnTo>
                <a:close/>
              </a:path>
              <a:path w="2707004" h="4114800">
                <a:moveTo>
                  <a:pt x="2669106" y="3149600"/>
                </a:moveTo>
                <a:lnTo>
                  <a:pt x="2669330" y="3162300"/>
                </a:lnTo>
                <a:lnTo>
                  <a:pt x="2673357" y="3162300"/>
                </a:lnTo>
                <a:lnTo>
                  <a:pt x="2669106" y="3149600"/>
                </a:lnTo>
                <a:close/>
              </a:path>
              <a:path w="2707004" h="4114800">
                <a:moveTo>
                  <a:pt x="2706014" y="3149600"/>
                </a:moveTo>
                <a:lnTo>
                  <a:pt x="2673357" y="3149600"/>
                </a:lnTo>
                <a:lnTo>
                  <a:pt x="2673357" y="3162300"/>
                </a:lnTo>
                <a:lnTo>
                  <a:pt x="2702733" y="3162300"/>
                </a:lnTo>
                <a:lnTo>
                  <a:pt x="2706014" y="3149600"/>
                </a:lnTo>
                <a:close/>
              </a:path>
              <a:path w="2707004" h="4114800">
                <a:moveTo>
                  <a:pt x="2674274" y="3124432"/>
                </a:moveTo>
                <a:lnTo>
                  <a:pt x="2670075" y="3136900"/>
                </a:lnTo>
                <a:lnTo>
                  <a:pt x="2668584" y="3149600"/>
                </a:lnTo>
                <a:lnTo>
                  <a:pt x="2698727" y="3149600"/>
                </a:lnTo>
                <a:lnTo>
                  <a:pt x="2687297" y="3136900"/>
                </a:lnTo>
                <a:lnTo>
                  <a:pt x="2683711" y="3136900"/>
                </a:lnTo>
                <a:lnTo>
                  <a:pt x="2675122" y="3125243"/>
                </a:lnTo>
                <a:lnTo>
                  <a:pt x="2674274" y="3124432"/>
                </a:lnTo>
                <a:close/>
              </a:path>
              <a:path w="2707004" h="4114800">
                <a:moveTo>
                  <a:pt x="2691248" y="3086100"/>
                </a:moveTo>
                <a:lnTo>
                  <a:pt x="2669235" y="3086100"/>
                </a:lnTo>
                <a:lnTo>
                  <a:pt x="2670505" y="3098800"/>
                </a:lnTo>
                <a:lnTo>
                  <a:pt x="2674950" y="3111500"/>
                </a:lnTo>
                <a:lnTo>
                  <a:pt x="2684616" y="3124200"/>
                </a:lnTo>
                <a:lnTo>
                  <a:pt x="2674353" y="3124200"/>
                </a:lnTo>
                <a:lnTo>
                  <a:pt x="2675122" y="3125243"/>
                </a:lnTo>
                <a:lnTo>
                  <a:pt x="2687297" y="3136900"/>
                </a:lnTo>
                <a:lnTo>
                  <a:pt x="2698727" y="3149600"/>
                </a:lnTo>
                <a:lnTo>
                  <a:pt x="2698869" y="3145929"/>
                </a:lnTo>
                <a:lnTo>
                  <a:pt x="2693950" y="3136900"/>
                </a:lnTo>
                <a:lnTo>
                  <a:pt x="2704511" y="3136900"/>
                </a:lnTo>
                <a:lnTo>
                  <a:pt x="2704511" y="3124200"/>
                </a:lnTo>
                <a:lnTo>
                  <a:pt x="2691671" y="3111500"/>
                </a:lnTo>
                <a:lnTo>
                  <a:pt x="2705781" y="3111500"/>
                </a:lnTo>
                <a:lnTo>
                  <a:pt x="2704936" y="3098800"/>
                </a:lnTo>
                <a:lnTo>
                  <a:pt x="2690825" y="3098800"/>
                </a:lnTo>
                <a:lnTo>
                  <a:pt x="2691248" y="3086100"/>
                </a:lnTo>
                <a:close/>
              </a:path>
              <a:path w="2707004" h="4114800">
                <a:moveTo>
                  <a:pt x="2698869" y="3145929"/>
                </a:moveTo>
                <a:lnTo>
                  <a:pt x="2698727" y="3149600"/>
                </a:lnTo>
                <a:lnTo>
                  <a:pt x="2700869" y="3149600"/>
                </a:lnTo>
                <a:lnTo>
                  <a:pt x="2698869" y="3145929"/>
                </a:lnTo>
                <a:close/>
              </a:path>
              <a:path w="2707004" h="4114800">
                <a:moveTo>
                  <a:pt x="2699221" y="3136900"/>
                </a:moveTo>
                <a:lnTo>
                  <a:pt x="2693950" y="3136900"/>
                </a:lnTo>
                <a:lnTo>
                  <a:pt x="2698869" y="3145929"/>
                </a:lnTo>
                <a:lnTo>
                  <a:pt x="2699221" y="3136900"/>
                </a:lnTo>
                <a:close/>
              </a:path>
              <a:path w="2707004" h="4114800">
                <a:moveTo>
                  <a:pt x="6351" y="3124200"/>
                </a:moveTo>
                <a:lnTo>
                  <a:pt x="3519" y="3136900"/>
                </a:lnTo>
                <a:lnTo>
                  <a:pt x="7693" y="3136900"/>
                </a:lnTo>
                <a:lnTo>
                  <a:pt x="6351" y="3124200"/>
                </a:lnTo>
                <a:close/>
              </a:path>
              <a:path w="2707004" h="4114800">
                <a:moveTo>
                  <a:pt x="36175" y="3098800"/>
                </a:moveTo>
                <a:lnTo>
                  <a:pt x="20389" y="3098800"/>
                </a:lnTo>
                <a:lnTo>
                  <a:pt x="17877" y="3103510"/>
                </a:lnTo>
                <a:lnTo>
                  <a:pt x="14012" y="3111500"/>
                </a:lnTo>
                <a:lnTo>
                  <a:pt x="8215" y="3111500"/>
                </a:lnTo>
                <a:lnTo>
                  <a:pt x="11422" y="3124200"/>
                </a:lnTo>
                <a:lnTo>
                  <a:pt x="13285" y="3124200"/>
                </a:lnTo>
                <a:lnTo>
                  <a:pt x="9110" y="3136900"/>
                </a:lnTo>
                <a:lnTo>
                  <a:pt x="24992" y="3136900"/>
                </a:lnTo>
                <a:lnTo>
                  <a:pt x="24992" y="3124200"/>
                </a:lnTo>
                <a:lnTo>
                  <a:pt x="36175" y="3111500"/>
                </a:lnTo>
                <a:lnTo>
                  <a:pt x="36175" y="3098800"/>
                </a:lnTo>
                <a:close/>
              </a:path>
              <a:path w="2707004" h="4114800">
                <a:moveTo>
                  <a:pt x="35206" y="3124200"/>
                </a:moveTo>
                <a:lnTo>
                  <a:pt x="24992" y="3136900"/>
                </a:lnTo>
                <a:lnTo>
                  <a:pt x="37070" y="3136900"/>
                </a:lnTo>
                <a:lnTo>
                  <a:pt x="35206" y="3124200"/>
                </a:lnTo>
                <a:close/>
              </a:path>
              <a:path w="2707004" h="4114800">
                <a:moveTo>
                  <a:pt x="2674353" y="3124200"/>
                </a:moveTo>
                <a:lnTo>
                  <a:pt x="2674274" y="3124432"/>
                </a:lnTo>
                <a:lnTo>
                  <a:pt x="2675122" y="3125243"/>
                </a:lnTo>
                <a:lnTo>
                  <a:pt x="2674353" y="3124200"/>
                </a:lnTo>
                <a:close/>
              </a:path>
              <a:path w="2707004" h="4114800">
                <a:moveTo>
                  <a:pt x="2674353" y="3124200"/>
                </a:moveTo>
                <a:lnTo>
                  <a:pt x="2674031" y="3124200"/>
                </a:lnTo>
                <a:lnTo>
                  <a:pt x="2674274" y="3124432"/>
                </a:lnTo>
                <a:lnTo>
                  <a:pt x="2674353" y="3124200"/>
                </a:lnTo>
                <a:close/>
              </a:path>
              <a:path w="2707004" h="4114800">
                <a:moveTo>
                  <a:pt x="2673186" y="3111500"/>
                </a:moveTo>
                <a:lnTo>
                  <a:pt x="2669658" y="3124200"/>
                </a:lnTo>
                <a:lnTo>
                  <a:pt x="2678054" y="3124200"/>
                </a:lnTo>
                <a:lnTo>
                  <a:pt x="2673186" y="3111500"/>
                </a:lnTo>
                <a:close/>
              </a:path>
              <a:path w="2707004" h="4114800">
                <a:moveTo>
                  <a:pt x="27940" y="3086100"/>
                </a:moveTo>
                <a:lnTo>
                  <a:pt x="5361" y="3086100"/>
                </a:lnTo>
                <a:lnTo>
                  <a:pt x="1833" y="3098800"/>
                </a:lnTo>
                <a:lnTo>
                  <a:pt x="8608" y="3111500"/>
                </a:lnTo>
                <a:lnTo>
                  <a:pt x="13616" y="3111500"/>
                </a:lnTo>
                <a:lnTo>
                  <a:pt x="17877" y="3103510"/>
                </a:lnTo>
                <a:lnTo>
                  <a:pt x="20156" y="3098800"/>
                </a:lnTo>
                <a:lnTo>
                  <a:pt x="20389" y="3098800"/>
                </a:lnTo>
                <a:lnTo>
                  <a:pt x="27940" y="3086100"/>
                </a:lnTo>
                <a:close/>
              </a:path>
              <a:path w="2707004" h="4114800">
                <a:moveTo>
                  <a:pt x="20389" y="3098800"/>
                </a:moveTo>
                <a:lnTo>
                  <a:pt x="20156" y="3098800"/>
                </a:lnTo>
                <a:lnTo>
                  <a:pt x="17877" y="3103510"/>
                </a:lnTo>
                <a:lnTo>
                  <a:pt x="20389" y="3098800"/>
                </a:lnTo>
                <a:close/>
              </a:path>
              <a:path w="2707004" h="4114800">
                <a:moveTo>
                  <a:pt x="29262" y="3094607"/>
                </a:moveTo>
                <a:lnTo>
                  <a:pt x="26333" y="3098800"/>
                </a:lnTo>
                <a:lnTo>
                  <a:pt x="29914" y="3098800"/>
                </a:lnTo>
                <a:lnTo>
                  <a:pt x="29262" y="3094607"/>
                </a:lnTo>
                <a:close/>
              </a:path>
              <a:path w="2707004" h="4114800">
                <a:moveTo>
                  <a:pt x="31775" y="3091010"/>
                </a:moveTo>
                <a:lnTo>
                  <a:pt x="29262" y="3094607"/>
                </a:lnTo>
                <a:lnTo>
                  <a:pt x="29914" y="3098800"/>
                </a:lnTo>
                <a:lnTo>
                  <a:pt x="31775" y="3091010"/>
                </a:lnTo>
                <a:close/>
              </a:path>
              <a:path w="2707004" h="4114800">
                <a:moveTo>
                  <a:pt x="36175" y="3086100"/>
                </a:moveTo>
                <a:lnTo>
                  <a:pt x="35206" y="3086100"/>
                </a:lnTo>
                <a:lnTo>
                  <a:pt x="31775" y="3091010"/>
                </a:lnTo>
                <a:lnTo>
                  <a:pt x="29914" y="3098800"/>
                </a:lnTo>
                <a:lnTo>
                  <a:pt x="37070" y="3098800"/>
                </a:lnTo>
                <a:lnTo>
                  <a:pt x="36175" y="3086100"/>
                </a:lnTo>
                <a:close/>
              </a:path>
              <a:path w="2707004" h="4114800">
                <a:moveTo>
                  <a:pt x="32948" y="3086100"/>
                </a:moveTo>
                <a:lnTo>
                  <a:pt x="27940" y="3086100"/>
                </a:lnTo>
                <a:lnTo>
                  <a:pt x="29262" y="3094607"/>
                </a:lnTo>
                <a:lnTo>
                  <a:pt x="31775" y="3091010"/>
                </a:lnTo>
                <a:lnTo>
                  <a:pt x="32948" y="3086100"/>
                </a:lnTo>
                <a:close/>
              </a:path>
              <a:path w="2707004" h="4114800">
                <a:moveTo>
                  <a:pt x="32666" y="3073400"/>
                </a:moveTo>
                <a:lnTo>
                  <a:pt x="12628" y="3073400"/>
                </a:lnTo>
                <a:lnTo>
                  <a:pt x="10370" y="3086100"/>
                </a:lnTo>
                <a:lnTo>
                  <a:pt x="34149" y="3086100"/>
                </a:lnTo>
                <a:lnTo>
                  <a:pt x="32666" y="3073400"/>
                </a:lnTo>
                <a:close/>
              </a:path>
              <a:path w="2707004" h="4114800">
                <a:moveTo>
                  <a:pt x="2704442" y="3073400"/>
                </a:moveTo>
                <a:lnTo>
                  <a:pt x="2676290" y="3073400"/>
                </a:lnTo>
                <a:lnTo>
                  <a:pt x="2679324" y="3086100"/>
                </a:lnTo>
                <a:lnTo>
                  <a:pt x="2704019" y="3086100"/>
                </a:lnTo>
                <a:lnTo>
                  <a:pt x="2704442" y="3073400"/>
                </a:lnTo>
                <a:close/>
              </a:path>
              <a:path w="2707004" h="4114800">
                <a:moveTo>
                  <a:pt x="33583" y="3048000"/>
                </a:moveTo>
                <a:lnTo>
                  <a:pt x="5149" y="3048000"/>
                </a:lnTo>
                <a:lnTo>
                  <a:pt x="5361" y="3060700"/>
                </a:lnTo>
                <a:lnTo>
                  <a:pt x="6350" y="3073400"/>
                </a:lnTo>
                <a:lnTo>
                  <a:pt x="36195" y="3073400"/>
                </a:lnTo>
                <a:lnTo>
                  <a:pt x="36405" y="3060700"/>
                </a:lnTo>
                <a:lnTo>
                  <a:pt x="31890" y="3060700"/>
                </a:lnTo>
                <a:lnTo>
                  <a:pt x="33583" y="3048000"/>
                </a:lnTo>
                <a:close/>
              </a:path>
              <a:path w="2707004" h="4114800">
                <a:moveTo>
                  <a:pt x="2696116" y="3060700"/>
                </a:moveTo>
                <a:lnTo>
                  <a:pt x="2677137" y="3060700"/>
                </a:lnTo>
                <a:lnTo>
                  <a:pt x="2672761" y="3073400"/>
                </a:lnTo>
                <a:lnTo>
                  <a:pt x="2695621" y="3073400"/>
                </a:lnTo>
                <a:lnTo>
                  <a:pt x="2696116" y="3060700"/>
                </a:lnTo>
                <a:close/>
              </a:path>
              <a:path w="2707004" h="4114800">
                <a:moveTo>
                  <a:pt x="2701408" y="3035300"/>
                </a:moveTo>
                <a:lnTo>
                  <a:pt x="2672269" y="3035300"/>
                </a:lnTo>
                <a:lnTo>
                  <a:pt x="2680241" y="3048000"/>
                </a:lnTo>
                <a:lnTo>
                  <a:pt x="2677137" y="3048000"/>
                </a:lnTo>
                <a:lnTo>
                  <a:pt x="2679818" y="3060700"/>
                </a:lnTo>
                <a:lnTo>
                  <a:pt x="2706700" y="3060700"/>
                </a:lnTo>
                <a:lnTo>
                  <a:pt x="2702255" y="3048000"/>
                </a:lnTo>
                <a:lnTo>
                  <a:pt x="2701408" y="3035300"/>
                </a:lnTo>
                <a:close/>
              </a:path>
              <a:path w="2707004" h="4114800">
                <a:moveTo>
                  <a:pt x="26388" y="3035300"/>
                </a:moveTo>
                <a:lnTo>
                  <a:pt x="5361" y="3035300"/>
                </a:lnTo>
                <a:lnTo>
                  <a:pt x="6068" y="3048000"/>
                </a:lnTo>
                <a:lnTo>
                  <a:pt x="27092" y="3048000"/>
                </a:lnTo>
                <a:lnTo>
                  <a:pt x="26388" y="3035300"/>
                </a:lnTo>
                <a:close/>
              </a:path>
              <a:path w="2707004" h="4114800">
                <a:moveTo>
                  <a:pt x="34925" y="3035300"/>
                </a:moveTo>
                <a:lnTo>
                  <a:pt x="33160" y="3035300"/>
                </a:lnTo>
                <a:lnTo>
                  <a:pt x="27092" y="3048000"/>
                </a:lnTo>
                <a:lnTo>
                  <a:pt x="36195" y="3048000"/>
                </a:lnTo>
                <a:lnTo>
                  <a:pt x="34925" y="3035300"/>
                </a:lnTo>
                <a:close/>
              </a:path>
              <a:path w="2707004" h="4114800">
                <a:moveTo>
                  <a:pt x="36054" y="3022600"/>
                </a:moveTo>
                <a:lnTo>
                  <a:pt x="7338" y="3022600"/>
                </a:lnTo>
                <a:lnTo>
                  <a:pt x="6844" y="3035300"/>
                </a:lnTo>
                <a:lnTo>
                  <a:pt x="36617" y="3035300"/>
                </a:lnTo>
                <a:lnTo>
                  <a:pt x="36054" y="3022600"/>
                </a:lnTo>
                <a:close/>
              </a:path>
              <a:path w="2707004" h="4114800">
                <a:moveTo>
                  <a:pt x="2686803" y="3022600"/>
                </a:moveTo>
                <a:lnTo>
                  <a:pt x="2669235" y="3022600"/>
                </a:lnTo>
                <a:lnTo>
                  <a:pt x="2667894" y="3035300"/>
                </a:lnTo>
                <a:lnTo>
                  <a:pt x="2688144" y="3035300"/>
                </a:lnTo>
                <a:lnTo>
                  <a:pt x="2686803" y="3022600"/>
                </a:lnTo>
                <a:close/>
              </a:path>
              <a:path w="2707004" h="4114800">
                <a:moveTo>
                  <a:pt x="37393" y="3009900"/>
                </a:moveTo>
                <a:lnTo>
                  <a:pt x="14110" y="3009900"/>
                </a:lnTo>
                <a:lnTo>
                  <a:pt x="13616" y="3022600"/>
                </a:lnTo>
                <a:lnTo>
                  <a:pt x="31678" y="3022600"/>
                </a:lnTo>
                <a:lnTo>
                  <a:pt x="37393" y="3009900"/>
                </a:lnTo>
                <a:close/>
              </a:path>
              <a:path w="2707004" h="4114800">
                <a:moveTo>
                  <a:pt x="2701408" y="2997200"/>
                </a:moveTo>
                <a:lnTo>
                  <a:pt x="2670505" y="2997200"/>
                </a:lnTo>
                <a:lnTo>
                  <a:pt x="2672198" y="3009900"/>
                </a:lnTo>
                <a:lnTo>
                  <a:pt x="2678054" y="3022600"/>
                </a:lnTo>
                <a:lnTo>
                  <a:pt x="2700985" y="3022600"/>
                </a:lnTo>
                <a:lnTo>
                  <a:pt x="2700491" y="3009900"/>
                </a:lnTo>
                <a:lnTo>
                  <a:pt x="2700066" y="3009900"/>
                </a:lnTo>
                <a:lnTo>
                  <a:pt x="2701408" y="2997200"/>
                </a:lnTo>
                <a:close/>
              </a:path>
              <a:path w="2707004" h="4114800">
                <a:moveTo>
                  <a:pt x="35913" y="2997200"/>
                </a:moveTo>
                <a:lnTo>
                  <a:pt x="5433" y="2997200"/>
                </a:lnTo>
                <a:lnTo>
                  <a:pt x="6209" y="3009900"/>
                </a:lnTo>
                <a:lnTo>
                  <a:pt x="36264" y="3009900"/>
                </a:lnTo>
                <a:lnTo>
                  <a:pt x="35913" y="2997200"/>
                </a:lnTo>
                <a:close/>
              </a:path>
              <a:path w="2707004" h="4114800">
                <a:moveTo>
                  <a:pt x="29138" y="2971800"/>
                </a:moveTo>
                <a:lnTo>
                  <a:pt x="7289" y="2971800"/>
                </a:lnTo>
                <a:lnTo>
                  <a:pt x="6605" y="2984500"/>
                </a:lnTo>
                <a:lnTo>
                  <a:pt x="6410" y="2997200"/>
                </a:lnTo>
                <a:lnTo>
                  <a:pt x="28150" y="2997200"/>
                </a:lnTo>
                <a:lnTo>
                  <a:pt x="33724" y="2984500"/>
                </a:lnTo>
                <a:lnTo>
                  <a:pt x="32172" y="2984500"/>
                </a:lnTo>
                <a:lnTo>
                  <a:pt x="29138" y="2971800"/>
                </a:lnTo>
                <a:close/>
              </a:path>
              <a:path w="2707004" h="4114800">
                <a:moveTo>
                  <a:pt x="2696963" y="2984500"/>
                </a:moveTo>
                <a:lnTo>
                  <a:pt x="2675373" y="2984500"/>
                </a:lnTo>
                <a:lnTo>
                  <a:pt x="2681582" y="2997200"/>
                </a:lnTo>
                <a:lnTo>
                  <a:pt x="2702678" y="2997200"/>
                </a:lnTo>
                <a:lnTo>
                  <a:pt x="2696963" y="2984500"/>
                </a:lnTo>
                <a:close/>
              </a:path>
              <a:path w="2707004" h="4114800">
                <a:moveTo>
                  <a:pt x="34008" y="2971800"/>
                </a:moveTo>
                <a:lnTo>
                  <a:pt x="32172" y="2984500"/>
                </a:lnTo>
                <a:lnTo>
                  <a:pt x="33724" y="2984500"/>
                </a:lnTo>
                <a:lnTo>
                  <a:pt x="34008" y="2971800"/>
                </a:lnTo>
                <a:close/>
              </a:path>
              <a:path w="2707004" h="4114800">
                <a:moveTo>
                  <a:pt x="2702749" y="2971800"/>
                </a:moveTo>
                <a:lnTo>
                  <a:pt x="2670999" y="2971800"/>
                </a:lnTo>
                <a:lnTo>
                  <a:pt x="2671422" y="2984500"/>
                </a:lnTo>
                <a:lnTo>
                  <a:pt x="2700066" y="2984500"/>
                </a:lnTo>
                <a:lnTo>
                  <a:pt x="2702749" y="2971800"/>
                </a:lnTo>
                <a:close/>
              </a:path>
              <a:path w="2707004" h="4114800">
                <a:moveTo>
                  <a:pt x="35278" y="2959100"/>
                </a:moveTo>
                <a:lnTo>
                  <a:pt x="8114" y="2959100"/>
                </a:lnTo>
                <a:lnTo>
                  <a:pt x="4091" y="2971800"/>
                </a:lnTo>
                <a:lnTo>
                  <a:pt x="33020" y="2971800"/>
                </a:lnTo>
                <a:lnTo>
                  <a:pt x="35278" y="2959100"/>
                </a:lnTo>
                <a:close/>
              </a:path>
              <a:path w="2707004" h="4114800">
                <a:moveTo>
                  <a:pt x="2690825" y="2959100"/>
                </a:moveTo>
                <a:lnTo>
                  <a:pt x="2674031" y="2959100"/>
                </a:lnTo>
                <a:lnTo>
                  <a:pt x="2680241" y="2971800"/>
                </a:lnTo>
                <a:lnTo>
                  <a:pt x="2693435" y="2971800"/>
                </a:lnTo>
                <a:lnTo>
                  <a:pt x="2690825" y="2959100"/>
                </a:lnTo>
                <a:close/>
              </a:path>
              <a:path w="2707004" h="4114800">
                <a:moveTo>
                  <a:pt x="35913" y="2921000"/>
                </a:moveTo>
                <a:lnTo>
                  <a:pt x="16085" y="2921000"/>
                </a:lnTo>
                <a:lnTo>
                  <a:pt x="9947" y="2933700"/>
                </a:lnTo>
                <a:lnTo>
                  <a:pt x="5149" y="2946400"/>
                </a:lnTo>
                <a:lnTo>
                  <a:pt x="5502" y="2959100"/>
                </a:lnTo>
                <a:lnTo>
                  <a:pt x="9525" y="2959100"/>
                </a:lnTo>
                <a:lnTo>
                  <a:pt x="13976" y="2951395"/>
                </a:lnTo>
                <a:lnTo>
                  <a:pt x="14392" y="2946400"/>
                </a:lnTo>
                <a:lnTo>
                  <a:pt x="26104" y="2946400"/>
                </a:lnTo>
                <a:lnTo>
                  <a:pt x="29914" y="2933700"/>
                </a:lnTo>
                <a:lnTo>
                  <a:pt x="35135" y="2933700"/>
                </a:lnTo>
                <a:lnTo>
                  <a:pt x="35913" y="2921000"/>
                </a:lnTo>
                <a:close/>
              </a:path>
              <a:path w="2707004" h="4114800">
                <a:moveTo>
                  <a:pt x="32385" y="2933700"/>
                </a:moveTo>
                <a:lnTo>
                  <a:pt x="26598" y="2946400"/>
                </a:lnTo>
                <a:lnTo>
                  <a:pt x="16863" y="2946400"/>
                </a:lnTo>
                <a:lnTo>
                  <a:pt x="13976" y="2951395"/>
                </a:lnTo>
                <a:lnTo>
                  <a:pt x="13335" y="2959100"/>
                </a:lnTo>
                <a:lnTo>
                  <a:pt x="37040" y="2959100"/>
                </a:lnTo>
                <a:lnTo>
                  <a:pt x="32385" y="2933700"/>
                </a:lnTo>
                <a:close/>
              </a:path>
              <a:path w="2707004" h="4114800">
                <a:moveTo>
                  <a:pt x="2700491" y="2946400"/>
                </a:moveTo>
                <a:lnTo>
                  <a:pt x="2671422" y="2946400"/>
                </a:lnTo>
                <a:lnTo>
                  <a:pt x="2677137" y="2959100"/>
                </a:lnTo>
                <a:lnTo>
                  <a:pt x="2703172" y="2959100"/>
                </a:lnTo>
                <a:lnTo>
                  <a:pt x="2700491" y="2946400"/>
                </a:lnTo>
                <a:close/>
              </a:path>
              <a:path w="2707004" h="4114800">
                <a:moveTo>
                  <a:pt x="16863" y="2946400"/>
                </a:moveTo>
                <a:lnTo>
                  <a:pt x="14392" y="2946400"/>
                </a:lnTo>
                <a:lnTo>
                  <a:pt x="13976" y="2951395"/>
                </a:lnTo>
                <a:lnTo>
                  <a:pt x="16863" y="2946400"/>
                </a:lnTo>
                <a:close/>
              </a:path>
              <a:path w="2707004" h="4114800">
                <a:moveTo>
                  <a:pt x="2670524" y="2933700"/>
                </a:moveTo>
                <a:lnTo>
                  <a:pt x="2667965" y="2933700"/>
                </a:lnTo>
                <a:lnTo>
                  <a:pt x="2671422" y="2946400"/>
                </a:lnTo>
                <a:lnTo>
                  <a:pt x="2670524" y="2933700"/>
                </a:lnTo>
                <a:close/>
              </a:path>
              <a:path w="2707004" h="4114800">
                <a:moveTo>
                  <a:pt x="2672269" y="2933700"/>
                </a:moveTo>
                <a:lnTo>
                  <a:pt x="2670524" y="2933700"/>
                </a:lnTo>
                <a:lnTo>
                  <a:pt x="2671493" y="2946400"/>
                </a:lnTo>
                <a:lnTo>
                  <a:pt x="2679324" y="2946400"/>
                </a:lnTo>
                <a:lnTo>
                  <a:pt x="2672269" y="2933700"/>
                </a:lnTo>
                <a:close/>
              </a:path>
              <a:path w="2707004" h="4114800">
                <a:moveTo>
                  <a:pt x="2695277" y="2933700"/>
                </a:moveTo>
                <a:lnTo>
                  <a:pt x="2672269" y="2933700"/>
                </a:lnTo>
                <a:lnTo>
                  <a:pt x="2679324" y="2946400"/>
                </a:lnTo>
                <a:lnTo>
                  <a:pt x="2698483" y="2946400"/>
                </a:lnTo>
                <a:lnTo>
                  <a:pt x="2695277" y="2933700"/>
                </a:lnTo>
                <a:close/>
              </a:path>
              <a:path w="2707004" h="4114800">
                <a:moveTo>
                  <a:pt x="2703181" y="2921000"/>
                </a:moveTo>
                <a:lnTo>
                  <a:pt x="2670524" y="2921000"/>
                </a:lnTo>
                <a:lnTo>
                  <a:pt x="2668212" y="2933700"/>
                </a:lnTo>
                <a:lnTo>
                  <a:pt x="2700347" y="2933700"/>
                </a:lnTo>
                <a:lnTo>
                  <a:pt x="2703181" y="2921000"/>
                </a:lnTo>
                <a:close/>
              </a:path>
              <a:path w="2707004" h="4114800">
                <a:moveTo>
                  <a:pt x="31890" y="2895600"/>
                </a:moveTo>
                <a:lnTo>
                  <a:pt x="3070" y="2895600"/>
                </a:lnTo>
                <a:lnTo>
                  <a:pt x="3966" y="2908300"/>
                </a:lnTo>
                <a:lnTo>
                  <a:pt x="685" y="2921000"/>
                </a:lnTo>
                <a:lnTo>
                  <a:pt x="5830" y="2921000"/>
                </a:lnTo>
                <a:lnTo>
                  <a:pt x="12748" y="2908300"/>
                </a:lnTo>
                <a:lnTo>
                  <a:pt x="19825" y="2908300"/>
                </a:lnTo>
                <a:lnTo>
                  <a:pt x="31890" y="2895600"/>
                </a:lnTo>
                <a:close/>
              </a:path>
              <a:path w="2707004" h="4114800">
                <a:moveTo>
                  <a:pt x="26880" y="2908300"/>
                </a:moveTo>
                <a:lnTo>
                  <a:pt x="17355" y="2908300"/>
                </a:lnTo>
                <a:lnTo>
                  <a:pt x="10582" y="2921000"/>
                </a:lnTo>
                <a:lnTo>
                  <a:pt x="25328" y="2921000"/>
                </a:lnTo>
                <a:lnTo>
                  <a:pt x="26880" y="2908300"/>
                </a:lnTo>
                <a:close/>
              </a:path>
              <a:path w="2707004" h="4114800">
                <a:moveTo>
                  <a:pt x="2695277" y="2895600"/>
                </a:moveTo>
                <a:lnTo>
                  <a:pt x="2671493" y="2895600"/>
                </a:lnTo>
                <a:lnTo>
                  <a:pt x="2681707" y="2908300"/>
                </a:lnTo>
                <a:lnTo>
                  <a:pt x="2681707" y="2921000"/>
                </a:lnTo>
                <a:lnTo>
                  <a:pt x="2702212" y="2921000"/>
                </a:lnTo>
                <a:lnTo>
                  <a:pt x="2701764" y="2908300"/>
                </a:lnTo>
                <a:lnTo>
                  <a:pt x="2695277" y="2908300"/>
                </a:lnTo>
                <a:lnTo>
                  <a:pt x="2695277" y="2895600"/>
                </a:lnTo>
                <a:close/>
              </a:path>
              <a:path w="2707004" h="4114800">
                <a:moveTo>
                  <a:pt x="32346" y="2895600"/>
                </a:moveTo>
                <a:lnTo>
                  <a:pt x="31890" y="2895600"/>
                </a:lnTo>
                <a:lnTo>
                  <a:pt x="19825" y="2908300"/>
                </a:lnTo>
                <a:lnTo>
                  <a:pt x="22987" y="2908300"/>
                </a:lnTo>
                <a:lnTo>
                  <a:pt x="32346" y="2895600"/>
                </a:lnTo>
                <a:close/>
              </a:path>
              <a:path w="2707004" h="4114800">
                <a:moveTo>
                  <a:pt x="34925" y="2895600"/>
                </a:moveTo>
                <a:lnTo>
                  <a:pt x="32346" y="2895600"/>
                </a:lnTo>
                <a:lnTo>
                  <a:pt x="22987" y="2908300"/>
                </a:lnTo>
                <a:lnTo>
                  <a:pt x="39510" y="2908300"/>
                </a:lnTo>
                <a:lnTo>
                  <a:pt x="34925" y="2895600"/>
                </a:lnTo>
                <a:close/>
              </a:path>
              <a:path w="2707004" h="4114800">
                <a:moveTo>
                  <a:pt x="37070" y="2882900"/>
                </a:moveTo>
                <a:lnTo>
                  <a:pt x="14702" y="2882900"/>
                </a:lnTo>
                <a:lnTo>
                  <a:pt x="10079" y="2895600"/>
                </a:lnTo>
                <a:lnTo>
                  <a:pt x="36622" y="2895600"/>
                </a:lnTo>
                <a:lnTo>
                  <a:pt x="37070" y="2882900"/>
                </a:lnTo>
                <a:close/>
              </a:path>
              <a:path w="2707004" h="4114800">
                <a:moveTo>
                  <a:pt x="2700869" y="2882900"/>
                </a:moveTo>
                <a:lnTo>
                  <a:pt x="2670524" y="2882900"/>
                </a:lnTo>
                <a:lnTo>
                  <a:pt x="2669628" y="2895600"/>
                </a:lnTo>
                <a:lnTo>
                  <a:pt x="2698036" y="2895600"/>
                </a:lnTo>
                <a:lnTo>
                  <a:pt x="2700869" y="2882900"/>
                </a:lnTo>
                <a:close/>
              </a:path>
              <a:path w="2707004" h="4114800">
                <a:moveTo>
                  <a:pt x="33342" y="2870200"/>
                </a:moveTo>
                <a:lnTo>
                  <a:pt x="5382" y="2870200"/>
                </a:lnTo>
                <a:lnTo>
                  <a:pt x="2101" y="2882900"/>
                </a:lnTo>
                <a:lnTo>
                  <a:pt x="33342" y="2882900"/>
                </a:lnTo>
                <a:lnTo>
                  <a:pt x="33342" y="2870200"/>
                </a:lnTo>
                <a:close/>
              </a:path>
              <a:path w="2707004" h="4114800">
                <a:moveTo>
                  <a:pt x="2698036" y="2870200"/>
                </a:moveTo>
                <a:lnTo>
                  <a:pt x="2673953" y="2870200"/>
                </a:lnTo>
                <a:lnTo>
                  <a:pt x="2674848" y="2882900"/>
                </a:lnTo>
                <a:lnTo>
                  <a:pt x="2698483" y="2882900"/>
                </a:lnTo>
                <a:lnTo>
                  <a:pt x="2698036" y="2870200"/>
                </a:lnTo>
                <a:close/>
              </a:path>
              <a:path w="2707004" h="4114800">
                <a:moveTo>
                  <a:pt x="31925" y="2844800"/>
                </a:moveTo>
                <a:lnTo>
                  <a:pt x="13583" y="2844800"/>
                </a:lnTo>
                <a:lnTo>
                  <a:pt x="13061" y="2857500"/>
                </a:lnTo>
                <a:lnTo>
                  <a:pt x="4636" y="2870200"/>
                </a:lnTo>
                <a:lnTo>
                  <a:pt x="24917" y="2870200"/>
                </a:lnTo>
                <a:lnTo>
                  <a:pt x="24917" y="2857500"/>
                </a:lnTo>
                <a:lnTo>
                  <a:pt x="31925" y="2844800"/>
                </a:lnTo>
                <a:close/>
              </a:path>
              <a:path w="2707004" h="4114800">
                <a:moveTo>
                  <a:pt x="2701243" y="2857500"/>
                </a:moveTo>
                <a:lnTo>
                  <a:pt x="2671046" y="2857500"/>
                </a:lnTo>
                <a:lnTo>
                  <a:pt x="2670524" y="2870200"/>
                </a:lnTo>
                <a:lnTo>
                  <a:pt x="2702212" y="2870200"/>
                </a:lnTo>
                <a:lnTo>
                  <a:pt x="2701243" y="2857500"/>
                </a:lnTo>
                <a:close/>
              </a:path>
              <a:path w="2707004" h="4114800">
                <a:moveTo>
                  <a:pt x="9781" y="2844800"/>
                </a:moveTo>
                <a:lnTo>
                  <a:pt x="4927" y="2844800"/>
                </a:lnTo>
                <a:lnTo>
                  <a:pt x="6286" y="2857500"/>
                </a:lnTo>
                <a:lnTo>
                  <a:pt x="7939" y="2857500"/>
                </a:lnTo>
                <a:lnTo>
                  <a:pt x="9781" y="2844800"/>
                </a:lnTo>
                <a:close/>
              </a:path>
              <a:path w="2707004" h="4114800">
                <a:moveTo>
                  <a:pt x="2702733" y="2832100"/>
                </a:moveTo>
                <a:lnTo>
                  <a:pt x="2670075" y="2832100"/>
                </a:lnTo>
                <a:lnTo>
                  <a:pt x="2672238" y="2857500"/>
                </a:lnTo>
                <a:lnTo>
                  <a:pt x="2694755" y="2857500"/>
                </a:lnTo>
                <a:lnTo>
                  <a:pt x="2694308" y="2844800"/>
                </a:lnTo>
                <a:lnTo>
                  <a:pt x="2703628" y="2844800"/>
                </a:lnTo>
                <a:lnTo>
                  <a:pt x="2702733" y="2832100"/>
                </a:lnTo>
                <a:close/>
              </a:path>
              <a:path w="2707004" h="4114800">
                <a:moveTo>
                  <a:pt x="2700347" y="2844800"/>
                </a:moveTo>
                <a:lnTo>
                  <a:pt x="2694308" y="2844800"/>
                </a:lnTo>
                <a:lnTo>
                  <a:pt x="2700869" y="2857500"/>
                </a:lnTo>
                <a:lnTo>
                  <a:pt x="2700347" y="2844800"/>
                </a:lnTo>
                <a:close/>
              </a:path>
              <a:path w="2707004" h="4114800">
                <a:moveTo>
                  <a:pt x="34833" y="2819400"/>
                </a:moveTo>
                <a:lnTo>
                  <a:pt x="6351" y="2819400"/>
                </a:lnTo>
                <a:lnTo>
                  <a:pt x="6799" y="2832100"/>
                </a:lnTo>
                <a:lnTo>
                  <a:pt x="3070" y="2844800"/>
                </a:lnTo>
                <a:lnTo>
                  <a:pt x="12020" y="2844800"/>
                </a:lnTo>
                <a:lnTo>
                  <a:pt x="14441" y="2832100"/>
                </a:lnTo>
                <a:lnTo>
                  <a:pt x="25439" y="2832100"/>
                </a:lnTo>
                <a:lnTo>
                  <a:pt x="34833" y="2819400"/>
                </a:lnTo>
                <a:close/>
              </a:path>
              <a:path w="2707004" h="4114800">
                <a:moveTo>
                  <a:pt x="36101" y="2832100"/>
                </a:moveTo>
                <a:lnTo>
                  <a:pt x="16471" y="2832100"/>
                </a:lnTo>
                <a:lnTo>
                  <a:pt x="17536" y="2844800"/>
                </a:lnTo>
                <a:lnTo>
                  <a:pt x="36101" y="2844800"/>
                </a:lnTo>
                <a:lnTo>
                  <a:pt x="36101" y="2832100"/>
                </a:lnTo>
                <a:close/>
              </a:path>
              <a:path w="2707004" h="4114800">
                <a:moveTo>
                  <a:pt x="2689164" y="2819400"/>
                </a:moveTo>
                <a:lnTo>
                  <a:pt x="2671343" y="2819400"/>
                </a:lnTo>
                <a:lnTo>
                  <a:pt x="2670896" y="2832100"/>
                </a:lnTo>
                <a:lnTo>
                  <a:pt x="2689686" y="2832100"/>
                </a:lnTo>
                <a:lnTo>
                  <a:pt x="2689164" y="2819400"/>
                </a:lnTo>
                <a:close/>
              </a:path>
              <a:path w="2707004" h="4114800">
                <a:moveTo>
                  <a:pt x="2700413" y="2819400"/>
                </a:moveTo>
                <a:lnTo>
                  <a:pt x="2696917" y="2819400"/>
                </a:lnTo>
                <a:lnTo>
                  <a:pt x="2694308" y="2832100"/>
                </a:lnTo>
                <a:lnTo>
                  <a:pt x="2701772" y="2832100"/>
                </a:lnTo>
                <a:lnTo>
                  <a:pt x="2700413" y="2819400"/>
                </a:lnTo>
                <a:close/>
              </a:path>
              <a:path w="2707004" h="4114800">
                <a:moveTo>
                  <a:pt x="11944" y="2806700"/>
                </a:moveTo>
                <a:lnTo>
                  <a:pt x="4488" y="2806700"/>
                </a:lnTo>
                <a:lnTo>
                  <a:pt x="5457" y="2819400"/>
                </a:lnTo>
                <a:lnTo>
                  <a:pt x="11944" y="2806700"/>
                </a:lnTo>
                <a:close/>
              </a:path>
              <a:path w="2707004" h="4114800">
                <a:moveTo>
                  <a:pt x="37815" y="2806700"/>
                </a:moveTo>
                <a:lnTo>
                  <a:pt x="11944" y="2806700"/>
                </a:lnTo>
                <a:lnTo>
                  <a:pt x="12391" y="2819400"/>
                </a:lnTo>
                <a:lnTo>
                  <a:pt x="35802" y="2819400"/>
                </a:lnTo>
                <a:lnTo>
                  <a:pt x="37815" y="2806700"/>
                </a:lnTo>
                <a:close/>
              </a:path>
              <a:path w="2707004" h="4114800">
                <a:moveTo>
                  <a:pt x="2697142" y="2781300"/>
                </a:moveTo>
                <a:lnTo>
                  <a:pt x="2677532" y="2781300"/>
                </a:lnTo>
                <a:lnTo>
                  <a:pt x="2681782" y="2794000"/>
                </a:lnTo>
                <a:lnTo>
                  <a:pt x="2674326" y="2794000"/>
                </a:lnTo>
                <a:lnTo>
                  <a:pt x="2673804" y="2806700"/>
                </a:lnTo>
                <a:lnTo>
                  <a:pt x="2670597" y="2806700"/>
                </a:lnTo>
                <a:lnTo>
                  <a:pt x="2672462" y="2819400"/>
                </a:lnTo>
                <a:lnTo>
                  <a:pt x="2702062" y="2819400"/>
                </a:lnTo>
                <a:lnTo>
                  <a:pt x="2701316" y="2806700"/>
                </a:lnTo>
                <a:lnTo>
                  <a:pt x="2704597" y="2794000"/>
                </a:lnTo>
                <a:lnTo>
                  <a:pt x="2697142" y="2781300"/>
                </a:lnTo>
                <a:close/>
              </a:path>
              <a:path w="2707004" h="4114800">
                <a:moveTo>
                  <a:pt x="26855" y="2794000"/>
                </a:moveTo>
                <a:lnTo>
                  <a:pt x="12391" y="2794000"/>
                </a:lnTo>
                <a:lnTo>
                  <a:pt x="9558" y="2806700"/>
                </a:lnTo>
                <a:lnTo>
                  <a:pt x="26855" y="2806700"/>
                </a:lnTo>
                <a:lnTo>
                  <a:pt x="26855" y="2794000"/>
                </a:lnTo>
                <a:close/>
              </a:path>
              <a:path w="2707004" h="4114800">
                <a:moveTo>
                  <a:pt x="34461" y="2794000"/>
                </a:moveTo>
                <a:lnTo>
                  <a:pt x="26855" y="2806700"/>
                </a:lnTo>
                <a:lnTo>
                  <a:pt x="36622" y="2806700"/>
                </a:lnTo>
                <a:lnTo>
                  <a:pt x="34461" y="2794000"/>
                </a:lnTo>
                <a:close/>
              </a:path>
              <a:path w="2707004" h="4114800">
                <a:moveTo>
                  <a:pt x="35206" y="2781300"/>
                </a:moveTo>
                <a:lnTo>
                  <a:pt x="8662" y="2781300"/>
                </a:lnTo>
                <a:lnTo>
                  <a:pt x="5830" y="2794000"/>
                </a:lnTo>
                <a:lnTo>
                  <a:pt x="30062" y="2794000"/>
                </a:lnTo>
                <a:lnTo>
                  <a:pt x="35206" y="2781300"/>
                </a:lnTo>
                <a:close/>
              </a:path>
              <a:path w="2707004" h="4114800">
                <a:moveTo>
                  <a:pt x="33714" y="2768600"/>
                </a:moveTo>
                <a:lnTo>
                  <a:pt x="11422" y="2768600"/>
                </a:lnTo>
                <a:lnTo>
                  <a:pt x="10527" y="2781300"/>
                </a:lnTo>
                <a:lnTo>
                  <a:pt x="36175" y="2781300"/>
                </a:lnTo>
                <a:lnTo>
                  <a:pt x="33714" y="2768600"/>
                </a:lnTo>
                <a:close/>
              </a:path>
              <a:path w="2707004" h="4114800">
                <a:moveTo>
                  <a:pt x="2702733" y="2768600"/>
                </a:moveTo>
                <a:lnTo>
                  <a:pt x="2669330" y="2768600"/>
                </a:lnTo>
                <a:lnTo>
                  <a:pt x="2669628" y="2781300"/>
                </a:lnTo>
                <a:lnTo>
                  <a:pt x="2703628" y="2781300"/>
                </a:lnTo>
                <a:lnTo>
                  <a:pt x="2702733" y="2768600"/>
                </a:lnTo>
                <a:close/>
              </a:path>
              <a:path w="2707004" h="4114800">
                <a:moveTo>
                  <a:pt x="37070" y="2743200"/>
                </a:moveTo>
                <a:lnTo>
                  <a:pt x="6351" y="2743200"/>
                </a:lnTo>
                <a:lnTo>
                  <a:pt x="3519" y="2755900"/>
                </a:lnTo>
                <a:lnTo>
                  <a:pt x="4488" y="2755900"/>
                </a:lnTo>
                <a:lnTo>
                  <a:pt x="4935" y="2768600"/>
                </a:lnTo>
                <a:lnTo>
                  <a:pt x="27750" y="2768600"/>
                </a:lnTo>
                <a:lnTo>
                  <a:pt x="36175" y="2755900"/>
                </a:lnTo>
                <a:lnTo>
                  <a:pt x="37070" y="2743200"/>
                </a:lnTo>
                <a:close/>
              </a:path>
              <a:path w="2707004" h="4114800">
                <a:moveTo>
                  <a:pt x="2700869" y="2755900"/>
                </a:moveTo>
                <a:lnTo>
                  <a:pt x="2668584" y="2755900"/>
                </a:lnTo>
                <a:lnTo>
                  <a:pt x="2676116" y="2768600"/>
                </a:lnTo>
                <a:lnTo>
                  <a:pt x="2706014" y="2768600"/>
                </a:lnTo>
                <a:lnTo>
                  <a:pt x="2700869" y="2755900"/>
                </a:lnTo>
                <a:close/>
              </a:path>
              <a:path w="2707004" h="4114800">
                <a:moveTo>
                  <a:pt x="2674031" y="2743200"/>
                </a:moveTo>
                <a:lnTo>
                  <a:pt x="2670075" y="2743200"/>
                </a:lnTo>
                <a:lnTo>
                  <a:pt x="2669628" y="2755900"/>
                </a:lnTo>
                <a:lnTo>
                  <a:pt x="2687297" y="2755900"/>
                </a:lnTo>
                <a:lnTo>
                  <a:pt x="2674031" y="2743200"/>
                </a:lnTo>
                <a:close/>
              </a:path>
              <a:path w="2707004" h="4114800">
                <a:moveTo>
                  <a:pt x="2683711" y="2743200"/>
                </a:moveTo>
                <a:lnTo>
                  <a:pt x="2674031" y="2743200"/>
                </a:lnTo>
                <a:lnTo>
                  <a:pt x="2687297" y="2755900"/>
                </a:lnTo>
                <a:lnTo>
                  <a:pt x="2693950" y="2755900"/>
                </a:lnTo>
                <a:lnTo>
                  <a:pt x="2683711" y="2743200"/>
                </a:lnTo>
                <a:close/>
              </a:path>
              <a:path w="2707004" h="4114800">
                <a:moveTo>
                  <a:pt x="2693929" y="2717800"/>
                </a:moveTo>
                <a:lnTo>
                  <a:pt x="2674950" y="2717800"/>
                </a:lnTo>
                <a:lnTo>
                  <a:pt x="2684616" y="2730500"/>
                </a:lnTo>
                <a:lnTo>
                  <a:pt x="2682429" y="2743200"/>
                </a:lnTo>
                <a:lnTo>
                  <a:pt x="2683711" y="2743200"/>
                </a:lnTo>
                <a:lnTo>
                  <a:pt x="2693950" y="2755900"/>
                </a:lnTo>
                <a:lnTo>
                  <a:pt x="2704511" y="2755900"/>
                </a:lnTo>
                <a:lnTo>
                  <a:pt x="2704511" y="2730500"/>
                </a:lnTo>
                <a:lnTo>
                  <a:pt x="2691671" y="2730500"/>
                </a:lnTo>
                <a:lnTo>
                  <a:pt x="2693929" y="2717800"/>
                </a:lnTo>
                <a:close/>
              </a:path>
              <a:path w="2707004" h="4114800">
                <a:moveTo>
                  <a:pt x="36175" y="2705100"/>
                </a:moveTo>
                <a:lnTo>
                  <a:pt x="27374" y="2705100"/>
                </a:lnTo>
                <a:lnTo>
                  <a:pt x="25291" y="2707963"/>
                </a:lnTo>
                <a:lnTo>
                  <a:pt x="21710" y="2717800"/>
                </a:lnTo>
                <a:lnTo>
                  <a:pt x="6774" y="2729417"/>
                </a:lnTo>
                <a:lnTo>
                  <a:pt x="6209" y="2730500"/>
                </a:lnTo>
                <a:lnTo>
                  <a:pt x="13285" y="2730500"/>
                </a:lnTo>
                <a:lnTo>
                  <a:pt x="9110" y="2743200"/>
                </a:lnTo>
                <a:lnTo>
                  <a:pt x="24992" y="2743200"/>
                </a:lnTo>
                <a:lnTo>
                  <a:pt x="36175" y="2730500"/>
                </a:lnTo>
                <a:lnTo>
                  <a:pt x="36175" y="2717800"/>
                </a:lnTo>
                <a:lnTo>
                  <a:pt x="33789" y="2717800"/>
                </a:lnTo>
                <a:lnTo>
                  <a:pt x="36175" y="2705100"/>
                </a:lnTo>
                <a:close/>
              </a:path>
              <a:path w="2707004" h="4114800">
                <a:moveTo>
                  <a:pt x="2673186" y="2730500"/>
                </a:moveTo>
                <a:lnTo>
                  <a:pt x="2669658" y="2743200"/>
                </a:lnTo>
                <a:lnTo>
                  <a:pt x="2678054" y="2743200"/>
                </a:lnTo>
                <a:lnTo>
                  <a:pt x="2673186" y="2730500"/>
                </a:lnTo>
                <a:close/>
              </a:path>
              <a:path w="2707004" h="4114800">
                <a:moveTo>
                  <a:pt x="6092" y="2729947"/>
                </a:moveTo>
                <a:lnTo>
                  <a:pt x="5382" y="2730500"/>
                </a:lnTo>
                <a:lnTo>
                  <a:pt x="6209" y="2730500"/>
                </a:lnTo>
                <a:lnTo>
                  <a:pt x="6092" y="2729947"/>
                </a:lnTo>
                <a:close/>
              </a:path>
              <a:path w="2707004" h="4114800">
                <a:moveTo>
                  <a:pt x="6774" y="2729417"/>
                </a:moveTo>
                <a:lnTo>
                  <a:pt x="6092" y="2729947"/>
                </a:lnTo>
                <a:lnTo>
                  <a:pt x="6209" y="2730500"/>
                </a:lnTo>
                <a:lnTo>
                  <a:pt x="6774" y="2729417"/>
                </a:lnTo>
                <a:close/>
              </a:path>
              <a:path w="2707004" h="4114800">
                <a:moveTo>
                  <a:pt x="2705781" y="2717800"/>
                </a:moveTo>
                <a:lnTo>
                  <a:pt x="2693929" y="2717800"/>
                </a:lnTo>
                <a:lnTo>
                  <a:pt x="2704936" y="2730500"/>
                </a:lnTo>
                <a:lnTo>
                  <a:pt x="2705781" y="2717800"/>
                </a:lnTo>
                <a:close/>
              </a:path>
              <a:path w="2707004" h="4114800">
                <a:moveTo>
                  <a:pt x="12840" y="2717800"/>
                </a:moveTo>
                <a:lnTo>
                  <a:pt x="3528" y="2717800"/>
                </a:lnTo>
                <a:lnTo>
                  <a:pt x="6092" y="2729947"/>
                </a:lnTo>
                <a:lnTo>
                  <a:pt x="6774" y="2729417"/>
                </a:lnTo>
                <a:lnTo>
                  <a:pt x="12840" y="2717800"/>
                </a:lnTo>
                <a:close/>
              </a:path>
              <a:path w="2707004" h="4114800">
                <a:moveTo>
                  <a:pt x="26333" y="2705100"/>
                </a:moveTo>
                <a:lnTo>
                  <a:pt x="20320" y="2705100"/>
                </a:lnTo>
                <a:lnTo>
                  <a:pt x="10582" y="2717800"/>
                </a:lnTo>
                <a:lnTo>
                  <a:pt x="18133" y="2717800"/>
                </a:lnTo>
                <a:lnTo>
                  <a:pt x="25291" y="2707963"/>
                </a:lnTo>
                <a:lnTo>
                  <a:pt x="26333" y="2705100"/>
                </a:lnTo>
                <a:close/>
              </a:path>
              <a:path w="2707004" h="4114800">
                <a:moveTo>
                  <a:pt x="37070" y="2705100"/>
                </a:moveTo>
                <a:lnTo>
                  <a:pt x="36175" y="2705100"/>
                </a:lnTo>
                <a:lnTo>
                  <a:pt x="33789" y="2717800"/>
                </a:lnTo>
                <a:lnTo>
                  <a:pt x="37070" y="2705100"/>
                </a:lnTo>
                <a:close/>
              </a:path>
              <a:path w="2707004" h="4114800">
                <a:moveTo>
                  <a:pt x="38487" y="2705100"/>
                </a:moveTo>
                <a:lnTo>
                  <a:pt x="37070" y="2705100"/>
                </a:lnTo>
                <a:lnTo>
                  <a:pt x="33789" y="2717800"/>
                </a:lnTo>
                <a:lnTo>
                  <a:pt x="36175" y="2717800"/>
                </a:lnTo>
                <a:lnTo>
                  <a:pt x="38487" y="2705100"/>
                </a:lnTo>
                <a:close/>
              </a:path>
              <a:path w="2707004" h="4114800">
                <a:moveTo>
                  <a:pt x="2690825" y="2705100"/>
                </a:moveTo>
                <a:lnTo>
                  <a:pt x="2669235" y="2705100"/>
                </a:lnTo>
                <a:lnTo>
                  <a:pt x="2670505" y="2717800"/>
                </a:lnTo>
                <a:lnTo>
                  <a:pt x="2695199" y="2717800"/>
                </a:lnTo>
                <a:lnTo>
                  <a:pt x="2690825" y="2705100"/>
                </a:lnTo>
                <a:close/>
              </a:path>
              <a:path w="2707004" h="4114800">
                <a:moveTo>
                  <a:pt x="2701831" y="2705100"/>
                </a:moveTo>
                <a:lnTo>
                  <a:pt x="2700914" y="2705100"/>
                </a:lnTo>
                <a:lnTo>
                  <a:pt x="2700066" y="2717800"/>
                </a:lnTo>
                <a:lnTo>
                  <a:pt x="2704936" y="2717800"/>
                </a:lnTo>
                <a:lnTo>
                  <a:pt x="2701831" y="2705100"/>
                </a:lnTo>
                <a:close/>
              </a:path>
              <a:path w="2707004" h="4114800">
                <a:moveTo>
                  <a:pt x="27374" y="2705100"/>
                </a:moveTo>
                <a:lnTo>
                  <a:pt x="26333" y="2705100"/>
                </a:lnTo>
                <a:lnTo>
                  <a:pt x="25291" y="2707963"/>
                </a:lnTo>
                <a:lnTo>
                  <a:pt x="27374" y="2705100"/>
                </a:lnTo>
                <a:close/>
              </a:path>
              <a:path w="2707004" h="4114800">
                <a:moveTo>
                  <a:pt x="35278" y="2692400"/>
                </a:moveTo>
                <a:lnTo>
                  <a:pt x="6631" y="2692400"/>
                </a:lnTo>
                <a:lnTo>
                  <a:pt x="3950" y="2705100"/>
                </a:lnTo>
                <a:lnTo>
                  <a:pt x="38735" y="2705100"/>
                </a:lnTo>
                <a:lnTo>
                  <a:pt x="35278" y="2692400"/>
                </a:lnTo>
                <a:close/>
              </a:path>
              <a:path w="2707004" h="4114800">
                <a:moveTo>
                  <a:pt x="2696116" y="2692400"/>
                </a:moveTo>
                <a:lnTo>
                  <a:pt x="2679324" y="2692400"/>
                </a:lnTo>
                <a:lnTo>
                  <a:pt x="2682429" y="2705100"/>
                </a:lnTo>
                <a:lnTo>
                  <a:pt x="2693859" y="2705100"/>
                </a:lnTo>
                <a:lnTo>
                  <a:pt x="2696116" y="2692400"/>
                </a:lnTo>
                <a:close/>
              </a:path>
              <a:path w="2707004" h="4114800">
                <a:moveTo>
                  <a:pt x="32666" y="2679700"/>
                </a:moveTo>
                <a:lnTo>
                  <a:pt x="9735" y="2679700"/>
                </a:lnTo>
                <a:lnTo>
                  <a:pt x="9312" y="2692400"/>
                </a:lnTo>
                <a:lnTo>
                  <a:pt x="29563" y="2692400"/>
                </a:lnTo>
                <a:lnTo>
                  <a:pt x="32666" y="2679700"/>
                </a:lnTo>
                <a:close/>
              </a:path>
              <a:path w="2707004" h="4114800">
                <a:moveTo>
                  <a:pt x="2700066" y="2679700"/>
                </a:moveTo>
                <a:lnTo>
                  <a:pt x="2677137" y="2679700"/>
                </a:lnTo>
                <a:lnTo>
                  <a:pt x="2672761" y="2692400"/>
                </a:lnTo>
                <a:lnTo>
                  <a:pt x="2704936" y="2692400"/>
                </a:lnTo>
                <a:lnTo>
                  <a:pt x="2700066" y="2679700"/>
                </a:lnTo>
                <a:close/>
              </a:path>
              <a:path w="2707004" h="4114800">
                <a:moveTo>
                  <a:pt x="36195" y="2667000"/>
                </a:moveTo>
                <a:lnTo>
                  <a:pt x="6631" y="2667000"/>
                </a:lnTo>
                <a:lnTo>
                  <a:pt x="5290" y="2679700"/>
                </a:lnTo>
                <a:lnTo>
                  <a:pt x="33936" y="2679700"/>
                </a:lnTo>
                <a:lnTo>
                  <a:pt x="36195" y="2667000"/>
                </a:lnTo>
                <a:close/>
              </a:path>
              <a:path w="2707004" h="4114800">
                <a:moveTo>
                  <a:pt x="2696963" y="2667000"/>
                </a:moveTo>
                <a:lnTo>
                  <a:pt x="2682429" y="2667000"/>
                </a:lnTo>
                <a:lnTo>
                  <a:pt x="2680241" y="2679700"/>
                </a:lnTo>
                <a:lnTo>
                  <a:pt x="2696116" y="2679700"/>
                </a:lnTo>
                <a:lnTo>
                  <a:pt x="2696963" y="2667000"/>
                </a:lnTo>
                <a:close/>
              </a:path>
              <a:path w="2707004" h="4114800">
                <a:moveTo>
                  <a:pt x="22929" y="2654300"/>
                </a:moveTo>
                <a:lnTo>
                  <a:pt x="5715" y="2654300"/>
                </a:lnTo>
                <a:lnTo>
                  <a:pt x="6209" y="2667000"/>
                </a:lnTo>
                <a:lnTo>
                  <a:pt x="20742" y="2667000"/>
                </a:lnTo>
                <a:lnTo>
                  <a:pt x="22929" y="2654300"/>
                </a:lnTo>
                <a:close/>
              </a:path>
              <a:path w="2707004" h="4114800">
                <a:moveTo>
                  <a:pt x="2702255" y="2654300"/>
                </a:moveTo>
                <a:lnTo>
                  <a:pt x="2680241" y="2654300"/>
                </a:lnTo>
                <a:lnTo>
                  <a:pt x="2677137" y="2667000"/>
                </a:lnTo>
                <a:lnTo>
                  <a:pt x="2706700" y="2667000"/>
                </a:lnTo>
                <a:lnTo>
                  <a:pt x="2702255" y="2654300"/>
                </a:lnTo>
                <a:close/>
              </a:path>
              <a:path w="2707004" h="4114800">
                <a:moveTo>
                  <a:pt x="34500" y="2628900"/>
                </a:moveTo>
                <a:lnTo>
                  <a:pt x="19895" y="2628900"/>
                </a:lnTo>
                <a:lnTo>
                  <a:pt x="21165" y="2641600"/>
                </a:lnTo>
                <a:lnTo>
                  <a:pt x="18978" y="2641600"/>
                </a:lnTo>
                <a:lnTo>
                  <a:pt x="11005" y="2654300"/>
                </a:lnTo>
                <a:lnTo>
                  <a:pt x="35700" y="2654300"/>
                </a:lnTo>
                <a:lnTo>
                  <a:pt x="36195" y="2641600"/>
                </a:lnTo>
                <a:lnTo>
                  <a:pt x="34500" y="2628900"/>
                </a:lnTo>
                <a:close/>
              </a:path>
              <a:path w="2707004" h="4114800">
                <a:moveTo>
                  <a:pt x="2700491" y="2641600"/>
                </a:moveTo>
                <a:lnTo>
                  <a:pt x="2667894" y="2641600"/>
                </a:lnTo>
                <a:lnTo>
                  <a:pt x="2669658" y="2654300"/>
                </a:lnTo>
                <a:lnTo>
                  <a:pt x="2701408" y="2654300"/>
                </a:lnTo>
                <a:lnTo>
                  <a:pt x="2700491" y="2641600"/>
                </a:lnTo>
                <a:close/>
              </a:path>
              <a:path w="2707004" h="4114800">
                <a:moveTo>
                  <a:pt x="36195" y="2616200"/>
                </a:moveTo>
                <a:lnTo>
                  <a:pt x="2680" y="2616200"/>
                </a:lnTo>
                <a:lnTo>
                  <a:pt x="0" y="2628900"/>
                </a:lnTo>
                <a:lnTo>
                  <a:pt x="4445" y="2641600"/>
                </a:lnTo>
                <a:lnTo>
                  <a:pt x="14110" y="2641600"/>
                </a:lnTo>
                <a:lnTo>
                  <a:pt x="18555" y="2628900"/>
                </a:lnTo>
                <a:lnTo>
                  <a:pt x="28644" y="2628900"/>
                </a:lnTo>
                <a:lnTo>
                  <a:pt x="36195" y="2616200"/>
                </a:lnTo>
                <a:close/>
              </a:path>
              <a:path w="2707004" h="4114800">
                <a:moveTo>
                  <a:pt x="2700066" y="2616200"/>
                </a:moveTo>
                <a:lnTo>
                  <a:pt x="2670505" y="2616200"/>
                </a:lnTo>
                <a:lnTo>
                  <a:pt x="2672198" y="2628900"/>
                </a:lnTo>
                <a:lnTo>
                  <a:pt x="2678054" y="2641600"/>
                </a:lnTo>
                <a:lnTo>
                  <a:pt x="2685533" y="2641600"/>
                </a:lnTo>
                <a:lnTo>
                  <a:pt x="2687720" y="2628900"/>
                </a:lnTo>
                <a:lnTo>
                  <a:pt x="2700491" y="2628900"/>
                </a:lnTo>
                <a:lnTo>
                  <a:pt x="2700066" y="2616200"/>
                </a:lnTo>
                <a:close/>
              </a:path>
              <a:path w="2707004" h="4114800">
                <a:moveTo>
                  <a:pt x="37040" y="2603500"/>
                </a:moveTo>
                <a:lnTo>
                  <a:pt x="11076" y="2603500"/>
                </a:lnTo>
                <a:lnTo>
                  <a:pt x="10582" y="2616200"/>
                </a:lnTo>
                <a:lnTo>
                  <a:pt x="38804" y="2616200"/>
                </a:lnTo>
                <a:lnTo>
                  <a:pt x="37040" y="2603500"/>
                </a:lnTo>
                <a:close/>
              </a:path>
              <a:path w="2707004" h="4114800">
                <a:moveTo>
                  <a:pt x="2702678" y="2603500"/>
                </a:moveTo>
                <a:lnTo>
                  <a:pt x="2681582" y="2603500"/>
                </a:lnTo>
                <a:lnTo>
                  <a:pt x="2685956" y="2616200"/>
                </a:lnTo>
                <a:lnTo>
                  <a:pt x="2701408" y="2616200"/>
                </a:lnTo>
                <a:lnTo>
                  <a:pt x="2702678" y="2603500"/>
                </a:lnTo>
                <a:close/>
              </a:path>
              <a:path w="2707004" h="4114800">
                <a:moveTo>
                  <a:pt x="29563" y="2578100"/>
                </a:moveTo>
                <a:lnTo>
                  <a:pt x="12840" y="2578100"/>
                </a:lnTo>
                <a:lnTo>
                  <a:pt x="10582" y="2590800"/>
                </a:lnTo>
                <a:lnTo>
                  <a:pt x="1339" y="2590800"/>
                </a:lnTo>
                <a:lnTo>
                  <a:pt x="2680" y="2603500"/>
                </a:lnTo>
                <a:lnTo>
                  <a:pt x="24270" y="2603500"/>
                </a:lnTo>
                <a:lnTo>
                  <a:pt x="26457" y="2590800"/>
                </a:lnTo>
                <a:lnTo>
                  <a:pt x="29563" y="2578100"/>
                </a:lnTo>
                <a:close/>
              </a:path>
              <a:path w="2707004" h="4114800">
                <a:moveTo>
                  <a:pt x="29563" y="2590800"/>
                </a:moveTo>
                <a:lnTo>
                  <a:pt x="26457" y="2603500"/>
                </a:lnTo>
                <a:lnTo>
                  <a:pt x="26880" y="2603500"/>
                </a:lnTo>
                <a:lnTo>
                  <a:pt x="29563" y="2590800"/>
                </a:lnTo>
                <a:close/>
              </a:path>
              <a:path w="2707004" h="4114800">
                <a:moveTo>
                  <a:pt x="2697386" y="2590800"/>
                </a:moveTo>
                <a:lnTo>
                  <a:pt x="2671422" y="2590800"/>
                </a:lnTo>
                <a:lnTo>
                  <a:pt x="2675373" y="2603500"/>
                </a:lnTo>
                <a:lnTo>
                  <a:pt x="2696963" y="2603500"/>
                </a:lnTo>
                <a:lnTo>
                  <a:pt x="2697386" y="2590800"/>
                </a:lnTo>
                <a:close/>
              </a:path>
              <a:path w="2707004" h="4114800">
                <a:moveTo>
                  <a:pt x="2693435" y="2578100"/>
                </a:moveTo>
                <a:lnTo>
                  <a:pt x="2680241" y="2578100"/>
                </a:lnTo>
                <a:lnTo>
                  <a:pt x="2675373" y="2590800"/>
                </a:lnTo>
                <a:lnTo>
                  <a:pt x="2702749" y="2590800"/>
                </a:lnTo>
                <a:lnTo>
                  <a:pt x="2693435" y="2578100"/>
                </a:lnTo>
                <a:close/>
              </a:path>
              <a:path w="2707004" h="4114800">
                <a:moveTo>
                  <a:pt x="32666" y="2552700"/>
                </a:moveTo>
                <a:lnTo>
                  <a:pt x="12769" y="2552700"/>
                </a:lnTo>
                <a:lnTo>
                  <a:pt x="1764" y="2565400"/>
                </a:lnTo>
                <a:lnTo>
                  <a:pt x="916" y="2578100"/>
                </a:lnTo>
                <a:lnTo>
                  <a:pt x="6631" y="2578100"/>
                </a:lnTo>
                <a:lnTo>
                  <a:pt x="11499" y="2565400"/>
                </a:lnTo>
                <a:lnTo>
                  <a:pt x="30408" y="2565400"/>
                </a:lnTo>
                <a:lnTo>
                  <a:pt x="32666" y="2552700"/>
                </a:lnTo>
                <a:close/>
              </a:path>
              <a:path w="2707004" h="4114800">
                <a:moveTo>
                  <a:pt x="27374" y="2565400"/>
                </a:moveTo>
                <a:lnTo>
                  <a:pt x="15875" y="2565400"/>
                </a:lnTo>
                <a:lnTo>
                  <a:pt x="15450" y="2578100"/>
                </a:lnTo>
                <a:lnTo>
                  <a:pt x="30408" y="2578100"/>
                </a:lnTo>
                <a:lnTo>
                  <a:pt x="27374" y="2565400"/>
                </a:lnTo>
                <a:close/>
              </a:path>
              <a:path w="2707004" h="4114800">
                <a:moveTo>
                  <a:pt x="33936" y="2565400"/>
                </a:moveTo>
                <a:lnTo>
                  <a:pt x="30408" y="2578100"/>
                </a:lnTo>
                <a:lnTo>
                  <a:pt x="33936" y="2578100"/>
                </a:lnTo>
                <a:lnTo>
                  <a:pt x="33936" y="2565400"/>
                </a:lnTo>
                <a:close/>
              </a:path>
              <a:path w="2707004" h="4114800">
                <a:moveTo>
                  <a:pt x="2686380" y="2565400"/>
                </a:moveTo>
                <a:lnTo>
                  <a:pt x="2677137" y="2565400"/>
                </a:lnTo>
                <a:lnTo>
                  <a:pt x="2674031" y="2578100"/>
                </a:lnTo>
                <a:lnTo>
                  <a:pt x="2687297" y="2578100"/>
                </a:lnTo>
                <a:lnTo>
                  <a:pt x="2686380" y="2565400"/>
                </a:lnTo>
                <a:close/>
              </a:path>
              <a:path w="2707004" h="4114800">
                <a:moveTo>
                  <a:pt x="2700491" y="2552700"/>
                </a:moveTo>
                <a:lnTo>
                  <a:pt x="2698656" y="2552700"/>
                </a:lnTo>
                <a:lnTo>
                  <a:pt x="2696116" y="2565400"/>
                </a:lnTo>
                <a:lnTo>
                  <a:pt x="2686380" y="2565400"/>
                </a:lnTo>
                <a:lnTo>
                  <a:pt x="2696116" y="2578100"/>
                </a:lnTo>
                <a:lnTo>
                  <a:pt x="2703172" y="2578100"/>
                </a:lnTo>
                <a:lnTo>
                  <a:pt x="2700491" y="2552700"/>
                </a:lnTo>
                <a:close/>
              </a:path>
              <a:path w="2707004" h="4114800">
                <a:moveTo>
                  <a:pt x="2679324" y="2552700"/>
                </a:moveTo>
                <a:lnTo>
                  <a:pt x="2667965" y="2552700"/>
                </a:lnTo>
                <a:lnTo>
                  <a:pt x="2671422" y="2565400"/>
                </a:lnTo>
                <a:lnTo>
                  <a:pt x="2688567" y="2565400"/>
                </a:lnTo>
                <a:lnTo>
                  <a:pt x="2679324" y="2552700"/>
                </a:lnTo>
                <a:close/>
              </a:path>
              <a:path w="2707004" h="4114800">
                <a:moveTo>
                  <a:pt x="2692602" y="2558811"/>
                </a:moveTo>
                <a:lnTo>
                  <a:pt x="2691248" y="2565400"/>
                </a:lnTo>
                <a:lnTo>
                  <a:pt x="2696116" y="2565400"/>
                </a:lnTo>
                <a:lnTo>
                  <a:pt x="2692602" y="2558811"/>
                </a:lnTo>
                <a:close/>
              </a:path>
              <a:path w="2707004" h="4114800">
                <a:moveTo>
                  <a:pt x="2698656" y="2552700"/>
                </a:moveTo>
                <a:lnTo>
                  <a:pt x="2693859" y="2552700"/>
                </a:lnTo>
                <a:lnTo>
                  <a:pt x="2692602" y="2558811"/>
                </a:lnTo>
                <a:lnTo>
                  <a:pt x="2696116" y="2565400"/>
                </a:lnTo>
                <a:lnTo>
                  <a:pt x="2698656" y="2552700"/>
                </a:lnTo>
                <a:close/>
              </a:path>
              <a:path w="2707004" h="4114800">
                <a:moveTo>
                  <a:pt x="2693859" y="2552700"/>
                </a:moveTo>
                <a:lnTo>
                  <a:pt x="2689343" y="2552700"/>
                </a:lnTo>
                <a:lnTo>
                  <a:pt x="2692602" y="2558811"/>
                </a:lnTo>
                <a:lnTo>
                  <a:pt x="2693859" y="2552700"/>
                </a:lnTo>
                <a:close/>
              </a:path>
              <a:path w="2707004" h="4114800">
                <a:moveTo>
                  <a:pt x="36195" y="2540000"/>
                </a:moveTo>
                <a:lnTo>
                  <a:pt x="2186" y="2540000"/>
                </a:lnTo>
                <a:lnTo>
                  <a:pt x="2186" y="2552700"/>
                </a:lnTo>
                <a:lnTo>
                  <a:pt x="37465" y="2552700"/>
                </a:lnTo>
                <a:lnTo>
                  <a:pt x="36195" y="2540000"/>
                </a:lnTo>
                <a:close/>
              </a:path>
              <a:path w="2707004" h="4114800">
                <a:moveTo>
                  <a:pt x="2667189" y="2540000"/>
                </a:moveTo>
                <a:lnTo>
                  <a:pt x="2670646" y="2552700"/>
                </a:lnTo>
                <a:lnTo>
                  <a:pt x="2671775" y="2552700"/>
                </a:lnTo>
                <a:lnTo>
                  <a:pt x="2667189" y="2540000"/>
                </a:lnTo>
                <a:close/>
              </a:path>
              <a:path w="2707004" h="4114800">
                <a:moveTo>
                  <a:pt x="2690613" y="2540000"/>
                </a:moveTo>
                <a:lnTo>
                  <a:pt x="2681582" y="2540000"/>
                </a:lnTo>
                <a:lnTo>
                  <a:pt x="2681370" y="2552700"/>
                </a:lnTo>
                <a:lnTo>
                  <a:pt x="2690613" y="2552700"/>
                </a:lnTo>
                <a:lnTo>
                  <a:pt x="2690613" y="2540000"/>
                </a:lnTo>
                <a:close/>
              </a:path>
              <a:path w="2707004" h="4114800">
                <a:moveTo>
                  <a:pt x="24270" y="2527300"/>
                </a:moveTo>
                <a:lnTo>
                  <a:pt x="7479" y="2527300"/>
                </a:lnTo>
                <a:lnTo>
                  <a:pt x="7054" y="2540000"/>
                </a:lnTo>
                <a:lnTo>
                  <a:pt x="22084" y="2540000"/>
                </a:lnTo>
                <a:lnTo>
                  <a:pt x="24270" y="2527300"/>
                </a:lnTo>
                <a:close/>
              </a:path>
              <a:path w="2707004" h="4114800">
                <a:moveTo>
                  <a:pt x="2701196" y="2527300"/>
                </a:moveTo>
                <a:lnTo>
                  <a:pt x="2670575" y="2527300"/>
                </a:lnTo>
                <a:lnTo>
                  <a:pt x="2670293" y="2540000"/>
                </a:lnTo>
                <a:lnTo>
                  <a:pt x="2701549" y="2540000"/>
                </a:lnTo>
                <a:lnTo>
                  <a:pt x="2701196" y="2527300"/>
                </a:lnTo>
                <a:close/>
              </a:path>
              <a:path w="2707004" h="4114800">
                <a:moveTo>
                  <a:pt x="27940" y="2514600"/>
                </a:moveTo>
                <a:lnTo>
                  <a:pt x="1833" y="2514600"/>
                </a:lnTo>
                <a:lnTo>
                  <a:pt x="8608" y="2527300"/>
                </a:lnTo>
                <a:lnTo>
                  <a:pt x="19403" y="2527300"/>
                </a:lnTo>
                <a:lnTo>
                  <a:pt x="21693" y="2525106"/>
                </a:lnTo>
                <a:lnTo>
                  <a:pt x="27940" y="2514600"/>
                </a:lnTo>
                <a:close/>
              </a:path>
              <a:path w="2707004" h="4114800">
                <a:moveTo>
                  <a:pt x="21693" y="2525106"/>
                </a:moveTo>
                <a:lnTo>
                  <a:pt x="19403" y="2527300"/>
                </a:lnTo>
                <a:lnTo>
                  <a:pt x="20389" y="2527300"/>
                </a:lnTo>
                <a:lnTo>
                  <a:pt x="21693" y="2525106"/>
                </a:lnTo>
                <a:close/>
              </a:path>
              <a:path w="2707004" h="4114800">
                <a:moveTo>
                  <a:pt x="37040" y="2514600"/>
                </a:moveTo>
                <a:lnTo>
                  <a:pt x="32666" y="2514600"/>
                </a:lnTo>
                <a:lnTo>
                  <a:pt x="21693" y="2525106"/>
                </a:lnTo>
                <a:lnTo>
                  <a:pt x="20389" y="2527300"/>
                </a:lnTo>
                <a:lnTo>
                  <a:pt x="33514" y="2527300"/>
                </a:lnTo>
                <a:lnTo>
                  <a:pt x="37040" y="2514600"/>
                </a:lnTo>
                <a:close/>
              </a:path>
              <a:path w="2707004" h="4114800">
                <a:moveTo>
                  <a:pt x="2693365" y="2514600"/>
                </a:moveTo>
                <a:lnTo>
                  <a:pt x="2680312" y="2514600"/>
                </a:lnTo>
                <a:lnTo>
                  <a:pt x="2680594" y="2527300"/>
                </a:lnTo>
                <a:lnTo>
                  <a:pt x="2692306" y="2527300"/>
                </a:lnTo>
                <a:lnTo>
                  <a:pt x="2693365" y="2514600"/>
                </a:lnTo>
                <a:close/>
              </a:path>
              <a:path w="2707004" h="4114800">
                <a:moveTo>
                  <a:pt x="35700" y="2501900"/>
                </a:moveTo>
                <a:lnTo>
                  <a:pt x="8890" y="2501900"/>
                </a:lnTo>
                <a:lnTo>
                  <a:pt x="5361" y="2514600"/>
                </a:lnTo>
                <a:lnTo>
                  <a:pt x="35913" y="2514600"/>
                </a:lnTo>
                <a:lnTo>
                  <a:pt x="35700" y="2501900"/>
                </a:lnTo>
                <a:close/>
              </a:path>
              <a:path w="2707004" h="4114800">
                <a:moveTo>
                  <a:pt x="2699856" y="2476500"/>
                </a:moveTo>
                <a:lnTo>
                  <a:pt x="2674526" y="2476500"/>
                </a:lnTo>
                <a:lnTo>
                  <a:pt x="2677560" y="2489200"/>
                </a:lnTo>
                <a:lnTo>
                  <a:pt x="2669164" y="2489200"/>
                </a:lnTo>
                <a:lnTo>
                  <a:pt x="2669658" y="2501900"/>
                </a:lnTo>
                <a:lnTo>
                  <a:pt x="2674315" y="2514600"/>
                </a:lnTo>
                <a:lnTo>
                  <a:pt x="2702606" y="2514600"/>
                </a:lnTo>
                <a:lnTo>
                  <a:pt x="2696751" y="2501900"/>
                </a:lnTo>
                <a:lnTo>
                  <a:pt x="2699926" y="2501900"/>
                </a:lnTo>
                <a:lnTo>
                  <a:pt x="2700914" y="2489200"/>
                </a:lnTo>
                <a:lnTo>
                  <a:pt x="2699856" y="2476500"/>
                </a:lnTo>
                <a:close/>
              </a:path>
              <a:path w="2707004" h="4114800">
                <a:moveTo>
                  <a:pt x="28644" y="2476500"/>
                </a:moveTo>
                <a:lnTo>
                  <a:pt x="5361" y="2476500"/>
                </a:lnTo>
                <a:lnTo>
                  <a:pt x="6350" y="2489200"/>
                </a:lnTo>
                <a:lnTo>
                  <a:pt x="7266" y="2501900"/>
                </a:lnTo>
                <a:lnTo>
                  <a:pt x="14886" y="2489200"/>
                </a:lnTo>
                <a:lnTo>
                  <a:pt x="31890" y="2489200"/>
                </a:lnTo>
                <a:lnTo>
                  <a:pt x="28644" y="2476500"/>
                </a:lnTo>
                <a:close/>
              </a:path>
              <a:path w="2707004" h="4114800">
                <a:moveTo>
                  <a:pt x="30408" y="2489200"/>
                </a:moveTo>
                <a:lnTo>
                  <a:pt x="14886" y="2489200"/>
                </a:lnTo>
                <a:lnTo>
                  <a:pt x="12628" y="2501900"/>
                </a:lnTo>
                <a:lnTo>
                  <a:pt x="28928" y="2501900"/>
                </a:lnTo>
                <a:lnTo>
                  <a:pt x="30408" y="2489200"/>
                </a:lnTo>
                <a:close/>
              </a:path>
              <a:path w="2707004" h="4114800">
                <a:moveTo>
                  <a:pt x="36195" y="2463800"/>
                </a:moveTo>
                <a:lnTo>
                  <a:pt x="10370" y="2463800"/>
                </a:lnTo>
                <a:lnTo>
                  <a:pt x="7620" y="2476500"/>
                </a:lnTo>
                <a:lnTo>
                  <a:pt x="35206" y="2476500"/>
                </a:lnTo>
                <a:lnTo>
                  <a:pt x="36195" y="2463800"/>
                </a:lnTo>
                <a:close/>
              </a:path>
              <a:path w="2707004" h="4114800">
                <a:moveTo>
                  <a:pt x="2700491" y="2463800"/>
                </a:moveTo>
                <a:lnTo>
                  <a:pt x="2672974" y="2463800"/>
                </a:lnTo>
                <a:lnTo>
                  <a:pt x="2672692" y="2476500"/>
                </a:lnTo>
                <a:lnTo>
                  <a:pt x="2701267" y="2476500"/>
                </a:lnTo>
                <a:lnTo>
                  <a:pt x="2700491" y="2463800"/>
                </a:lnTo>
                <a:close/>
              </a:path>
              <a:path w="2707004" h="4114800">
                <a:moveTo>
                  <a:pt x="11005" y="2451100"/>
                </a:moveTo>
                <a:lnTo>
                  <a:pt x="9171" y="2463800"/>
                </a:lnTo>
                <a:lnTo>
                  <a:pt x="15875" y="2463800"/>
                </a:lnTo>
                <a:lnTo>
                  <a:pt x="11005" y="2451100"/>
                </a:lnTo>
                <a:close/>
              </a:path>
              <a:path w="2707004" h="4114800">
                <a:moveTo>
                  <a:pt x="36617" y="2451100"/>
                </a:moveTo>
                <a:lnTo>
                  <a:pt x="15875" y="2451100"/>
                </a:lnTo>
                <a:lnTo>
                  <a:pt x="15875" y="2463800"/>
                </a:lnTo>
                <a:lnTo>
                  <a:pt x="26880" y="2463800"/>
                </a:lnTo>
                <a:lnTo>
                  <a:pt x="36617" y="2451100"/>
                </a:lnTo>
                <a:close/>
              </a:path>
              <a:path w="2707004" h="4114800">
                <a:moveTo>
                  <a:pt x="2698374" y="2438400"/>
                </a:moveTo>
                <a:lnTo>
                  <a:pt x="2670011" y="2438400"/>
                </a:lnTo>
                <a:lnTo>
                  <a:pt x="2670434" y="2451100"/>
                </a:lnTo>
                <a:lnTo>
                  <a:pt x="2670787" y="2463800"/>
                </a:lnTo>
                <a:lnTo>
                  <a:pt x="2678760" y="2451100"/>
                </a:lnTo>
                <a:lnTo>
                  <a:pt x="2699150" y="2451100"/>
                </a:lnTo>
                <a:lnTo>
                  <a:pt x="2698374" y="2438400"/>
                </a:lnTo>
                <a:close/>
              </a:path>
              <a:path w="2707004" h="4114800">
                <a:moveTo>
                  <a:pt x="2693081" y="2451100"/>
                </a:moveTo>
                <a:lnTo>
                  <a:pt x="2678760" y="2451100"/>
                </a:lnTo>
                <a:lnTo>
                  <a:pt x="2679042" y="2463800"/>
                </a:lnTo>
                <a:lnTo>
                  <a:pt x="2692589" y="2463800"/>
                </a:lnTo>
                <a:lnTo>
                  <a:pt x="2693081" y="2451100"/>
                </a:lnTo>
                <a:close/>
              </a:path>
              <a:path w="2707004" h="4114800">
                <a:moveTo>
                  <a:pt x="25894" y="2438400"/>
                </a:moveTo>
                <a:lnTo>
                  <a:pt x="7338" y="2438400"/>
                </a:lnTo>
                <a:lnTo>
                  <a:pt x="6844" y="2451100"/>
                </a:lnTo>
                <a:lnTo>
                  <a:pt x="25540" y="2451100"/>
                </a:lnTo>
                <a:lnTo>
                  <a:pt x="25894" y="2438400"/>
                </a:lnTo>
                <a:close/>
              </a:path>
              <a:path w="2707004" h="4114800">
                <a:moveTo>
                  <a:pt x="33089" y="2438400"/>
                </a:moveTo>
                <a:lnTo>
                  <a:pt x="29279" y="2451100"/>
                </a:lnTo>
                <a:lnTo>
                  <a:pt x="35629" y="2451100"/>
                </a:lnTo>
                <a:lnTo>
                  <a:pt x="33089" y="2438400"/>
                </a:lnTo>
                <a:close/>
              </a:path>
              <a:path w="2707004" h="4114800">
                <a:moveTo>
                  <a:pt x="11076" y="2425700"/>
                </a:moveTo>
                <a:lnTo>
                  <a:pt x="6209" y="2425700"/>
                </a:lnTo>
                <a:lnTo>
                  <a:pt x="6490" y="2438400"/>
                </a:lnTo>
                <a:lnTo>
                  <a:pt x="11076" y="2425700"/>
                </a:lnTo>
                <a:close/>
              </a:path>
              <a:path w="2707004" h="4114800">
                <a:moveTo>
                  <a:pt x="35913" y="2413000"/>
                </a:moveTo>
                <a:lnTo>
                  <a:pt x="27940" y="2425700"/>
                </a:lnTo>
                <a:lnTo>
                  <a:pt x="14110" y="2425700"/>
                </a:lnTo>
                <a:lnTo>
                  <a:pt x="13616" y="2438400"/>
                </a:lnTo>
                <a:lnTo>
                  <a:pt x="36689" y="2438400"/>
                </a:lnTo>
                <a:lnTo>
                  <a:pt x="36264" y="2425700"/>
                </a:lnTo>
                <a:lnTo>
                  <a:pt x="35913" y="2413000"/>
                </a:lnTo>
                <a:close/>
              </a:path>
              <a:path w="2707004" h="4114800">
                <a:moveTo>
                  <a:pt x="2696328" y="2425700"/>
                </a:moveTo>
                <a:lnTo>
                  <a:pt x="2671069" y="2425700"/>
                </a:lnTo>
                <a:lnTo>
                  <a:pt x="2673609" y="2438400"/>
                </a:lnTo>
                <a:lnTo>
                  <a:pt x="2699856" y="2438400"/>
                </a:lnTo>
                <a:lnTo>
                  <a:pt x="2696328" y="2425700"/>
                </a:lnTo>
                <a:close/>
              </a:path>
              <a:path w="2707004" h="4114800">
                <a:moveTo>
                  <a:pt x="7578" y="2422454"/>
                </a:moveTo>
                <a:lnTo>
                  <a:pt x="5433" y="2425700"/>
                </a:lnTo>
                <a:lnTo>
                  <a:pt x="7830" y="2425700"/>
                </a:lnTo>
                <a:lnTo>
                  <a:pt x="7578" y="2422454"/>
                </a:lnTo>
                <a:close/>
              </a:path>
              <a:path w="2707004" h="4114800">
                <a:moveTo>
                  <a:pt x="14323" y="2413000"/>
                </a:moveTo>
                <a:lnTo>
                  <a:pt x="13829" y="2413000"/>
                </a:lnTo>
                <a:lnTo>
                  <a:pt x="7578" y="2422454"/>
                </a:lnTo>
                <a:lnTo>
                  <a:pt x="7830" y="2425700"/>
                </a:lnTo>
                <a:lnTo>
                  <a:pt x="14323" y="2413000"/>
                </a:lnTo>
                <a:close/>
              </a:path>
              <a:path w="2707004" h="4114800">
                <a:moveTo>
                  <a:pt x="28150" y="2413000"/>
                </a:moveTo>
                <a:lnTo>
                  <a:pt x="14323" y="2413000"/>
                </a:lnTo>
                <a:lnTo>
                  <a:pt x="7830" y="2425700"/>
                </a:lnTo>
                <a:lnTo>
                  <a:pt x="27868" y="2425700"/>
                </a:lnTo>
                <a:lnTo>
                  <a:pt x="28150" y="2413000"/>
                </a:lnTo>
                <a:close/>
              </a:path>
              <a:path w="2707004" h="4114800">
                <a:moveTo>
                  <a:pt x="2699431" y="2400300"/>
                </a:moveTo>
                <a:lnTo>
                  <a:pt x="2678054" y="2400300"/>
                </a:lnTo>
                <a:lnTo>
                  <a:pt x="2681300" y="2413000"/>
                </a:lnTo>
                <a:lnTo>
                  <a:pt x="2679606" y="2413000"/>
                </a:lnTo>
                <a:lnTo>
                  <a:pt x="2680312" y="2425700"/>
                </a:lnTo>
                <a:lnTo>
                  <a:pt x="2701336" y="2425700"/>
                </a:lnTo>
                <a:lnTo>
                  <a:pt x="2700350" y="2413000"/>
                </a:lnTo>
                <a:lnTo>
                  <a:pt x="2699431" y="2400300"/>
                </a:lnTo>
                <a:close/>
              </a:path>
              <a:path w="2707004" h="4114800">
                <a:moveTo>
                  <a:pt x="13829" y="2413000"/>
                </a:moveTo>
                <a:lnTo>
                  <a:pt x="6844" y="2413000"/>
                </a:lnTo>
                <a:lnTo>
                  <a:pt x="7578" y="2422454"/>
                </a:lnTo>
                <a:lnTo>
                  <a:pt x="13829" y="2413000"/>
                </a:lnTo>
                <a:close/>
              </a:path>
              <a:path w="2707004" h="4114800">
                <a:moveTo>
                  <a:pt x="34008" y="2400300"/>
                </a:moveTo>
                <a:lnTo>
                  <a:pt x="6605" y="2400300"/>
                </a:lnTo>
                <a:lnTo>
                  <a:pt x="6410" y="2413000"/>
                </a:lnTo>
                <a:lnTo>
                  <a:pt x="33724" y="2413000"/>
                </a:lnTo>
                <a:lnTo>
                  <a:pt x="34008" y="2400300"/>
                </a:lnTo>
                <a:close/>
              </a:path>
              <a:path w="2707004" h="4114800">
                <a:moveTo>
                  <a:pt x="2674809" y="2400300"/>
                </a:moveTo>
                <a:lnTo>
                  <a:pt x="2671491" y="2400300"/>
                </a:lnTo>
                <a:lnTo>
                  <a:pt x="2670505" y="2413000"/>
                </a:lnTo>
                <a:lnTo>
                  <a:pt x="2681300" y="2413000"/>
                </a:lnTo>
                <a:lnTo>
                  <a:pt x="2674809" y="2400300"/>
                </a:lnTo>
                <a:close/>
              </a:path>
              <a:path w="2707004" h="4114800">
                <a:moveTo>
                  <a:pt x="33020" y="2387600"/>
                </a:moveTo>
                <a:lnTo>
                  <a:pt x="8324" y="2387600"/>
                </a:lnTo>
                <a:lnTo>
                  <a:pt x="7289" y="2400300"/>
                </a:lnTo>
                <a:lnTo>
                  <a:pt x="26104" y="2400300"/>
                </a:lnTo>
                <a:lnTo>
                  <a:pt x="33020" y="2387600"/>
                </a:lnTo>
                <a:close/>
              </a:path>
              <a:path w="2707004" h="4114800">
                <a:moveTo>
                  <a:pt x="2701336" y="2387600"/>
                </a:moveTo>
                <a:lnTo>
                  <a:pt x="2670011" y="2387600"/>
                </a:lnTo>
                <a:lnTo>
                  <a:pt x="2674809" y="2400300"/>
                </a:lnTo>
                <a:lnTo>
                  <a:pt x="2697810" y="2400300"/>
                </a:lnTo>
                <a:lnTo>
                  <a:pt x="2701336" y="2387600"/>
                </a:lnTo>
                <a:close/>
              </a:path>
              <a:path w="2707004" h="4114800">
                <a:moveTo>
                  <a:pt x="32385" y="2362200"/>
                </a:moveTo>
                <a:lnTo>
                  <a:pt x="26598" y="2374900"/>
                </a:lnTo>
                <a:lnTo>
                  <a:pt x="8114" y="2374900"/>
                </a:lnTo>
                <a:lnTo>
                  <a:pt x="4091" y="2387600"/>
                </a:lnTo>
                <a:lnTo>
                  <a:pt x="37534" y="2387600"/>
                </a:lnTo>
                <a:lnTo>
                  <a:pt x="37040" y="2374900"/>
                </a:lnTo>
                <a:lnTo>
                  <a:pt x="32385" y="2362200"/>
                </a:lnTo>
                <a:close/>
              </a:path>
              <a:path w="2707004" h="4114800">
                <a:moveTo>
                  <a:pt x="2700720" y="2374900"/>
                </a:moveTo>
                <a:lnTo>
                  <a:pt x="2674031" y="2374900"/>
                </a:lnTo>
                <a:lnTo>
                  <a:pt x="2678689" y="2387600"/>
                </a:lnTo>
                <a:lnTo>
                  <a:pt x="2702278" y="2387600"/>
                </a:lnTo>
                <a:lnTo>
                  <a:pt x="2700720" y="2374900"/>
                </a:lnTo>
                <a:close/>
              </a:path>
              <a:path w="2707004" h="4114800">
                <a:moveTo>
                  <a:pt x="35135" y="2349500"/>
                </a:moveTo>
                <a:lnTo>
                  <a:pt x="9947" y="2349500"/>
                </a:lnTo>
                <a:lnTo>
                  <a:pt x="5149" y="2362200"/>
                </a:lnTo>
                <a:lnTo>
                  <a:pt x="5502" y="2374900"/>
                </a:lnTo>
                <a:lnTo>
                  <a:pt x="9525" y="2374900"/>
                </a:lnTo>
                <a:lnTo>
                  <a:pt x="16863" y="2362200"/>
                </a:lnTo>
                <a:lnTo>
                  <a:pt x="29914" y="2362200"/>
                </a:lnTo>
                <a:lnTo>
                  <a:pt x="35135" y="2349500"/>
                </a:lnTo>
                <a:close/>
              </a:path>
              <a:path w="2707004" h="4114800">
                <a:moveTo>
                  <a:pt x="26388" y="2362200"/>
                </a:moveTo>
                <a:lnTo>
                  <a:pt x="21871" y="2362200"/>
                </a:lnTo>
                <a:lnTo>
                  <a:pt x="15380" y="2374900"/>
                </a:lnTo>
                <a:lnTo>
                  <a:pt x="26598" y="2374900"/>
                </a:lnTo>
                <a:lnTo>
                  <a:pt x="26388" y="2362200"/>
                </a:lnTo>
                <a:close/>
              </a:path>
              <a:path w="2707004" h="4114800">
                <a:moveTo>
                  <a:pt x="2684988" y="2362200"/>
                </a:moveTo>
                <a:lnTo>
                  <a:pt x="2670787" y="2362200"/>
                </a:lnTo>
                <a:lnTo>
                  <a:pt x="2670999" y="2374900"/>
                </a:lnTo>
                <a:lnTo>
                  <a:pt x="2698023" y="2374900"/>
                </a:lnTo>
                <a:lnTo>
                  <a:pt x="2697436" y="2371881"/>
                </a:lnTo>
                <a:lnTo>
                  <a:pt x="2684988" y="2362200"/>
                </a:lnTo>
                <a:close/>
              </a:path>
              <a:path w="2707004" h="4114800">
                <a:moveTo>
                  <a:pt x="2698483" y="2362200"/>
                </a:moveTo>
                <a:lnTo>
                  <a:pt x="2695552" y="2362200"/>
                </a:lnTo>
                <a:lnTo>
                  <a:pt x="2697436" y="2371881"/>
                </a:lnTo>
                <a:lnTo>
                  <a:pt x="2701316" y="2374900"/>
                </a:lnTo>
                <a:lnTo>
                  <a:pt x="2698483" y="2362200"/>
                </a:lnTo>
                <a:close/>
              </a:path>
              <a:path w="2707004" h="4114800">
                <a:moveTo>
                  <a:pt x="2695552" y="2362200"/>
                </a:moveTo>
                <a:lnTo>
                  <a:pt x="2684988" y="2362200"/>
                </a:lnTo>
                <a:lnTo>
                  <a:pt x="2697436" y="2371881"/>
                </a:lnTo>
                <a:lnTo>
                  <a:pt x="2695552" y="2362200"/>
                </a:lnTo>
                <a:close/>
              </a:path>
              <a:path w="2707004" h="4114800">
                <a:moveTo>
                  <a:pt x="2701764" y="2324100"/>
                </a:moveTo>
                <a:lnTo>
                  <a:pt x="2671493" y="2324100"/>
                </a:lnTo>
                <a:lnTo>
                  <a:pt x="2681707" y="2336800"/>
                </a:lnTo>
                <a:lnTo>
                  <a:pt x="2670524" y="2349500"/>
                </a:lnTo>
                <a:lnTo>
                  <a:pt x="2668212" y="2362200"/>
                </a:lnTo>
                <a:lnTo>
                  <a:pt x="2695277" y="2362200"/>
                </a:lnTo>
                <a:lnTo>
                  <a:pt x="2694308" y="2349500"/>
                </a:lnTo>
                <a:lnTo>
                  <a:pt x="2700347" y="2349500"/>
                </a:lnTo>
                <a:lnTo>
                  <a:pt x="2703181" y="2336800"/>
                </a:lnTo>
                <a:lnTo>
                  <a:pt x="2702212" y="2336800"/>
                </a:lnTo>
                <a:lnTo>
                  <a:pt x="2701764" y="2324100"/>
                </a:lnTo>
                <a:close/>
              </a:path>
              <a:path w="2707004" h="4114800">
                <a:moveTo>
                  <a:pt x="18133" y="2324100"/>
                </a:moveTo>
                <a:lnTo>
                  <a:pt x="6209" y="2324100"/>
                </a:lnTo>
                <a:lnTo>
                  <a:pt x="3528" y="2336800"/>
                </a:lnTo>
                <a:lnTo>
                  <a:pt x="6209" y="2349500"/>
                </a:lnTo>
                <a:lnTo>
                  <a:pt x="10672" y="2340952"/>
                </a:lnTo>
                <a:lnTo>
                  <a:pt x="8042" y="2336800"/>
                </a:lnTo>
                <a:lnTo>
                  <a:pt x="15450" y="2336800"/>
                </a:lnTo>
                <a:lnTo>
                  <a:pt x="18133" y="2324100"/>
                </a:lnTo>
                <a:close/>
              </a:path>
              <a:path w="2707004" h="4114800">
                <a:moveTo>
                  <a:pt x="31396" y="2336800"/>
                </a:moveTo>
                <a:lnTo>
                  <a:pt x="12840" y="2336800"/>
                </a:lnTo>
                <a:lnTo>
                  <a:pt x="10672" y="2340952"/>
                </a:lnTo>
                <a:lnTo>
                  <a:pt x="16085" y="2349500"/>
                </a:lnTo>
                <a:lnTo>
                  <a:pt x="33655" y="2349500"/>
                </a:lnTo>
                <a:lnTo>
                  <a:pt x="31396" y="2336800"/>
                </a:lnTo>
                <a:close/>
              </a:path>
              <a:path w="2707004" h="4114800">
                <a:moveTo>
                  <a:pt x="36405" y="2336800"/>
                </a:moveTo>
                <a:lnTo>
                  <a:pt x="33655" y="2349500"/>
                </a:lnTo>
                <a:lnTo>
                  <a:pt x="36123" y="2349500"/>
                </a:lnTo>
                <a:lnTo>
                  <a:pt x="36405" y="2336800"/>
                </a:lnTo>
                <a:close/>
              </a:path>
              <a:path w="2707004" h="4114800">
                <a:moveTo>
                  <a:pt x="12840" y="2336800"/>
                </a:moveTo>
                <a:lnTo>
                  <a:pt x="8042" y="2336800"/>
                </a:lnTo>
                <a:lnTo>
                  <a:pt x="10672" y="2340952"/>
                </a:lnTo>
                <a:lnTo>
                  <a:pt x="12840" y="2336800"/>
                </a:lnTo>
                <a:close/>
              </a:path>
              <a:path w="2707004" h="4114800">
                <a:moveTo>
                  <a:pt x="36054" y="2324100"/>
                </a:moveTo>
                <a:lnTo>
                  <a:pt x="31890" y="2324100"/>
                </a:lnTo>
                <a:lnTo>
                  <a:pt x="19825" y="2336800"/>
                </a:lnTo>
                <a:lnTo>
                  <a:pt x="32666" y="2336800"/>
                </a:lnTo>
                <a:lnTo>
                  <a:pt x="36054" y="2324100"/>
                </a:lnTo>
                <a:close/>
              </a:path>
              <a:path w="2707004" h="4114800">
                <a:moveTo>
                  <a:pt x="38735" y="2311400"/>
                </a:moveTo>
                <a:lnTo>
                  <a:pt x="19403" y="2311400"/>
                </a:lnTo>
                <a:lnTo>
                  <a:pt x="20320" y="2324100"/>
                </a:lnTo>
                <a:lnTo>
                  <a:pt x="34430" y="2324100"/>
                </a:lnTo>
                <a:lnTo>
                  <a:pt x="38735" y="2311400"/>
                </a:lnTo>
                <a:close/>
              </a:path>
              <a:path w="2707004" h="4114800">
                <a:moveTo>
                  <a:pt x="2696171" y="2311400"/>
                </a:moveTo>
                <a:lnTo>
                  <a:pt x="2670524" y="2311400"/>
                </a:lnTo>
                <a:lnTo>
                  <a:pt x="2669628" y="2324100"/>
                </a:lnTo>
                <a:lnTo>
                  <a:pt x="2695277" y="2324100"/>
                </a:lnTo>
                <a:lnTo>
                  <a:pt x="2696171" y="2311400"/>
                </a:lnTo>
                <a:close/>
              </a:path>
              <a:path w="2707004" h="4114800">
                <a:moveTo>
                  <a:pt x="32666" y="2298700"/>
                </a:moveTo>
                <a:lnTo>
                  <a:pt x="9312" y="2298700"/>
                </a:lnTo>
                <a:lnTo>
                  <a:pt x="6631" y="2311400"/>
                </a:lnTo>
                <a:lnTo>
                  <a:pt x="29563" y="2311400"/>
                </a:lnTo>
                <a:lnTo>
                  <a:pt x="32666" y="2298700"/>
                </a:lnTo>
                <a:close/>
              </a:path>
              <a:path w="2707004" h="4114800">
                <a:moveTo>
                  <a:pt x="2700869" y="2298700"/>
                </a:moveTo>
                <a:lnTo>
                  <a:pt x="2682676" y="2298700"/>
                </a:lnTo>
                <a:lnTo>
                  <a:pt x="2680812" y="2311400"/>
                </a:lnTo>
                <a:lnTo>
                  <a:pt x="2698036" y="2311400"/>
                </a:lnTo>
                <a:lnTo>
                  <a:pt x="2700869" y="2298700"/>
                </a:lnTo>
                <a:close/>
              </a:path>
              <a:path w="2707004" h="4114800">
                <a:moveTo>
                  <a:pt x="32666" y="2286000"/>
                </a:moveTo>
                <a:lnTo>
                  <a:pt x="5290" y="2286000"/>
                </a:lnTo>
                <a:lnTo>
                  <a:pt x="4020" y="2298700"/>
                </a:lnTo>
                <a:lnTo>
                  <a:pt x="31325" y="2298700"/>
                </a:lnTo>
                <a:lnTo>
                  <a:pt x="32666" y="2286000"/>
                </a:lnTo>
                <a:close/>
              </a:path>
              <a:path w="2707004" h="4114800">
                <a:moveTo>
                  <a:pt x="2697142" y="2286000"/>
                </a:moveTo>
                <a:lnTo>
                  <a:pt x="2670524" y="2286000"/>
                </a:lnTo>
                <a:lnTo>
                  <a:pt x="2672984" y="2298700"/>
                </a:lnTo>
                <a:lnTo>
                  <a:pt x="2694308" y="2298700"/>
                </a:lnTo>
                <a:lnTo>
                  <a:pt x="2697142" y="2286000"/>
                </a:lnTo>
                <a:close/>
              </a:path>
              <a:path w="2707004" h="4114800">
                <a:moveTo>
                  <a:pt x="33089" y="2260600"/>
                </a:moveTo>
                <a:lnTo>
                  <a:pt x="11005" y="2260600"/>
                </a:lnTo>
                <a:lnTo>
                  <a:pt x="6631" y="2273300"/>
                </a:lnTo>
                <a:lnTo>
                  <a:pt x="6631" y="2286000"/>
                </a:lnTo>
                <a:lnTo>
                  <a:pt x="35700" y="2286000"/>
                </a:lnTo>
                <a:lnTo>
                  <a:pt x="35278" y="2273300"/>
                </a:lnTo>
                <a:lnTo>
                  <a:pt x="26457" y="2273300"/>
                </a:lnTo>
                <a:lnTo>
                  <a:pt x="33089" y="2260600"/>
                </a:lnTo>
                <a:close/>
              </a:path>
              <a:path w="2707004" h="4114800">
                <a:moveTo>
                  <a:pt x="2701243" y="2273300"/>
                </a:moveTo>
                <a:lnTo>
                  <a:pt x="2679843" y="2273300"/>
                </a:lnTo>
                <a:lnTo>
                  <a:pt x="2676638" y="2286000"/>
                </a:lnTo>
                <a:lnTo>
                  <a:pt x="2702212" y="2286000"/>
                </a:lnTo>
                <a:lnTo>
                  <a:pt x="2701243" y="2273300"/>
                </a:lnTo>
                <a:close/>
              </a:path>
              <a:path w="2707004" h="4114800">
                <a:moveTo>
                  <a:pt x="2694308" y="2260600"/>
                </a:moveTo>
                <a:lnTo>
                  <a:pt x="2670075" y="2260600"/>
                </a:lnTo>
                <a:lnTo>
                  <a:pt x="2672238" y="2273300"/>
                </a:lnTo>
                <a:lnTo>
                  <a:pt x="2694755" y="2273300"/>
                </a:lnTo>
                <a:lnTo>
                  <a:pt x="2694308" y="2260600"/>
                </a:lnTo>
                <a:close/>
              </a:path>
              <a:path w="2707004" h="4114800">
                <a:moveTo>
                  <a:pt x="2700309" y="2272215"/>
                </a:moveTo>
                <a:lnTo>
                  <a:pt x="2700347" y="2273300"/>
                </a:lnTo>
                <a:lnTo>
                  <a:pt x="2700869" y="2273300"/>
                </a:lnTo>
                <a:lnTo>
                  <a:pt x="2700309" y="2272215"/>
                </a:lnTo>
                <a:close/>
              </a:path>
              <a:path w="2707004" h="4114800">
                <a:moveTo>
                  <a:pt x="2699900" y="2260600"/>
                </a:moveTo>
                <a:lnTo>
                  <a:pt x="2694308" y="2260600"/>
                </a:lnTo>
                <a:lnTo>
                  <a:pt x="2700309" y="2272215"/>
                </a:lnTo>
                <a:lnTo>
                  <a:pt x="2699900" y="2260600"/>
                </a:lnTo>
                <a:close/>
              </a:path>
              <a:path w="2707004" h="4114800">
                <a:moveTo>
                  <a:pt x="34500" y="2247900"/>
                </a:moveTo>
                <a:lnTo>
                  <a:pt x="21165" y="2247900"/>
                </a:lnTo>
                <a:lnTo>
                  <a:pt x="18978" y="2260600"/>
                </a:lnTo>
                <a:lnTo>
                  <a:pt x="36195" y="2260600"/>
                </a:lnTo>
                <a:lnTo>
                  <a:pt x="34500" y="2247900"/>
                </a:lnTo>
                <a:close/>
              </a:path>
              <a:path w="2707004" h="4114800">
                <a:moveTo>
                  <a:pt x="2702733" y="2247900"/>
                </a:moveTo>
                <a:lnTo>
                  <a:pt x="2670896" y="2247900"/>
                </a:lnTo>
                <a:lnTo>
                  <a:pt x="2668883" y="2260600"/>
                </a:lnTo>
                <a:lnTo>
                  <a:pt x="2703628" y="2260600"/>
                </a:lnTo>
                <a:lnTo>
                  <a:pt x="2702733" y="2247900"/>
                </a:lnTo>
                <a:close/>
              </a:path>
              <a:path w="2707004" h="4114800">
                <a:moveTo>
                  <a:pt x="36195" y="2235200"/>
                </a:moveTo>
                <a:lnTo>
                  <a:pt x="0" y="2235200"/>
                </a:lnTo>
                <a:lnTo>
                  <a:pt x="4445" y="2247900"/>
                </a:lnTo>
                <a:lnTo>
                  <a:pt x="28644" y="2247900"/>
                </a:lnTo>
                <a:lnTo>
                  <a:pt x="36195" y="2235200"/>
                </a:lnTo>
                <a:close/>
              </a:path>
              <a:path w="2707004" h="4114800">
                <a:moveTo>
                  <a:pt x="2679396" y="2235200"/>
                </a:moveTo>
                <a:lnTo>
                  <a:pt x="2672462" y="2235200"/>
                </a:lnTo>
                <a:lnTo>
                  <a:pt x="2673357" y="2247900"/>
                </a:lnTo>
                <a:lnTo>
                  <a:pt x="2674326" y="2247900"/>
                </a:lnTo>
                <a:lnTo>
                  <a:pt x="2679396" y="2235200"/>
                </a:lnTo>
                <a:close/>
              </a:path>
              <a:path w="2707004" h="4114800">
                <a:moveTo>
                  <a:pt x="2688717" y="2235200"/>
                </a:moveTo>
                <a:lnTo>
                  <a:pt x="2679396" y="2235200"/>
                </a:lnTo>
                <a:lnTo>
                  <a:pt x="2680365" y="2247900"/>
                </a:lnTo>
                <a:lnTo>
                  <a:pt x="2689164" y="2247900"/>
                </a:lnTo>
                <a:lnTo>
                  <a:pt x="2688717" y="2235200"/>
                </a:lnTo>
                <a:close/>
              </a:path>
              <a:path w="2707004" h="4114800">
                <a:moveTo>
                  <a:pt x="2693115" y="2235200"/>
                </a:moveTo>
                <a:lnTo>
                  <a:pt x="2688717" y="2235200"/>
                </a:lnTo>
                <a:lnTo>
                  <a:pt x="2692667" y="2247900"/>
                </a:lnTo>
                <a:lnTo>
                  <a:pt x="2693115" y="2235200"/>
                </a:lnTo>
                <a:close/>
              </a:path>
              <a:path w="2707004" h="4114800">
                <a:moveTo>
                  <a:pt x="2700413" y="2235200"/>
                </a:moveTo>
                <a:lnTo>
                  <a:pt x="2696917" y="2235200"/>
                </a:lnTo>
                <a:lnTo>
                  <a:pt x="2694308" y="2247900"/>
                </a:lnTo>
                <a:lnTo>
                  <a:pt x="2701772" y="2247900"/>
                </a:lnTo>
                <a:lnTo>
                  <a:pt x="2700413" y="2235200"/>
                </a:lnTo>
                <a:close/>
              </a:path>
              <a:path w="2707004" h="4114800">
                <a:moveTo>
                  <a:pt x="38804" y="2222500"/>
                </a:moveTo>
                <a:lnTo>
                  <a:pt x="8818" y="2222500"/>
                </a:lnTo>
                <a:lnTo>
                  <a:pt x="5290" y="2235200"/>
                </a:lnTo>
                <a:lnTo>
                  <a:pt x="37465" y="2235200"/>
                </a:lnTo>
                <a:lnTo>
                  <a:pt x="38804" y="2222500"/>
                </a:lnTo>
                <a:close/>
              </a:path>
              <a:path w="2707004" h="4114800">
                <a:moveTo>
                  <a:pt x="2704597" y="2209800"/>
                </a:moveTo>
                <a:lnTo>
                  <a:pt x="2681782" y="2209800"/>
                </a:lnTo>
                <a:lnTo>
                  <a:pt x="2681782" y="2222500"/>
                </a:lnTo>
                <a:lnTo>
                  <a:pt x="2673804" y="2222500"/>
                </a:lnTo>
                <a:lnTo>
                  <a:pt x="2670597" y="2235200"/>
                </a:lnTo>
                <a:lnTo>
                  <a:pt x="2702062" y="2235200"/>
                </a:lnTo>
                <a:lnTo>
                  <a:pt x="2701316" y="2222500"/>
                </a:lnTo>
                <a:lnTo>
                  <a:pt x="2704597" y="2209800"/>
                </a:lnTo>
                <a:close/>
              </a:path>
              <a:path w="2707004" h="4114800">
                <a:moveTo>
                  <a:pt x="6631" y="2209800"/>
                </a:moveTo>
                <a:lnTo>
                  <a:pt x="2258" y="2209800"/>
                </a:lnTo>
                <a:lnTo>
                  <a:pt x="1764" y="2222500"/>
                </a:lnTo>
                <a:lnTo>
                  <a:pt x="6631" y="2209800"/>
                </a:lnTo>
                <a:close/>
              </a:path>
              <a:path w="2707004" h="4114800">
                <a:moveTo>
                  <a:pt x="29563" y="2209800"/>
                </a:moveTo>
                <a:lnTo>
                  <a:pt x="11076" y="2209800"/>
                </a:lnTo>
                <a:lnTo>
                  <a:pt x="10582" y="2222500"/>
                </a:lnTo>
                <a:lnTo>
                  <a:pt x="26457" y="2222500"/>
                </a:lnTo>
                <a:lnTo>
                  <a:pt x="29563" y="2209800"/>
                </a:lnTo>
                <a:close/>
              </a:path>
              <a:path w="2707004" h="4114800">
                <a:moveTo>
                  <a:pt x="33936" y="2184400"/>
                </a:moveTo>
                <a:lnTo>
                  <a:pt x="15450" y="2184400"/>
                </a:lnTo>
                <a:lnTo>
                  <a:pt x="12840" y="2197100"/>
                </a:lnTo>
                <a:lnTo>
                  <a:pt x="10582" y="2197100"/>
                </a:lnTo>
                <a:lnTo>
                  <a:pt x="5290" y="2209800"/>
                </a:lnTo>
                <a:lnTo>
                  <a:pt x="26457" y="2209800"/>
                </a:lnTo>
                <a:lnTo>
                  <a:pt x="29563" y="2197100"/>
                </a:lnTo>
                <a:lnTo>
                  <a:pt x="33936" y="2184400"/>
                </a:lnTo>
                <a:close/>
              </a:path>
              <a:path w="2707004" h="4114800">
                <a:moveTo>
                  <a:pt x="2696620" y="2197100"/>
                </a:moveTo>
                <a:lnTo>
                  <a:pt x="2669330" y="2197100"/>
                </a:lnTo>
                <a:lnTo>
                  <a:pt x="2669628" y="2209800"/>
                </a:lnTo>
                <a:lnTo>
                  <a:pt x="2691997" y="2209800"/>
                </a:lnTo>
                <a:lnTo>
                  <a:pt x="2696620" y="2197100"/>
                </a:lnTo>
                <a:close/>
              </a:path>
              <a:path w="2707004" h="4114800">
                <a:moveTo>
                  <a:pt x="32666" y="2171700"/>
                </a:moveTo>
                <a:lnTo>
                  <a:pt x="1764" y="2171700"/>
                </a:lnTo>
                <a:lnTo>
                  <a:pt x="916" y="2184400"/>
                </a:lnTo>
                <a:lnTo>
                  <a:pt x="1764" y="2197100"/>
                </a:lnTo>
                <a:lnTo>
                  <a:pt x="4867" y="2197100"/>
                </a:lnTo>
                <a:lnTo>
                  <a:pt x="5784" y="2184400"/>
                </a:lnTo>
                <a:lnTo>
                  <a:pt x="30408" y="2184400"/>
                </a:lnTo>
                <a:lnTo>
                  <a:pt x="32666" y="2171700"/>
                </a:lnTo>
                <a:close/>
              </a:path>
              <a:path w="2707004" h="4114800">
                <a:moveTo>
                  <a:pt x="2702733" y="2184400"/>
                </a:moveTo>
                <a:lnTo>
                  <a:pt x="2677085" y="2184400"/>
                </a:lnTo>
                <a:lnTo>
                  <a:pt x="2677980" y="2197100"/>
                </a:lnTo>
                <a:lnTo>
                  <a:pt x="2703628" y="2197100"/>
                </a:lnTo>
                <a:lnTo>
                  <a:pt x="2702733" y="2184400"/>
                </a:lnTo>
                <a:close/>
              </a:path>
              <a:path w="2707004" h="4114800">
                <a:moveTo>
                  <a:pt x="2700869" y="2171700"/>
                </a:moveTo>
                <a:lnTo>
                  <a:pt x="2670075" y="2171700"/>
                </a:lnTo>
                <a:lnTo>
                  <a:pt x="2669628" y="2184400"/>
                </a:lnTo>
                <a:lnTo>
                  <a:pt x="2706014" y="2184400"/>
                </a:lnTo>
                <a:lnTo>
                  <a:pt x="2700869" y="2171700"/>
                </a:lnTo>
                <a:close/>
              </a:path>
              <a:path w="2707004" h="4114800">
                <a:moveTo>
                  <a:pt x="24270" y="2146300"/>
                </a:moveTo>
                <a:lnTo>
                  <a:pt x="7054" y="2146300"/>
                </a:lnTo>
                <a:lnTo>
                  <a:pt x="2186" y="2159000"/>
                </a:lnTo>
                <a:lnTo>
                  <a:pt x="2186" y="2171700"/>
                </a:lnTo>
                <a:lnTo>
                  <a:pt x="15027" y="2159000"/>
                </a:lnTo>
                <a:lnTo>
                  <a:pt x="22084" y="2159000"/>
                </a:lnTo>
                <a:lnTo>
                  <a:pt x="24270" y="2146300"/>
                </a:lnTo>
                <a:close/>
              </a:path>
              <a:path w="2707004" h="4114800">
                <a:moveTo>
                  <a:pt x="36195" y="2159000"/>
                </a:moveTo>
                <a:lnTo>
                  <a:pt x="15027" y="2159000"/>
                </a:lnTo>
                <a:lnTo>
                  <a:pt x="12769" y="2171700"/>
                </a:lnTo>
                <a:lnTo>
                  <a:pt x="37465" y="2171700"/>
                </a:lnTo>
                <a:lnTo>
                  <a:pt x="36195" y="2159000"/>
                </a:lnTo>
                <a:close/>
              </a:path>
              <a:path w="2707004" h="4114800">
                <a:moveTo>
                  <a:pt x="2674031" y="2159000"/>
                </a:moveTo>
                <a:lnTo>
                  <a:pt x="2667189" y="2159000"/>
                </a:lnTo>
                <a:lnTo>
                  <a:pt x="2671775" y="2171700"/>
                </a:lnTo>
                <a:lnTo>
                  <a:pt x="2678336" y="2171700"/>
                </a:lnTo>
                <a:lnTo>
                  <a:pt x="2674031" y="2159000"/>
                </a:lnTo>
                <a:close/>
              </a:path>
              <a:path w="2707004" h="4114800">
                <a:moveTo>
                  <a:pt x="2690613" y="2159000"/>
                </a:moveTo>
                <a:lnTo>
                  <a:pt x="2679818" y="2159000"/>
                </a:lnTo>
                <a:lnTo>
                  <a:pt x="2678336" y="2171700"/>
                </a:lnTo>
                <a:lnTo>
                  <a:pt x="2698656" y="2171700"/>
                </a:lnTo>
                <a:lnTo>
                  <a:pt x="2690613" y="2159000"/>
                </a:lnTo>
                <a:close/>
              </a:path>
              <a:path w="2707004" h="4114800">
                <a:moveTo>
                  <a:pt x="2673045" y="2146300"/>
                </a:moveTo>
                <a:lnTo>
                  <a:pt x="2670575" y="2146300"/>
                </a:lnTo>
                <a:lnTo>
                  <a:pt x="2670293" y="2159000"/>
                </a:lnTo>
                <a:lnTo>
                  <a:pt x="2673045" y="2146300"/>
                </a:lnTo>
                <a:close/>
              </a:path>
              <a:path w="2707004" h="4114800">
                <a:moveTo>
                  <a:pt x="2701196" y="2133600"/>
                </a:moveTo>
                <a:lnTo>
                  <a:pt x="2697175" y="2133600"/>
                </a:lnTo>
                <a:lnTo>
                  <a:pt x="2689837" y="2146300"/>
                </a:lnTo>
                <a:lnTo>
                  <a:pt x="2673045" y="2146300"/>
                </a:lnTo>
                <a:lnTo>
                  <a:pt x="2675301" y="2159000"/>
                </a:lnTo>
                <a:lnTo>
                  <a:pt x="2701549" y="2159000"/>
                </a:lnTo>
                <a:lnTo>
                  <a:pt x="2701196" y="2133600"/>
                </a:lnTo>
                <a:close/>
              </a:path>
              <a:path w="2707004" h="4114800">
                <a:moveTo>
                  <a:pt x="8371" y="2145856"/>
                </a:moveTo>
                <a:lnTo>
                  <a:pt x="7973" y="2146300"/>
                </a:lnTo>
                <a:lnTo>
                  <a:pt x="8608" y="2146300"/>
                </a:lnTo>
                <a:lnTo>
                  <a:pt x="8371" y="2145856"/>
                </a:lnTo>
                <a:close/>
              </a:path>
              <a:path w="2707004" h="4114800">
                <a:moveTo>
                  <a:pt x="20389" y="2133600"/>
                </a:moveTo>
                <a:lnTo>
                  <a:pt x="19403" y="2133600"/>
                </a:lnTo>
                <a:lnTo>
                  <a:pt x="8371" y="2145856"/>
                </a:lnTo>
                <a:lnTo>
                  <a:pt x="8608" y="2146300"/>
                </a:lnTo>
                <a:lnTo>
                  <a:pt x="13616" y="2146300"/>
                </a:lnTo>
                <a:lnTo>
                  <a:pt x="20389" y="2133600"/>
                </a:lnTo>
                <a:close/>
              </a:path>
              <a:path w="2707004" h="4114800">
                <a:moveTo>
                  <a:pt x="37040" y="2133600"/>
                </a:moveTo>
                <a:lnTo>
                  <a:pt x="20389" y="2133600"/>
                </a:lnTo>
                <a:lnTo>
                  <a:pt x="13616" y="2146300"/>
                </a:lnTo>
                <a:lnTo>
                  <a:pt x="33514" y="2146300"/>
                </a:lnTo>
                <a:lnTo>
                  <a:pt x="37040" y="2133600"/>
                </a:lnTo>
                <a:close/>
              </a:path>
              <a:path w="2707004" h="4114800">
                <a:moveTo>
                  <a:pt x="2684826" y="2133600"/>
                </a:moveTo>
                <a:lnTo>
                  <a:pt x="2680594" y="2133600"/>
                </a:lnTo>
                <a:lnTo>
                  <a:pt x="2676784" y="2146300"/>
                </a:lnTo>
                <a:lnTo>
                  <a:pt x="2687297" y="2146300"/>
                </a:lnTo>
                <a:lnTo>
                  <a:pt x="2684826" y="2133600"/>
                </a:lnTo>
                <a:close/>
              </a:path>
              <a:path w="2707004" h="4114800">
                <a:moveTo>
                  <a:pt x="35700" y="2120900"/>
                </a:moveTo>
                <a:lnTo>
                  <a:pt x="5361" y="2120900"/>
                </a:lnTo>
                <a:lnTo>
                  <a:pt x="1833" y="2133600"/>
                </a:lnTo>
                <a:lnTo>
                  <a:pt x="8371" y="2145856"/>
                </a:lnTo>
                <a:lnTo>
                  <a:pt x="19403" y="2133600"/>
                </a:lnTo>
                <a:lnTo>
                  <a:pt x="35913" y="2133600"/>
                </a:lnTo>
                <a:lnTo>
                  <a:pt x="35700" y="2120900"/>
                </a:lnTo>
                <a:close/>
              </a:path>
              <a:path w="2707004" h="4114800">
                <a:moveTo>
                  <a:pt x="2700914" y="2095500"/>
                </a:moveTo>
                <a:lnTo>
                  <a:pt x="2677560" y="2095500"/>
                </a:lnTo>
                <a:lnTo>
                  <a:pt x="2680594" y="2108200"/>
                </a:lnTo>
                <a:lnTo>
                  <a:pt x="2669164" y="2108200"/>
                </a:lnTo>
                <a:lnTo>
                  <a:pt x="2669658" y="2120900"/>
                </a:lnTo>
                <a:lnTo>
                  <a:pt x="2674315" y="2133600"/>
                </a:lnTo>
                <a:lnTo>
                  <a:pt x="2698586" y="2133600"/>
                </a:lnTo>
                <a:lnTo>
                  <a:pt x="2702606" y="2120900"/>
                </a:lnTo>
                <a:lnTo>
                  <a:pt x="2699926" y="2120900"/>
                </a:lnTo>
                <a:lnTo>
                  <a:pt x="2700914" y="2095500"/>
                </a:lnTo>
                <a:close/>
              </a:path>
              <a:path w="2707004" h="4114800">
                <a:moveTo>
                  <a:pt x="28928" y="2108200"/>
                </a:moveTo>
                <a:lnTo>
                  <a:pt x="10370" y="2108200"/>
                </a:lnTo>
                <a:lnTo>
                  <a:pt x="8890" y="2120900"/>
                </a:lnTo>
                <a:lnTo>
                  <a:pt x="28009" y="2120900"/>
                </a:lnTo>
                <a:lnTo>
                  <a:pt x="28928" y="2108200"/>
                </a:lnTo>
                <a:close/>
              </a:path>
              <a:path w="2707004" h="4114800">
                <a:moveTo>
                  <a:pt x="32666" y="2108200"/>
                </a:moveTo>
                <a:lnTo>
                  <a:pt x="28009" y="2120900"/>
                </a:lnTo>
                <a:lnTo>
                  <a:pt x="34149" y="2120900"/>
                </a:lnTo>
                <a:lnTo>
                  <a:pt x="32666" y="2108200"/>
                </a:lnTo>
                <a:close/>
              </a:path>
              <a:path w="2707004" h="4114800">
                <a:moveTo>
                  <a:pt x="36195" y="2082800"/>
                </a:moveTo>
                <a:lnTo>
                  <a:pt x="5149" y="2082800"/>
                </a:lnTo>
                <a:lnTo>
                  <a:pt x="5361" y="2095500"/>
                </a:lnTo>
                <a:lnTo>
                  <a:pt x="6350" y="2108200"/>
                </a:lnTo>
                <a:lnTo>
                  <a:pt x="36405" y="2108200"/>
                </a:lnTo>
                <a:lnTo>
                  <a:pt x="36689" y="2095500"/>
                </a:lnTo>
                <a:lnTo>
                  <a:pt x="35206" y="2095500"/>
                </a:lnTo>
                <a:lnTo>
                  <a:pt x="36195" y="2082800"/>
                </a:lnTo>
                <a:close/>
              </a:path>
              <a:path w="2707004" h="4114800">
                <a:moveTo>
                  <a:pt x="2700491" y="2082800"/>
                </a:moveTo>
                <a:lnTo>
                  <a:pt x="2672974" y="2082800"/>
                </a:lnTo>
                <a:lnTo>
                  <a:pt x="2672692" y="2095500"/>
                </a:lnTo>
                <a:lnTo>
                  <a:pt x="2701267" y="2095500"/>
                </a:lnTo>
                <a:lnTo>
                  <a:pt x="2700491" y="2082800"/>
                </a:lnTo>
                <a:close/>
              </a:path>
              <a:path w="2707004" h="4114800">
                <a:moveTo>
                  <a:pt x="26880" y="2070100"/>
                </a:moveTo>
                <a:lnTo>
                  <a:pt x="6068" y="2070100"/>
                </a:lnTo>
                <a:lnTo>
                  <a:pt x="6844" y="2082800"/>
                </a:lnTo>
                <a:lnTo>
                  <a:pt x="26598" y="2082800"/>
                </a:lnTo>
                <a:lnTo>
                  <a:pt x="26880" y="2070100"/>
                </a:lnTo>
                <a:close/>
              </a:path>
              <a:path w="2707004" h="4114800">
                <a:moveTo>
                  <a:pt x="33160" y="2070100"/>
                </a:moveTo>
                <a:lnTo>
                  <a:pt x="27092" y="2082800"/>
                </a:lnTo>
                <a:lnTo>
                  <a:pt x="33655" y="2082800"/>
                </a:lnTo>
                <a:lnTo>
                  <a:pt x="33160" y="2070100"/>
                </a:lnTo>
                <a:close/>
              </a:path>
              <a:path w="2707004" h="4114800">
                <a:moveTo>
                  <a:pt x="2693081" y="2070100"/>
                </a:moveTo>
                <a:lnTo>
                  <a:pt x="2679042" y="2070100"/>
                </a:lnTo>
                <a:lnTo>
                  <a:pt x="2678830" y="2082800"/>
                </a:lnTo>
                <a:lnTo>
                  <a:pt x="2692589" y="2082800"/>
                </a:lnTo>
                <a:lnTo>
                  <a:pt x="2693081" y="2070100"/>
                </a:lnTo>
                <a:close/>
              </a:path>
              <a:path w="2707004" h="4114800">
                <a:moveTo>
                  <a:pt x="35629" y="2057400"/>
                </a:moveTo>
                <a:lnTo>
                  <a:pt x="6844" y="2057400"/>
                </a:lnTo>
                <a:lnTo>
                  <a:pt x="7548" y="2070100"/>
                </a:lnTo>
                <a:lnTo>
                  <a:pt x="36054" y="2070100"/>
                </a:lnTo>
                <a:lnTo>
                  <a:pt x="35629" y="2057400"/>
                </a:lnTo>
                <a:close/>
              </a:path>
              <a:path w="2707004" h="4114800">
                <a:moveTo>
                  <a:pt x="2699856" y="2057400"/>
                </a:moveTo>
                <a:lnTo>
                  <a:pt x="2670011" y="2057400"/>
                </a:lnTo>
                <a:lnTo>
                  <a:pt x="2670434" y="2070100"/>
                </a:lnTo>
                <a:lnTo>
                  <a:pt x="2699362" y="2070100"/>
                </a:lnTo>
                <a:lnTo>
                  <a:pt x="2699856" y="2057400"/>
                </a:lnTo>
                <a:close/>
              </a:path>
              <a:path w="2707004" h="4114800">
                <a:moveTo>
                  <a:pt x="35913" y="2032000"/>
                </a:moveTo>
                <a:lnTo>
                  <a:pt x="27940" y="2044700"/>
                </a:lnTo>
                <a:lnTo>
                  <a:pt x="14110" y="2044700"/>
                </a:lnTo>
                <a:lnTo>
                  <a:pt x="13616" y="2057400"/>
                </a:lnTo>
                <a:lnTo>
                  <a:pt x="36689" y="2057400"/>
                </a:lnTo>
                <a:lnTo>
                  <a:pt x="36264" y="2044700"/>
                </a:lnTo>
                <a:lnTo>
                  <a:pt x="35913" y="2032000"/>
                </a:lnTo>
                <a:close/>
              </a:path>
              <a:path w="2707004" h="4114800">
                <a:moveTo>
                  <a:pt x="2690825" y="2044700"/>
                </a:moveTo>
                <a:lnTo>
                  <a:pt x="2671069" y="2044700"/>
                </a:lnTo>
                <a:lnTo>
                  <a:pt x="2673609" y="2057400"/>
                </a:lnTo>
                <a:lnTo>
                  <a:pt x="2695693" y="2057400"/>
                </a:lnTo>
                <a:lnTo>
                  <a:pt x="2690825" y="2044700"/>
                </a:lnTo>
                <a:close/>
              </a:path>
              <a:path w="2707004" h="4114800">
                <a:moveTo>
                  <a:pt x="2690825" y="2044700"/>
                </a:moveTo>
                <a:lnTo>
                  <a:pt x="2695693" y="2057400"/>
                </a:lnTo>
                <a:lnTo>
                  <a:pt x="2698374" y="2057400"/>
                </a:lnTo>
                <a:lnTo>
                  <a:pt x="2690825" y="2044700"/>
                </a:lnTo>
                <a:close/>
              </a:path>
              <a:path w="2707004" h="4114800">
                <a:moveTo>
                  <a:pt x="2700632" y="2044700"/>
                </a:moveTo>
                <a:lnTo>
                  <a:pt x="2690825" y="2044700"/>
                </a:lnTo>
                <a:lnTo>
                  <a:pt x="2698374" y="2057400"/>
                </a:lnTo>
                <a:lnTo>
                  <a:pt x="2701336" y="2057400"/>
                </a:lnTo>
                <a:lnTo>
                  <a:pt x="2700632" y="2044700"/>
                </a:lnTo>
                <a:close/>
              </a:path>
              <a:path w="2707004" h="4114800">
                <a:moveTo>
                  <a:pt x="27868" y="2032000"/>
                </a:moveTo>
                <a:lnTo>
                  <a:pt x="5433" y="2032000"/>
                </a:lnTo>
                <a:lnTo>
                  <a:pt x="6209" y="2044700"/>
                </a:lnTo>
                <a:lnTo>
                  <a:pt x="27658" y="2044700"/>
                </a:lnTo>
                <a:lnTo>
                  <a:pt x="27868" y="2032000"/>
                </a:lnTo>
                <a:close/>
              </a:path>
              <a:path w="2707004" h="4114800">
                <a:moveTo>
                  <a:pt x="2699431" y="2006600"/>
                </a:moveTo>
                <a:lnTo>
                  <a:pt x="2691811" y="2019300"/>
                </a:lnTo>
                <a:lnTo>
                  <a:pt x="2671491" y="2019300"/>
                </a:lnTo>
                <a:lnTo>
                  <a:pt x="2670505" y="2032000"/>
                </a:lnTo>
                <a:lnTo>
                  <a:pt x="2680100" y="2032000"/>
                </a:lnTo>
                <a:lnTo>
                  <a:pt x="2679818" y="2044700"/>
                </a:lnTo>
                <a:lnTo>
                  <a:pt x="2701549" y="2044700"/>
                </a:lnTo>
                <a:lnTo>
                  <a:pt x="2701336" y="2032000"/>
                </a:lnTo>
                <a:lnTo>
                  <a:pt x="2700350" y="2019300"/>
                </a:lnTo>
                <a:lnTo>
                  <a:pt x="2699431" y="2006600"/>
                </a:lnTo>
                <a:close/>
              </a:path>
              <a:path w="2707004" h="4114800">
                <a:moveTo>
                  <a:pt x="26104" y="2006600"/>
                </a:moveTo>
                <a:lnTo>
                  <a:pt x="7289" y="2006600"/>
                </a:lnTo>
                <a:lnTo>
                  <a:pt x="6605" y="2019300"/>
                </a:lnTo>
                <a:lnTo>
                  <a:pt x="6410" y="2032000"/>
                </a:lnTo>
                <a:lnTo>
                  <a:pt x="33724" y="2032000"/>
                </a:lnTo>
                <a:lnTo>
                  <a:pt x="34008" y="2019300"/>
                </a:lnTo>
                <a:lnTo>
                  <a:pt x="29138" y="2019300"/>
                </a:lnTo>
                <a:lnTo>
                  <a:pt x="26104" y="2006600"/>
                </a:lnTo>
                <a:close/>
              </a:path>
              <a:path w="2707004" h="4114800">
                <a:moveTo>
                  <a:pt x="2694070" y="2006600"/>
                </a:moveTo>
                <a:lnTo>
                  <a:pt x="2674809" y="2006600"/>
                </a:lnTo>
                <a:lnTo>
                  <a:pt x="2678054" y="2019300"/>
                </a:lnTo>
                <a:lnTo>
                  <a:pt x="2691811" y="2019300"/>
                </a:lnTo>
                <a:lnTo>
                  <a:pt x="2694070" y="2006600"/>
                </a:lnTo>
                <a:close/>
              </a:path>
              <a:path w="2707004" h="4114800">
                <a:moveTo>
                  <a:pt x="37534" y="1993900"/>
                </a:moveTo>
                <a:lnTo>
                  <a:pt x="4091" y="1993900"/>
                </a:lnTo>
                <a:lnTo>
                  <a:pt x="9947" y="2006600"/>
                </a:lnTo>
                <a:lnTo>
                  <a:pt x="35278" y="2006600"/>
                </a:lnTo>
                <a:lnTo>
                  <a:pt x="37534" y="1993900"/>
                </a:lnTo>
                <a:close/>
              </a:path>
              <a:path w="2707004" h="4114800">
                <a:moveTo>
                  <a:pt x="2670505" y="1993900"/>
                </a:moveTo>
                <a:lnTo>
                  <a:pt x="2670293" y="2006600"/>
                </a:lnTo>
                <a:lnTo>
                  <a:pt x="2676290" y="2006600"/>
                </a:lnTo>
                <a:lnTo>
                  <a:pt x="2670505" y="1993900"/>
                </a:lnTo>
                <a:close/>
              </a:path>
              <a:path w="2707004" h="4114800">
                <a:moveTo>
                  <a:pt x="2702278" y="1993900"/>
                </a:moveTo>
                <a:lnTo>
                  <a:pt x="2678689" y="1993900"/>
                </a:lnTo>
                <a:lnTo>
                  <a:pt x="2677772" y="2006600"/>
                </a:lnTo>
                <a:lnTo>
                  <a:pt x="2701336" y="2006600"/>
                </a:lnTo>
                <a:lnTo>
                  <a:pt x="2702278" y="1993900"/>
                </a:lnTo>
                <a:close/>
              </a:path>
              <a:path w="2707004" h="4114800">
                <a:moveTo>
                  <a:pt x="13335" y="1981200"/>
                </a:moveTo>
                <a:lnTo>
                  <a:pt x="7548" y="1981200"/>
                </a:lnTo>
                <a:lnTo>
                  <a:pt x="9525" y="1993900"/>
                </a:lnTo>
                <a:lnTo>
                  <a:pt x="12596" y="1988583"/>
                </a:lnTo>
                <a:lnTo>
                  <a:pt x="13335" y="1981200"/>
                </a:lnTo>
                <a:close/>
              </a:path>
              <a:path w="2707004" h="4114800">
                <a:moveTo>
                  <a:pt x="32385" y="1981200"/>
                </a:moveTo>
                <a:lnTo>
                  <a:pt x="16863" y="1981200"/>
                </a:lnTo>
                <a:lnTo>
                  <a:pt x="12596" y="1988583"/>
                </a:lnTo>
                <a:lnTo>
                  <a:pt x="12065" y="1993900"/>
                </a:lnTo>
                <a:lnTo>
                  <a:pt x="37040" y="1993900"/>
                </a:lnTo>
                <a:lnTo>
                  <a:pt x="32385" y="1981200"/>
                </a:lnTo>
                <a:close/>
              </a:path>
              <a:path w="2707004" h="4114800">
                <a:moveTo>
                  <a:pt x="2698023" y="1981200"/>
                </a:moveTo>
                <a:lnTo>
                  <a:pt x="2670999" y="1981200"/>
                </a:lnTo>
                <a:lnTo>
                  <a:pt x="2672551" y="1993900"/>
                </a:lnTo>
                <a:lnTo>
                  <a:pt x="2700720" y="1993900"/>
                </a:lnTo>
                <a:lnTo>
                  <a:pt x="2698023" y="1981200"/>
                </a:lnTo>
                <a:close/>
              </a:path>
              <a:path w="2707004" h="4114800">
                <a:moveTo>
                  <a:pt x="16863" y="1981200"/>
                </a:moveTo>
                <a:lnTo>
                  <a:pt x="13335" y="1981200"/>
                </a:lnTo>
                <a:lnTo>
                  <a:pt x="12596" y="1988583"/>
                </a:lnTo>
                <a:lnTo>
                  <a:pt x="16863" y="1981200"/>
                </a:lnTo>
                <a:close/>
              </a:path>
              <a:path w="2707004" h="4114800">
                <a:moveTo>
                  <a:pt x="29914" y="1968500"/>
                </a:moveTo>
                <a:lnTo>
                  <a:pt x="5149" y="1968500"/>
                </a:lnTo>
                <a:lnTo>
                  <a:pt x="5502" y="1981200"/>
                </a:lnTo>
                <a:lnTo>
                  <a:pt x="26104" y="1981200"/>
                </a:lnTo>
                <a:lnTo>
                  <a:pt x="29914" y="1968500"/>
                </a:lnTo>
                <a:close/>
              </a:path>
              <a:path w="2707004" h="4114800">
                <a:moveTo>
                  <a:pt x="2704511" y="1955800"/>
                </a:moveTo>
                <a:lnTo>
                  <a:pt x="2674950" y="1955800"/>
                </a:lnTo>
                <a:lnTo>
                  <a:pt x="2684616" y="1968500"/>
                </a:lnTo>
                <a:lnTo>
                  <a:pt x="2669658" y="1968500"/>
                </a:lnTo>
                <a:lnTo>
                  <a:pt x="2674031" y="1981200"/>
                </a:lnTo>
                <a:lnTo>
                  <a:pt x="2699644" y="1981200"/>
                </a:lnTo>
                <a:lnTo>
                  <a:pt x="2704511" y="1968500"/>
                </a:lnTo>
                <a:lnTo>
                  <a:pt x="2704511" y="1955800"/>
                </a:lnTo>
                <a:close/>
              </a:path>
              <a:path w="2707004" h="4114800">
                <a:moveTo>
                  <a:pt x="36123" y="1955800"/>
                </a:moveTo>
                <a:lnTo>
                  <a:pt x="16085" y="1955800"/>
                </a:lnTo>
                <a:lnTo>
                  <a:pt x="9947" y="1968500"/>
                </a:lnTo>
                <a:lnTo>
                  <a:pt x="35913" y="1968500"/>
                </a:lnTo>
                <a:lnTo>
                  <a:pt x="36123" y="1955800"/>
                </a:lnTo>
                <a:close/>
              </a:path>
              <a:path w="2707004" h="4114800">
                <a:moveTo>
                  <a:pt x="28362" y="1943100"/>
                </a:moveTo>
                <a:lnTo>
                  <a:pt x="17355" y="1943100"/>
                </a:lnTo>
                <a:lnTo>
                  <a:pt x="10582" y="1955800"/>
                </a:lnTo>
                <a:lnTo>
                  <a:pt x="26880" y="1955800"/>
                </a:lnTo>
                <a:lnTo>
                  <a:pt x="28362" y="1943100"/>
                </a:lnTo>
                <a:close/>
              </a:path>
              <a:path w="2707004" h="4114800">
                <a:moveTo>
                  <a:pt x="2704936" y="1943100"/>
                </a:moveTo>
                <a:lnTo>
                  <a:pt x="2669235" y="1943100"/>
                </a:lnTo>
                <a:lnTo>
                  <a:pt x="2670505" y="1955800"/>
                </a:lnTo>
                <a:lnTo>
                  <a:pt x="2693929" y="1955800"/>
                </a:lnTo>
                <a:lnTo>
                  <a:pt x="2704936" y="1943100"/>
                </a:lnTo>
                <a:close/>
              </a:path>
              <a:path w="2707004" h="4114800">
                <a:moveTo>
                  <a:pt x="37004" y="1919571"/>
                </a:moveTo>
                <a:lnTo>
                  <a:pt x="30584" y="1930400"/>
                </a:lnTo>
                <a:lnTo>
                  <a:pt x="3070" y="1930400"/>
                </a:lnTo>
                <a:lnTo>
                  <a:pt x="3966" y="1943100"/>
                </a:lnTo>
                <a:lnTo>
                  <a:pt x="32346" y="1943100"/>
                </a:lnTo>
                <a:lnTo>
                  <a:pt x="36622" y="1930400"/>
                </a:lnTo>
                <a:lnTo>
                  <a:pt x="37004" y="1919571"/>
                </a:lnTo>
                <a:close/>
              </a:path>
              <a:path w="2707004" h="4114800">
                <a:moveTo>
                  <a:pt x="2690825" y="1930400"/>
                </a:moveTo>
                <a:lnTo>
                  <a:pt x="2676290" y="1930400"/>
                </a:lnTo>
                <a:lnTo>
                  <a:pt x="2674031" y="1943100"/>
                </a:lnTo>
                <a:lnTo>
                  <a:pt x="2695199" y="1943100"/>
                </a:lnTo>
                <a:lnTo>
                  <a:pt x="2690825" y="1930400"/>
                </a:lnTo>
                <a:close/>
              </a:path>
              <a:path w="2707004" h="4114800">
                <a:moveTo>
                  <a:pt x="2704936" y="1930400"/>
                </a:moveTo>
                <a:lnTo>
                  <a:pt x="2700066" y="1930400"/>
                </a:lnTo>
                <a:lnTo>
                  <a:pt x="2695199" y="1943100"/>
                </a:lnTo>
                <a:lnTo>
                  <a:pt x="2705781" y="1943100"/>
                </a:lnTo>
                <a:lnTo>
                  <a:pt x="2704936" y="1930400"/>
                </a:lnTo>
                <a:close/>
              </a:path>
              <a:path w="2707004" h="4114800">
                <a:moveTo>
                  <a:pt x="29613" y="1917700"/>
                </a:moveTo>
                <a:lnTo>
                  <a:pt x="14702" y="1917700"/>
                </a:lnTo>
                <a:lnTo>
                  <a:pt x="10079" y="1930400"/>
                </a:lnTo>
                <a:lnTo>
                  <a:pt x="30584" y="1930400"/>
                </a:lnTo>
                <a:lnTo>
                  <a:pt x="29613" y="1917700"/>
                </a:lnTo>
                <a:close/>
              </a:path>
              <a:path w="2707004" h="4114800">
                <a:moveTo>
                  <a:pt x="38113" y="1917700"/>
                </a:moveTo>
                <a:lnTo>
                  <a:pt x="37004" y="1919571"/>
                </a:lnTo>
                <a:lnTo>
                  <a:pt x="36622" y="1930400"/>
                </a:lnTo>
                <a:lnTo>
                  <a:pt x="38113" y="1917700"/>
                </a:lnTo>
                <a:close/>
              </a:path>
              <a:path w="2707004" h="4114800">
                <a:moveTo>
                  <a:pt x="2696116" y="1917700"/>
                </a:moveTo>
                <a:lnTo>
                  <a:pt x="2672761" y="1917700"/>
                </a:lnTo>
                <a:lnTo>
                  <a:pt x="2672761" y="1930400"/>
                </a:lnTo>
                <a:lnTo>
                  <a:pt x="2693859" y="1930400"/>
                </a:lnTo>
                <a:lnTo>
                  <a:pt x="2696116" y="1917700"/>
                </a:lnTo>
                <a:close/>
              </a:path>
              <a:path w="2707004" h="4114800">
                <a:moveTo>
                  <a:pt x="6057" y="1890158"/>
                </a:moveTo>
                <a:lnTo>
                  <a:pt x="4636" y="1892300"/>
                </a:lnTo>
                <a:lnTo>
                  <a:pt x="5382" y="1905000"/>
                </a:lnTo>
                <a:lnTo>
                  <a:pt x="2101" y="1917700"/>
                </a:lnTo>
                <a:lnTo>
                  <a:pt x="33342" y="1917700"/>
                </a:lnTo>
                <a:lnTo>
                  <a:pt x="33342" y="1905000"/>
                </a:lnTo>
                <a:lnTo>
                  <a:pt x="24917" y="1905000"/>
                </a:lnTo>
                <a:lnTo>
                  <a:pt x="24917" y="1892300"/>
                </a:lnTo>
                <a:lnTo>
                  <a:pt x="6286" y="1892300"/>
                </a:lnTo>
                <a:lnTo>
                  <a:pt x="6057" y="1890158"/>
                </a:lnTo>
                <a:close/>
              </a:path>
              <a:path w="2707004" h="4114800">
                <a:moveTo>
                  <a:pt x="37368" y="1905000"/>
                </a:moveTo>
                <a:lnTo>
                  <a:pt x="33342" y="1905000"/>
                </a:lnTo>
                <a:lnTo>
                  <a:pt x="37592" y="1917700"/>
                </a:lnTo>
                <a:lnTo>
                  <a:pt x="37368" y="1905000"/>
                </a:lnTo>
                <a:close/>
              </a:path>
              <a:path w="2707004" h="4114800">
                <a:moveTo>
                  <a:pt x="2704442" y="1905000"/>
                </a:moveTo>
                <a:lnTo>
                  <a:pt x="2680241" y="1905000"/>
                </a:lnTo>
                <a:lnTo>
                  <a:pt x="2677137" y="1917700"/>
                </a:lnTo>
                <a:lnTo>
                  <a:pt x="2704019" y="1917700"/>
                </a:lnTo>
                <a:lnTo>
                  <a:pt x="2704442" y="1905000"/>
                </a:lnTo>
                <a:close/>
              </a:path>
              <a:path w="2707004" h="4114800">
                <a:moveTo>
                  <a:pt x="2696116" y="1892300"/>
                </a:moveTo>
                <a:lnTo>
                  <a:pt x="2680241" y="1892300"/>
                </a:lnTo>
                <a:lnTo>
                  <a:pt x="2677137" y="1905000"/>
                </a:lnTo>
                <a:lnTo>
                  <a:pt x="2695621" y="1905000"/>
                </a:lnTo>
                <a:lnTo>
                  <a:pt x="2696116" y="1892300"/>
                </a:lnTo>
                <a:close/>
              </a:path>
              <a:path w="2707004" h="4114800">
                <a:moveTo>
                  <a:pt x="8863" y="1885928"/>
                </a:moveTo>
                <a:lnTo>
                  <a:pt x="6057" y="1890158"/>
                </a:lnTo>
                <a:lnTo>
                  <a:pt x="6286" y="1892300"/>
                </a:lnTo>
                <a:lnTo>
                  <a:pt x="7939" y="1892300"/>
                </a:lnTo>
                <a:lnTo>
                  <a:pt x="8863" y="1885928"/>
                </a:lnTo>
                <a:close/>
              </a:path>
              <a:path w="2707004" h="4114800">
                <a:moveTo>
                  <a:pt x="32373" y="1879600"/>
                </a:moveTo>
                <a:lnTo>
                  <a:pt x="13061" y="1879600"/>
                </a:lnTo>
                <a:lnTo>
                  <a:pt x="8863" y="1885928"/>
                </a:lnTo>
                <a:lnTo>
                  <a:pt x="7939" y="1892300"/>
                </a:lnTo>
                <a:lnTo>
                  <a:pt x="31925" y="1892300"/>
                </a:lnTo>
                <a:lnTo>
                  <a:pt x="32373" y="1879600"/>
                </a:lnTo>
                <a:close/>
              </a:path>
              <a:path w="2707004" h="4114800">
                <a:moveTo>
                  <a:pt x="2702255" y="1879600"/>
                </a:moveTo>
                <a:lnTo>
                  <a:pt x="2667894" y="1879600"/>
                </a:lnTo>
                <a:lnTo>
                  <a:pt x="2669658" y="1892300"/>
                </a:lnTo>
                <a:lnTo>
                  <a:pt x="2706700" y="1892300"/>
                </a:lnTo>
                <a:lnTo>
                  <a:pt x="2702255" y="1879600"/>
                </a:lnTo>
                <a:close/>
              </a:path>
              <a:path w="2707004" h="4114800">
                <a:moveTo>
                  <a:pt x="9781" y="1879600"/>
                </a:moveTo>
                <a:lnTo>
                  <a:pt x="4927" y="1879600"/>
                </a:lnTo>
                <a:lnTo>
                  <a:pt x="6057" y="1890158"/>
                </a:lnTo>
                <a:lnTo>
                  <a:pt x="8863" y="1885928"/>
                </a:lnTo>
                <a:lnTo>
                  <a:pt x="9781" y="1879600"/>
                </a:lnTo>
                <a:close/>
              </a:path>
              <a:path w="2707004" h="4114800">
                <a:moveTo>
                  <a:pt x="14441" y="1866900"/>
                </a:moveTo>
                <a:lnTo>
                  <a:pt x="3070" y="1866900"/>
                </a:lnTo>
                <a:lnTo>
                  <a:pt x="3966" y="1879600"/>
                </a:lnTo>
                <a:lnTo>
                  <a:pt x="12020" y="1879600"/>
                </a:lnTo>
                <a:lnTo>
                  <a:pt x="14441" y="1866900"/>
                </a:lnTo>
                <a:close/>
              </a:path>
              <a:path w="2707004" h="4114800">
                <a:moveTo>
                  <a:pt x="26333" y="1866900"/>
                </a:moveTo>
                <a:lnTo>
                  <a:pt x="16471" y="1866900"/>
                </a:lnTo>
                <a:lnTo>
                  <a:pt x="17536" y="1879600"/>
                </a:lnTo>
                <a:lnTo>
                  <a:pt x="27303" y="1879600"/>
                </a:lnTo>
                <a:lnTo>
                  <a:pt x="26333" y="1866900"/>
                </a:lnTo>
                <a:close/>
              </a:path>
              <a:path w="2707004" h="4114800">
                <a:moveTo>
                  <a:pt x="34236" y="1866900"/>
                </a:moveTo>
                <a:lnTo>
                  <a:pt x="32373" y="1866900"/>
                </a:lnTo>
                <a:lnTo>
                  <a:pt x="27303" y="1879600"/>
                </a:lnTo>
                <a:lnTo>
                  <a:pt x="36101" y="1879600"/>
                </a:lnTo>
                <a:lnTo>
                  <a:pt x="34236" y="1866900"/>
                </a:lnTo>
                <a:close/>
              </a:path>
              <a:path w="2707004" h="4114800">
                <a:moveTo>
                  <a:pt x="2700491" y="1866900"/>
                </a:moveTo>
                <a:lnTo>
                  <a:pt x="2678054" y="1866900"/>
                </a:lnTo>
                <a:lnTo>
                  <a:pt x="2670505" y="1879600"/>
                </a:lnTo>
                <a:lnTo>
                  <a:pt x="2701408" y="1879600"/>
                </a:lnTo>
                <a:lnTo>
                  <a:pt x="2700491" y="1866900"/>
                </a:lnTo>
                <a:close/>
              </a:path>
              <a:path w="2707004" h="4114800">
                <a:moveTo>
                  <a:pt x="35355" y="1854200"/>
                </a:moveTo>
                <a:lnTo>
                  <a:pt x="6351" y="1854200"/>
                </a:lnTo>
                <a:lnTo>
                  <a:pt x="6799" y="1866900"/>
                </a:lnTo>
                <a:lnTo>
                  <a:pt x="34833" y="1866900"/>
                </a:lnTo>
                <a:lnTo>
                  <a:pt x="35355" y="1854200"/>
                </a:lnTo>
                <a:close/>
              </a:path>
              <a:path w="2707004" h="4114800">
                <a:moveTo>
                  <a:pt x="2700066" y="1841500"/>
                </a:moveTo>
                <a:lnTo>
                  <a:pt x="2670999" y="1841500"/>
                </a:lnTo>
                <a:lnTo>
                  <a:pt x="2670505" y="1854200"/>
                </a:lnTo>
                <a:lnTo>
                  <a:pt x="2672198" y="1866900"/>
                </a:lnTo>
                <a:lnTo>
                  <a:pt x="2687720" y="1866900"/>
                </a:lnTo>
                <a:lnTo>
                  <a:pt x="2695693" y="1854200"/>
                </a:lnTo>
                <a:lnTo>
                  <a:pt x="2700491" y="1854200"/>
                </a:lnTo>
                <a:lnTo>
                  <a:pt x="2700066" y="1841500"/>
                </a:lnTo>
                <a:close/>
              </a:path>
              <a:path w="2707004" h="4114800">
                <a:moveTo>
                  <a:pt x="11944" y="1841500"/>
                </a:moveTo>
                <a:lnTo>
                  <a:pt x="4488" y="1841500"/>
                </a:lnTo>
                <a:lnTo>
                  <a:pt x="5457" y="1854200"/>
                </a:lnTo>
                <a:lnTo>
                  <a:pt x="11944" y="1841500"/>
                </a:lnTo>
                <a:close/>
              </a:path>
              <a:path w="2707004" h="4114800">
                <a:moveTo>
                  <a:pt x="34461" y="1828800"/>
                </a:moveTo>
                <a:lnTo>
                  <a:pt x="26855" y="1841500"/>
                </a:lnTo>
                <a:lnTo>
                  <a:pt x="11944" y="1841500"/>
                </a:lnTo>
                <a:lnTo>
                  <a:pt x="12391" y="1854200"/>
                </a:lnTo>
                <a:lnTo>
                  <a:pt x="37815" y="1854200"/>
                </a:lnTo>
                <a:lnTo>
                  <a:pt x="36622" y="1841500"/>
                </a:lnTo>
                <a:lnTo>
                  <a:pt x="34461" y="1828800"/>
                </a:lnTo>
                <a:close/>
              </a:path>
              <a:path w="2707004" h="4114800">
                <a:moveTo>
                  <a:pt x="26855" y="1828800"/>
                </a:moveTo>
                <a:lnTo>
                  <a:pt x="12391" y="1828800"/>
                </a:lnTo>
                <a:lnTo>
                  <a:pt x="9558" y="1841500"/>
                </a:lnTo>
                <a:lnTo>
                  <a:pt x="26855" y="1841500"/>
                </a:lnTo>
                <a:lnTo>
                  <a:pt x="26855" y="1828800"/>
                </a:lnTo>
                <a:close/>
              </a:path>
              <a:path w="2707004" h="4114800">
                <a:moveTo>
                  <a:pt x="2702678" y="1828800"/>
                </a:moveTo>
                <a:lnTo>
                  <a:pt x="2675373" y="1828800"/>
                </a:lnTo>
                <a:lnTo>
                  <a:pt x="2681582" y="1841500"/>
                </a:lnTo>
                <a:lnTo>
                  <a:pt x="2701408" y="1841500"/>
                </a:lnTo>
                <a:lnTo>
                  <a:pt x="2702678" y="1828800"/>
                </a:lnTo>
                <a:close/>
              </a:path>
              <a:path w="2707004" h="4114800">
                <a:moveTo>
                  <a:pt x="25886" y="1803400"/>
                </a:moveTo>
                <a:lnTo>
                  <a:pt x="8662" y="1803400"/>
                </a:lnTo>
                <a:lnTo>
                  <a:pt x="5830" y="1816100"/>
                </a:lnTo>
                <a:lnTo>
                  <a:pt x="7693" y="1828800"/>
                </a:lnTo>
                <a:lnTo>
                  <a:pt x="30062" y="1828800"/>
                </a:lnTo>
                <a:lnTo>
                  <a:pt x="35206" y="1816100"/>
                </a:lnTo>
                <a:lnTo>
                  <a:pt x="24022" y="1816100"/>
                </a:lnTo>
                <a:lnTo>
                  <a:pt x="25886" y="1803400"/>
                </a:lnTo>
                <a:close/>
              </a:path>
              <a:path w="2707004" h="4114800">
                <a:moveTo>
                  <a:pt x="2697386" y="1816100"/>
                </a:moveTo>
                <a:lnTo>
                  <a:pt x="2672761" y="1816100"/>
                </a:lnTo>
                <a:lnTo>
                  <a:pt x="2670505" y="1828800"/>
                </a:lnTo>
                <a:lnTo>
                  <a:pt x="2696963" y="1828800"/>
                </a:lnTo>
                <a:lnTo>
                  <a:pt x="2697386" y="1816100"/>
                </a:lnTo>
                <a:close/>
              </a:path>
              <a:path w="2707004" h="4114800">
                <a:moveTo>
                  <a:pt x="31851" y="1803400"/>
                </a:moveTo>
                <a:lnTo>
                  <a:pt x="24022" y="1816100"/>
                </a:lnTo>
                <a:lnTo>
                  <a:pt x="32745" y="1816100"/>
                </a:lnTo>
                <a:lnTo>
                  <a:pt x="31851" y="1803400"/>
                </a:lnTo>
                <a:close/>
              </a:path>
              <a:path w="2707004" h="4114800">
                <a:moveTo>
                  <a:pt x="2696116" y="1790700"/>
                </a:moveTo>
                <a:lnTo>
                  <a:pt x="2671422" y="1790700"/>
                </a:lnTo>
                <a:lnTo>
                  <a:pt x="2677137" y="1803400"/>
                </a:lnTo>
                <a:lnTo>
                  <a:pt x="2674031" y="1816100"/>
                </a:lnTo>
                <a:lnTo>
                  <a:pt x="2700066" y="1816100"/>
                </a:lnTo>
                <a:lnTo>
                  <a:pt x="2702749" y="1803400"/>
                </a:lnTo>
                <a:lnTo>
                  <a:pt x="2686380" y="1803400"/>
                </a:lnTo>
                <a:lnTo>
                  <a:pt x="2696116" y="1790700"/>
                </a:lnTo>
                <a:close/>
              </a:path>
              <a:path w="2707004" h="4114800">
                <a:moveTo>
                  <a:pt x="35206" y="1778000"/>
                </a:moveTo>
                <a:lnTo>
                  <a:pt x="24992" y="1790700"/>
                </a:lnTo>
                <a:lnTo>
                  <a:pt x="4488" y="1790700"/>
                </a:lnTo>
                <a:lnTo>
                  <a:pt x="4935" y="1803400"/>
                </a:lnTo>
                <a:lnTo>
                  <a:pt x="36175" y="1803400"/>
                </a:lnTo>
                <a:lnTo>
                  <a:pt x="37070" y="1790700"/>
                </a:lnTo>
                <a:lnTo>
                  <a:pt x="35206" y="1778000"/>
                </a:lnTo>
                <a:close/>
              </a:path>
              <a:path w="2707004" h="4114800">
                <a:moveTo>
                  <a:pt x="38487" y="1752600"/>
                </a:moveTo>
                <a:lnTo>
                  <a:pt x="12840" y="1752600"/>
                </a:lnTo>
                <a:lnTo>
                  <a:pt x="6695" y="1764368"/>
                </a:lnTo>
                <a:lnTo>
                  <a:pt x="6799" y="1765300"/>
                </a:lnTo>
                <a:lnTo>
                  <a:pt x="13285" y="1765300"/>
                </a:lnTo>
                <a:lnTo>
                  <a:pt x="9110" y="1778000"/>
                </a:lnTo>
                <a:lnTo>
                  <a:pt x="3519" y="1778000"/>
                </a:lnTo>
                <a:lnTo>
                  <a:pt x="3966" y="1790700"/>
                </a:lnTo>
                <a:lnTo>
                  <a:pt x="24992" y="1790700"/>
                </a:lnTo>
                <a:lnTo>
                  <a:pt x="24992" y="1778000"/>
                </a:lnTo>
                <a:lnTo>
                  <a:pt x="36175" y="1765300"/>
                </a:lnTo>
                <a:lnTo>
                  <a:pt x="38487" y="1752600"/>
                </a:lnTo>
                <a:close/>
              </a:path>
              <a:path w="2707004" h="4114800">
                <a:moveTo>
                  <a:pt x="2698483" y="1778000"/>
                </a:moveTo>
                <a:lnTo>
                  <a:pt x="2672909" y="1778000"/>
                </a:lnTo>
                <a:lnTo>
                  <a:pt x="2669628" y="1790700"/>
                </a:lnTo>
                <a:lnTo>
                  <a:pt x="2693859" y="1790700"/>
                </a:lnTo>
                <a:lnTo>
                  <a:pt x="2699084" y="1780694"/>
                </a:lnTo>
                <a:lnTo>
                  <a:pt x="2698483" y="1778000"/>
                </a:lnTo>
                <a:close/>
              </a:path>
              <a:path w="2707004" h="4114800">
                <a:moveTo>
                  <a:pt x="2699084" y="1780694"/>
                </a:moveTo>
                <a:lnTo>
                  <a:pt x="2693859" y="1790700"/>
                </a:lnTo>
                <a:lnTo>
                  <a:pt x="2701316" y="1790700"/>
                </a:lnTo>
                <a:lnTo>
                  <a:pt x="2699084" y="1780694"/>
                </a:lnTo>
                <a:close/>
              </a:path>
              <a:path w="2707004" h="4114800">
                <a:moveTo>
                  <a:pt x="2700491" y="1778000"/>
                </a:moveTo>
                <a:lnTo>
                  <a:pt x="2699084" y="1780694"/>
                </a:lnTo>
                <a:lnTo>
                  <a:pt x="2701316" y="1790700"/>
                </a:lnTo>
                <a:lnTo>
                  <a:pt x="2703172" y="1790700"/>
                </a:lnTo>
                <a:lnTo>
                  <a:pt x="2700491" y="1778000"/>
                </a:lnTo>
                <a:close/>
              </a:path>
              <a:path w="2707004" h="4114800">
                <a:moveTo>
                  <a:pt x="2697589" y="1765300"/>
                </a:moveTo>
                <a:lnTo>
                  <a:pt x="2670524" y="1765300"/>
                </a:lnTo>
                <a:lnTo>
                  <a:pt x="2670524" y="1778000"/>
                </a:lnTo>
                <a:lnTo>
                  <a:pt x="2693413" y="1778000"/>
                </a:lnTo>
                <a:lnTo>
                  <a:pt x="2697589" y="1765300"/>
                </a:lnTo>
                <a:close/>
              </a:path>
              <a:path w="2707004" h="4114800">
                <a:moveTo>
                  <a:pt x="5382" y="1752600"/>
                </a:moveTo>
                <a:lnTo>
                  <a:pt x="3528" y="1752600"/>
                </a:lnTo>
                <a:lnTo>
                  <a:pt x="6209" y="1765300"/>
                </a:lnTo>
                <a:lnTo>
                  <a:pt x="6695" y="1764368"/>
                </a:lnTo>
                <a:lnTo>
                  <a:pt x="5382" y="1752600"/>
                </a:lnTo>
                <a:close/>
              </a:path>
              <a:path w="2707004" h="4114800">
                <a:moveTo>
                  <a:pt x="2702733" y="1752600"/>
                </a:moveTo>
                <a:lnTo>
                  <a:pt x="2681707" y="1752600"/>
                </a:lnTo>
                <a:lnTo>
                  <a:pt x="2681707" y="1765300"/>
                </a:lnTo>
                <a:lnTo>
                  <a:pt x="2703181" y="1765300"/>
                </a:lnTo>
                <a:lnTo>
                  <a:pt x="2702733" y="1752600"/>
                </a:lnTo>
                <a:close/>
              </a:path>
              <a:path w="2707004" h="4114800">
                <a:moveTo>
                  <a:pt x="12840" y="1752600"/>
                </a:moveTo>
                <a:lnTo>
                  <a:pt x="5382" y="1752600"/>
                </a:lnTo>
                <a:lnTo>
                  <a:pt x="6695" y="1764368"/>
                </a:lnTo>
                <a:lnTo>
                  <a:pt x="12840" y="1752600"/>
                </a:lnTo>
                <a:close/>
              </a:path>
              <a:path w="2707004" h="4114800">
                <a:moveTo>
                  <a:pt x="35206" y="1739900"/>
                </a:moveTo>
                <a:lnTo>
                  <a:pt x="10582" y="1739900"/>
                </a:lnTo>
                <a:lnTo>
                  <a:pt x="6209" y="1752600"/>
                </a:lnTo>
                <a:lnTo>
                  <a:pt x="26333" y="1752600"/>
                </a:lnTo>
                <a:lnTo>
                  <a:pt x="35206" y="1739900"/>
                </a:lnTo>
                <a:close/>
              </a:path>
              <a:path w="2707004" h="4114800">
                <a:moveTo>
                  <a:pt x="36175" y="1739900"/>
                </a:moveTo>
                <a:lnTo>
                  <a:pt x="35206" y="1739900"/>
                </a:lnTo>
                <a:lnTo>
                  <a:pt x="26333" y="1752600"/>
                </a:lnTo>
                <a:lnTo>
                  <a:pt x="34430" y="1752600"/>
                </a:lnTo>
                <a:lnTo>
                  <a:pt x="36616" y="1746152"/>
                </a:lnTo>
                <a:lnTo>
                  <a:pt x="36175" y="1739900"/>
                </a:lnTo>
                <a:close/>
              </a:path>
              <a:path w="2707004" h="4114800">
                <a:moveTo>
                  <a:pt x="36616" y="1746152"/>
                </a:moveTo>
                <a:lnTo>
                  <a:pt x="34430" y="1752600"/>
                </a:lnTo>
                <a:lnTo>
                  <a:pt x="37070" y="1752600"/>
                </a:lnTo>
                <a:lnTo>
                  <a:pt x="36616" y="1746152"/>
                </a:lnTo>
                <a:close/>
              </a:path>
              <a:path w="2707004" h="4114800">
                <a:moveTo>
                  <a:pt x="2696171" y="1727200"/>
                </a:moveTo>
                <a:lnTo>
                  <a:pt x="2678949" y="1727200"/>
                </a:lnTo>
                <a:lnTo>
                  <a:pt x="2670524" y="1739900"/>
                </a:lnTo>
                <a:lnTo>
                  <a:pt x="2669628" y="1752600"/>
                </a:lnTo>
                <a:lnTo>
                  <a:pt x="2702212" y="1752600"/>
                </a:lnTo>
                <a:lnTo>
                  <a:pt x="2701764" y="1739900"/>
                </a:lnTo>
                <a:lnTo>
                  <a:pt x="2695277" y="1739900"/>
                </a:lnTo>
                <a:lnTo>
                  <a:pt x="2696171" y="1727200"/>
                </a:lnTo>
                <a:close/>
              </a:path>
              <a:path w="2707004" h="4114800">
                <a:moveTo>
                  <a:pt x="38735" y="1739900"/>
                </a:moveTo>
                <a:lnTo>
                  <a:pt x="36175" y="1739900"/>
                </a:lnTo>
                <a:lnTo>
                  <a:pt x="36616" y="1746152"/>
                </a:lnTo>
                <a:lnTo>
                  <a:pt x="38735" y="1739900"/>
                </a:lnTo>
                <a:close/>
              </a:path>
              <a:path w="2707004" h="4114800">
                <a:moveTo>
                  <a:pt x="29563" y="1727200"/>
                </a:moveTo>
                <a:lnTo>
                  <a:pt x="6631" y="1727200"/>
                </a:lnTo>
                <a:lnTo>
                  <a:pt x="3950" y="1739900"/>
                </a:lnTo>
                <a:lnTo>
                  <a:pt x="35278" y="1739900"/>
                </a:lnTo>
                <a:lnTo>
                  <a:pt x="29563" y="1727200"/>
                </a:lnTo>
                <a:close/>
              </a:path>
              <a:path w="2707004" h="4114800">
                <a:moveTo>
                  <a:pt x="2699005" y="1714500"/>
                </a:moveTo>
                <a:lnTo>
                  <a:pt x="2670524" y="1714500"/>
                </a:lnTo>
                <a:lnTo>
                  <a:pt x="2672984" y="1727200"/>
                </a:lnTo>
                <a:lnTo>
                  <a:pt x="2696171" y="1727200"/>
                </a:lnTo>
                <a:lnTo>
                  <a:pt x="2698036" y="1739900"/>
                </a:lnTo>
                <a:lnTo>
                  <a:pt x="2700869" y="1727200"/>
                </a:lnTo>
                <a:lnTo>
                  <a:pt x="2699005" y="1714500"/>
                </a:lnTo>
                <a:close/>
              </a:path>
              <a:path w="2707004" h="4114800">
                <a:moveTo>
                  <a:pt x="31325" y="1714500"/>
                </a:moveTo>
                <a:lnTo>
                  <a:pt x="9735" y="1714500"/>
                </a:lnTo>
                <a:lnTo>
                  <a:pt x="9312" y="1727200"/>
                </a:lnTo>
                <a:lnTo>
                  <a:pt x="26457" y="1727200"/>
                </a:lnTo>
                <a:lnTo>
                  <a:pt x="31325" y="1714500"/>
                </a:lnTo>
                <a:close/>
              </a:path>
              <a:path w="2707004" h="4114800">
                <a:moveTo>
                  <a:pt x="35700" y="1701800"/>
                </a:moveTo>
                <a:lnTo>
                  <a:pt x="5290" y="1701800"/>
                </a:lnTo>
                <a:lnTo>
                  <a:pt x="4020" y="1714500"/>
                </a:lnTo>
                <a:lnTo>
                  <a:pt x="36195" y="1714500"/>
                </a:lnTo>
                <a:lnTo>
                  <a:pt x="35700" y="1701800"/>
                </a:lnTo>
                <a:close/>
              </a:path>
              <a:path w="2707004" h="4114800">
                <a:moveTo>
                  <a:pt x="2697142" y="1701800"/>
                </a:moveTo>
                <a:lnTo>
                  <a:pt x="2679843" y="1701800"/>
                </a:lnTo>
                <a:lnTo>
                  <a:pt x="2676638" y="1714500"/>
                </a:lnTo>
                <a:lnTo>
                  <a:pt x="2694308" y="1714500"/>
                </a:lnTo>
                <a:lnTo>
                  <a:pt x="2697142" y="1701800"/>
                </a:lnTo>
                <a:close/>
              </a:path>
              <a:path w="2707004" h="4114800">
                <a:moveTo>
                  <a:pt x="22929" y="1689100"/>
                </a:moveTo>
                <a:lnTo>
                  <a:pt x="6209" y="1689100"/>
                </a:lnTo>
                <a:lnTo>
                  <a:pt x="6631" y="1701800"/>
                </a:lnTo>
                <a:lnTo>
                  <a:pt x="20742" y="1701800"/>
                </a:lnTo>
                <a:lnTo>
                  <a:pt x="22929" y="1689100"/>
                </a:lnTo>
                <a:close/>
              </a:path>
              <a:path w="2707004" h="4114800">
                <a:moveTo>
                  <a:pt x="2694308" y="1689100"/>
                </a:moveTo>
                <a:lnTo>
                  <a:pt x="2670075" y="1689100"/>
                </a:lnTo>
                <a:lnTo>
                  <a:pt x="2672238" y="1701800"/>
                </a:lnTo>
                <a:lnTo>
                  <a:pt x="2694755" y="1701800"/>
                </a:lnTo>
                <a:lnTo>
                  <a:pt x="2694308" y="1689100"/>
                </a:lnTo>
                <a:close/>
              </a:path>
              <a:path w="2707004" h="4114800">
                <a:moveTo>
                  <a:pt x="2701243" y="1689100"/>
                </a:moveTo>
                <a:lnTo>
                  <a:pt x="2694755" y="1701800"/>
                </a:lnTo>
                <a:lnTo>
                  <a:pt x="2702212" y="1701800"/>
                </a:lnTo>
                <a:lnTo>
                  <a:pt x="2701243" y="1689100"/>
                </a:lnTo>
                <a:close/>
              </a:path>
              <a:path w="2707004" h="4114800">
                <a:moveTo>
                  <a:pt x="34500" y="1663700"/>
                </a:moveTo>
                <a:lnTo>
                  <a:pt x="19895" y="1663700"/>
                </a:lnTo>
                <a:lnTo>
                  <a:pt x="21165" y="1676400"/>
                </a:lnTo>
                <a:lnTo>
                  <a:pt x="18978" y="1676400"/>
                </a:lnTo>
                <a:lnTo>
                  <a:pt x="11005" y="1689100"/>
                </a:lnTo>
                <a:lnTo>
                  <a:pt x="35700" y="1689100"/>
                </a:lnTo>
                <a:lnTo>
                  <a:pt x="36195" y="1676400"/>
                </a:lnTo>
                <a:lnTo>
                  <a:pt x="34500" y="1663700"/>
                </a:lnTo>
                <a:close/>
              </a:path>
              <a:path w="2707004" h="4114800">
                <a:moveTo>
                  <a:pt x="2699900" y="1676400"/>
                </a:moveTo>
                <a:lnTo>
                  <a:pt x="2670896" y="1676400"/>
                </a:lnTo>
                <a:lnTo>
                  <a:pt x="2668883" y="1689100"/>
                </a:lnTo>
                <a:lnTo>
                  <a:pt x="2700347" y="1689100"/>
                </a:lnTo>
                <a:lnTo>
                  <a:pt x="2699900" y="1676400"/>
                </a:lnTo>
                <a:close/>
              </a:path>
              <a:path w="2707004" h="4114800">
                <a:moveTo>
                  <a:pt x="37465" y="1651000"/>
                </a:moveTo>
                <a:lnTo>
                  <a:pt x="0" y="1651000"/>
                </a:lnTo>
                <a:lnTo>
                  <a:pt x="4445" y="1663700"/>
                </a:lnTo>
                <a:lnTo>
                  <a:pt x="5290" y="1676400"/>
                </a:lnTo>
                <a:lnTo>
                  <a:pt x="12346" y="1676400"/>
                </a:lnTo>
                <a:lnTo>
                  <a:pt x="14110" y="1663700"/>
                </a:lnTo>
                <a:lnTo>
                  <a:pt x="36195" y="1663700"/>
                </a:lnTo>
                <a:lnTo>
                  <a:pt x="37465" y="1651000"/>
                </a:lnTo>
                <a:close/>
              </a:path>
              <a:path w="2707004" h="4114800">
                <a:moveTo>
                  <a:pt x="2674096" y="1673384"/>
                </a:moveTo>
                <a:lnTo>
                  <a:pt x="2671865" y="1676400"/>
                </a:lnTo>
                <a:lnTo>
                  <a:pt x="2674326" y="1676400"/>
                </a:lnTo>
                <a:lnTo>
                  <a:pt x="2674096" y="1673384"/>
                </a:lnTo>
                <a:close/>
              </a:path>
              <a:path w="2707004" h="4114800">
                <a:moveTo>
                  <a:pt x="2677211" y="1669173"/>
                </a:moveTo>
                <a:lnTo>
                  <a:pt x="2674096" y="1673384"/>
                </a:lnTo>
                <a:lnTo>
                  <a:pt x="2674326" y="1676400"/>
                </a:lnTo>
                <a:lnTo>
                  <a:pt x="2677211" y="1669173"/>
                </a:lnTo>
                <a:close/>
              </a:path>
              <a:path w="2707004" h="4114800">
                <a:moveTo>
                  <a:pt x="2688717" y="1651000"/>
                </a:moveTo>
                <a:lnTo>
                  <a:pt x="2670597" y="1651000"/>
                </a:lnTo>
                <a:lnTo>
                  <a:pt x="2670597" y="1663700"/>
                </a:lnTo>
                <a:lnTo>
                  <a:pt x="2681260" y="1663700"/>
                </a:lnTo>
                <a:lnTo>
                  <a:pt x="2677211" y="1669173"/>
                </a:lnTo>
                <a:lnTo>
                  <a:pt x="2674326" y="1676400"/>
                </a:lnTo>
                <a:lnTo>
                  <a:pt x="2689686" y="1676400"/>
                </a:lnTo>
                <a:lnTo>
                  <a:pt x="2689164" y="1663700"/>
                </a:lnTo>
                <a:lnTo>
                  <a:pt x="2688717" y="1651000"/>
                </a:lnTo>
                <a:close/>
              </a:path>
              <a:path w="2707004" h="4114800">
                <a:moveTo>
                  <a:pt x="2702733" y="1663700"/>
                </a:moveTo>
                <a:lnTo>
                  <a:pt x="2694308" y="1663700"/>
                </a:lnTo>
                <a:lnTo>
                  <a:pt x="2689686" y="1676400"/>
                </a:lnTo>
                <a:lnTo>
                  <a:pt x="2703628" y="1676400"/>
                </a:lnTo>
                <a:lnTo>
                  <a:pt x="2702733" y="1663700"/>
                </a:lnTo>
                <a:close/>
              </a:path>
              <a:path w="2707004" h="4114800">
                <a:moveTo>
                  <a:pt x="2679396" y="1663700"/>
                </a:moveTo>
                <a:lnTo>
                  <a:pt x="2673357" y="1663700"/>
                </a:lnTo>
                <a:lnTo>
                  <a:pt x="2674096" y="1673384"/>
                </a:lnTo>
                <a:lnTo>
                  <a:pt x="2677211" y="1669173"/>
                </a:lnTo>
                <a:lnTo>
                  <a:pt x="2679396" y="1663700"/>
                </a:lnTo>
                <a:close/>
              </a:path>
              <a:path w="2707004" h="4114800">
                <a:moveTo>
                  <a:pt x="2693636" y="1651000"/>
                </a:moveTo>
                <a:lnTo>
                  <a:pt x="2688717" y="1651000"/>
                </a:lnTo>
                <a:lnTo>
                  <a:pt x="2692667" y="1663700"/>
                </a:lnTo>
                <a:lnTo>
                  <a:pt x="2693115" y="1663700"/>
                </a:lnTo>
                <a:lnTo>
                  <a:pt x="2693636" y="1651000"/>
                </a:lnTo>
                <a:close/>
              </a:path>
              <a:path w="2707004" h="4114800">
                <a:moveTo>
                  <a:pt x="2700413" y="1651000"/>
                </a:moveTo>
                <a:lnTo>
                  <a:pt x="2698759" y="1651000"/>
                </a:lnTo>
                <a:lnTo>
                  <a:pt x="2696917" y="1663700"/>
                </a:lnTo>
                <a:lnTo>
                  <a:pt x="2701772" y="1663700"/>
                </a:lnTo>
                <a:lnTo>
                  <a:pt x="2700413" y="1651000"/>
                </a:lnTo>
                <a:close/>
              </a:path>
              <a:path w="2707004" h="4114800">
                <a:moveTo>
                  <a:pt x="29563" y="1638300"/>
                </a:moveTo>
                <a:lnTo>
                  <a:pt x="10582" y="1638300"/>
                </a:lnTo>
                <a:lnTo>
                  <a:pt x="9735" y="1651000"/>
                </a:lnTo>
                <a:lnTo>
                  <a:pt x="26457" y="1651000"/>
                </a:lnTo>
                <a:lnTo>
                  <a:pt x="29563" y="1638300"/>
                </a:lnTo>
                <a:close/>
              </a:path>
              <a:path w="2707004" h="4114800">
                <a:moveTo>
                  <a:pt x="35700" y="1638300"/>
                </a:moveTo>
                <a:lnTo>
                  <a:pt x="34430" y="1638300"/>
                </a:lnTo>
                <a:lnTo>
                  <a:pt x="26457" y="1651000"/>
                </a:lnTo>
                <a:lnTo>
                  <a:pt x="37040" y="1651000"/>
                </a:lnTo>
                <a:lnTo>
                  <a:pt x="35700" y="1638300"/>
                </a:lnTo>
                <a:close/>
              </a:path>
              <a:path w="2707004" h="4114800">
                <a:moveTo>
                  <a:pt x="2704597" y="1625600"/>
                </a:moveTo>
                <a:lnTo>
                  <a:pt x="2676638" y="1625600"/>
                </a:lnTo>
                <a:lnTo>
                  <a:pt x="2677532" y="1638300"/>
                </a:lnTo>
                <a:lnTo>
                  <a:pt x="2681782" y="1638300"/>
                </a:lnTo>
                <a:lnTo>
                  <a:pt x="2674773" y="1651000"/>
                </a:lnTo>
                <a:lnTo>
                  <a:pt x="2702062" y="1651000"/>
                </a:lnTo>
                <a:lnTo>
                  <a:pt x="2701316" y="1638300"/>
                </a:lnTo>
                <a:lnTo>
                  <a:pt x="2704597" y="1625600"/>
                </a:lnTo>
                <a:close/>
              </a:path>
              <a:path w="2707004" h="4114800">
                <a:moveTo>
                  <a:pt x="26457" y="1625600"/>
                </a:moveTo>
                <a:lnTo>
                  <a:pt x="2680" y="1625600"/>
                </a:lnTo>
                <a:lnTo>
                  <a:pt x="2258" y="1638300"/>
                </a:lnTo>
                <a:lnTo>
                  <a:pt x="24270" y="1638300"/>
                </a:lnTo>
                <a:lnTo>
                  <a:pt x="26457" y="1625600"/>
                </a:lnTo>
                <a:close/>
              </a:path>
              <a:path w="2707004" h="4114800">
                <a:moveTo>
                  <a:pt x="33936" y="1612900"/>
                </a:moveTo>
                <a:lnTo>
                  <a:pt x="12840" y="1612900"/>
                </a:lnTo>
                <a:lnTo>
                  <a:pt x="10582" y="1625600"/>
                </a:lnTo>
                <a:lnTo>
                  <a:pt x="29563" y="1625600"/>
                </a:lnTo>
                <a:lnTo>
                  <a:pt x="33936" y="1612900"/>
                </a:lnTo>
                <a:close/>
              </a:path>
              <a:path w="2707004" h="4114800">
                <a:moveTo>
                  <a:pt x="2696620" y="1612900"/>
                </a:moveTo>
                <a:lnTo>
                  <a:pt x="2673357" y="1612900"/>
                </a:lnTo>
                <a:lnTo>
                  <a:pt x="2673357" y="1625600"/>
                </a:lnTo>
                <a:lnTo>
                  <a:pt x="2691997" y="1625600"/>
                </a:lnTo>
                <a:lnTo>
                  <a:pt x="2696620" y="1612900"/>
                </a:lnTo>
                <a:close/>
              </a:path>
              <a:path w="2707004" h="4114800">
                <a:moveTo>
                  <a:pt x="36617" y="1587500"/>
                </a:moveTo>
                <a:lnTo>
                  <a:pt x="12769" y="1587500"/>
                </a:lnTo>
                <a:lnTo>
                  <a:pt x="1764" y="1600200"/>
                </a:lnTo>
                <a:lnTo>
                  <a:pt x="916" y="1612900"/>
                </a:lnTo>
                <a:lnTo>
                  <a:pt x="6631" y="1612900"/>
                </a:lnTo>
                <a:lnTo>
                  <a:pt x="11499" y="1600200"/>
                </a:lnTo>
                <a:lnTo>
                  <a:pt x="35700" y="1600200"/>
                </a:lnTo>
                <a:lnTo>
                  <a:pt x="36617" y="1587500"/>
                </a:lnTo>
                <a:close/>
              </a:path>
              <a:path w="2707004" h="4114800">
                <a:moveTo>
                  <a:pt x="24270" y="1600200"/>
                </a:moveTo>
                <a:lnTo>
                  <a:pt x="15875" y="1600200"/>
                </a:lnTo>
                <a:lnTo>
                  <a:pt x="15450" y="1612900"/>
                </a:lnTo>
                <a:lnTo>
                  <a:pt x="27374" y="1612900"/>
                </a:lnTo>
                <a:lnTo>
                  <a:pt x="24270" y="1600200"/>
                </a:lnTo>
                <a:close/>
              </a:path>
              <a:path w="2707004" h="4114800">
                <a:moveTo>
                  <a:pt x="2702733" y="1600200"/>
                </a:moveTo>
                <a:lnTo>
                  <a:pt x="2670075" y="1600200"/>
                </a:lnTo>
                <a:lnTo>
                  <a:pt x="2669628" y="1612900"/>
                </a:lnTo>
                <a:lnTo>
                  <a:pt x="2703628" y="1612900"/>
                </a:lnTo>
                <a:lnTo>
                  <a:pt x="2702733" y="1600200"/>
                </a:lnTo>
                <a:close/>
              </a:path>
              <a:path w="2707004" h="4114800">
                <a:moveTo>
                  <a:pt x="2683711" y="1587500"/>
                </a:moveTo>
                <a:lnTo>
                  <a:pt x="2667189" y="1587500"/>
                </a:lnTo>
                <a:lnTo>
                  <a:pt x="2671775" y="1600200"/>
                </a:lnTo>
                <a:lnTo>
                  <a:pt x="2674353" y="1600200"/>
                </a:lnTo>
                <a:lnTo>
                  <a:pt x="2683711" y="1587500"/>
                </a:lnTo>
                <a:close/>
              </a:path>
              <a:path w="2707004" h="4114800">
                <a:moveTo>
                  <a:pt x="2686874" y="1587500"/>
                </a:moveTo>
                <a:lnTo>
                  <a:pt x="2683711" y="1587500"/>
                </a:lnTo>
                <a:lnTo>
                  <a:pt x="2674353" y="1600200"/>
                </a:lnTo>
                <a:lnTo>
                  <a:pt x="2674809" y="1600200"/>
                </a:lnTo>
                <a:lnTo>
                  <a:pt x="2686874" y="1587500"/>
                </a:lnTo>
                <a:close/>
              </a:path>
              <a:path w="2707004" h="4114800">
                <a:moveTo>
                  <a:pt x="2693950" y="1587500"/>
                </a:moveTo>
                <a:lnTo>
                  <a:pt x="2686874" y="1587500"/>
                </a:lnTo>
                <a:lnTo>
                  <a:pt x="2674809" y="1600200"/>
                </a:lnTo>
                <a:lnTo>
                  <a:pt x="2700869" y="1600200"/>
                </a:lnTo>
                <a:lnTo>
                  <a:pt x="2693950" y="1587500"/>
                </a:lnTo>
                <a:close/>
              </a:path>
              <a:path w="2707004" h="4114800">
                <a:moveTo>
                  <a:pt x="26457" y="1562100"/>
                </a:moveTo>
                <a:lnTo>
                  <a:pt x="7054" y="1562100"/>
                </a:lnTo>
                <a:lnTo>
                  <a:pt x="2186" y="1574800"/>
                </a:lnTo>
                <a:lnTo>
                  <a:pt x="2186" y="1587500"/>
                </a:lnTo>
                <a:lnTo>
                  <a:pt x="36195" y="1587500"/>
                </a:lnTo>
                <a:lnTo>
                  <a:pt x="31750" y="1574800"/>
                </a:lnTo>
                <a:lnTo>
                  <a:pt x="24270" y="1574800"/>
                </a:lnTo>
                <a:lnTo>
                  <a:pt x="26457" y="1562100"/>
                </a:lnTo>
                <a:close/>
              </a:path>
              <a:path w="2707004" h="4114800">
                <a:moveTo>
                  <a:pt x="2690613" y="1574800"/>
                </a:moveTo>
                <a:lnTo>
                  <a:pt x="2675301" y="1574800"/>
                </a:lnTo>
                <a:lnTo>
                  <a:pt x="2677560" y="1587500"/>
                </a:lnTo>
                <a:lnTo>
                  <a:pt x="2690613" y="1587500"/>
                </a:lnTo>
                <a:lnTo>
                  <a:pt x="2690613" y="1574800"/>
                </a:lnTo>
                <a:close/>
              </a:path>
              <a:path w="2707004" h="4114800">
                <a:moveTo>
                  <a:pt x="2699150" y="1549400"/>
                </a:moveTo>
                <a:lnTo>
                  <a:pt x="2697175" y="1549400"/>
                </a:lnTo>
                <a:lnTo>
                  <a:pt x="2689837" y="1562100"/>
                </a:lnTo>
                <a:lnTo>
                  <a:pt x="2671563" y="1562100"/>
                </a:lnTo>
                <a:lnTo>
                  <a:pt x="2670787" y="1574800"/>
                </a:lnTo>
                <a:lnTo>
                  <a:pt x="2701549" y="1574800"/>
                </a:lnTo>
                <a:lnTo>
                  <a:pt x="2701196" y="1562100"/>
                </a:lnTo>
                <a:lnTo>
                  <a:pt x="2699150" y="1549400"/>
                </a:lnTo>
                <a:close/>
              </a:path>
              <a:path w="2707004" h="4114800">
                <a:moveTo>
                  <a:pt x="32346" y="1549400"/>
                </a:moveTo>
                <a:lnTo>
                  <a:pt x="3966" y="1549400"/>
                </a:lnTo>
                <a:lnTo>
                  <a:pt x="685" y="1562100"/>
                </a:lnTo>
                <a:lnTo>
                  <a:pt x="19403" y="1562100"/>
                </a:lnTo>
                <a:lnTo>
                  <a:pt x="31578" y="1550442"/>
                </a:lnTo>
                <a:lnTo>
                  <a:pt x="32346" y="1549400"/>
                </a:lnTo>
                <a:close/>
              </a:path>
              <a:path w="2707004" h="4114800">
                <a:moveTo>
                  <a:pt x="31578" y="1550442"/>
                </a:moveTo>
                <a:lnTo>
                  <a:pt x="19403" y="1562100"/>
                </a:lnTo>
                <a:lnTo>
                  <a:pt x="22987" y="1562100"/>
                </a:lnTo>
                <a:lnTo>
                  <a:pt x="31578" y="1550442"/>
                </a:lnTo>
                <a:close/>
              </a:path>
              <a:path w="2707004" h="4114800">
                <a:moveTo>
                  <a:pt x="32666" y="1549400"/>
                </a:moveTo>
                <a:lnTo>
                  <a:pt x="31578" y="1550442"/>
                </a:lnTo>
                <a:lnTo>
                  <a:pt x="22987" y="1562100"/>
                </a:lnTo>
                <a:lnTo>
                  <a:pt x="37040" y="1562100"/>
                </a:lnTo>
                <a:lnTo>
                  <a:pt x="32666" y="1549400"/>
                </a:lnTo>
                <a:close/>
              </a:path>
              <a:path w="2707004" h="4114800">
                <a:moveTo>
                  <a:pt x="2696751" y="1536700"/>
                </a:moveTo>
                <a:lnTo>
                  <a:pt x="2669658" y="1536700"/>
                </a:lnTo>
                <a:lnTo>
                  <a:pt x="2674315" y="1562100"/>
                </a:lnTo>
                <a:lnTo>
                  <a:pt x="2680100" y="1549400"/>
                </a:lnTo>
                <a:lnTo>
                  <a:pt x="2702606" y="1549400"/>
                </a:lnTo>
                <a:lnTo>
                  <a:pt x="2696751" y="1536700"/>
                </a:lnTo>
                <a:close/>
              </a:path>
              <a:path w="2707004" h="4114800">
                <a:moveTo>
                  <a:pt x="2691319" y="1549400"/>
                </a:moveTo>
                <a:lnTo>
                  <a:pt x="2680100" y="1549400"/>
                </a:lnTo>
                <a:lnTo>
                  <a:pt x="2680312" y="1562100"/>
                </a:lnTo>
                <a:lnTo>
                  <a:pt x="2684826" y="1562100"/>
                </a:lnTo>
                <a:lnTo>
                  <a:pt x="2691319" y="1549400"/>
                </a:lnTo>
                <a:close/>
              </a:path>
              <a:path w="2707004" h="4114800">
                <a:moveTo>
                  <a:pt x="31925" y="1498600"/>
                </a:moveTo>
                <a:lnTo>
                  <a:pt x="13061" y="1498600"/>
                </a:lnTo>
                <a:lnTo>
                  <a:pt x="4636" y="1511300"/>
                </a:lnTo>
                <a:lnTo>
                  <a:pt x="5382" y="1524000"/>
                </a:lnTo>
                <a:lnTo>
                  <a:pt x="2101" y="1536700"/>
                </a:lnTo>
                <a:lnTo>
                  <a:pt x="3070" y="1549400"/>
                </a:lnTo>
                <a:lnTo>
                  <a:pt x="36622" y="1549400"/>
                </a:lnTo>
                <a:lnTo>
                  <a:pt x="37070" y="1536700"/>
                </a:lnTo>
                <a:lnTo>
                  <a:pt x="9558" y="1536700"/>
                </a:lnTo>
                <a:lnTo>
                  <a:pt x="14702" y="1524000"/>
                </a:lnTo>
                <a:lnTo>
                  <a:pt x="24917" y="1524000"/>
                </a:lnTo>
                <a:lnTo>
                  <a:pt x="24917" y="1511300"/>
                </a:lnTo>
                <a:lnTo>
                  <a:pt x="31925" y="1498600"/>
                </a:lnTo>
                <a:close/>
              </a:path>
              <a:path w="2707004" h="4114800">
                <a:moveTo>
                  <a:pt x="33342" y="1524000"/>
                </a:moveTo>
                <a:lnTo>
                  <a:pt x="14702" y="1524000"/>
                </a:lnTo>
                <a:lnTo>
                  <a:pt x="10079" y="1536700"/>
                </a:lnTo>
                <a:lnTo>
                  <a:pt x="33342" y="1536700"/>
                </a:lnTo>
                <a:lnTo>
                  <a:pt x="33342" y="1524000"/>
                </a:lnTo>
                <a:close/>
              </a:path>
              <a:path w="2707004" h="4114800">
                <a:moveTo>
                  <a:pt x="2700289" y="1511300"/>
                </a:moveTo>
                <a:lnTo>
                  <a:pt x="2672974" y="1511300"/>
                </a:lnTo>
                <a:lnTo>
                  <a:pt x="2672692" y="1524000"/>
                </a:lnTo>
                <a:lnTo>
                  <a:pt x="2673680" y="1524000"/>
                </a:lnTo>
                <a:lnTo>
                  <a:pt x="2671422" y="1536700"/>
                </a:lnTo>
                <a:lnTo>
                  <a:pt x="2699409" y="1536700"/>
                </a:lnTo>
                <a:lnTo>
                  <a:pt x="2700093" y="1524000"/>
                </a:lnTo>
                <a:lnTo>
                  <a:pt x="2700289" y="1511300"/>
                </a:lnTo>
                <a:close/>
              </a:path>
              <a:path w="2707004" h="4114800">
                <a:moveTo>
                  <a:pt x="2700491" y="1498600"/>
                </a:moveTo>
                <a:lnTo>
                  <a:pt x="2678830" y="1498600"/>
                </a:lnTo>
                <a:lnTo>
                  <a:pt x="2678548" y="1511300"/>
                </a:lnTo>
                <a:lnTo>
                  <a:pt x="2701267" y="1511300"/>
                </a:lnTo>
                <a:lnTo>
                  <a:pt x="2700491" y="1498600"/>
                </a:lnTo>
                <a:close/>
              </a:path>
              <a:path w="2707004" h="4114800">
                <a:moveTo>
                  <a:pt x="12020" y="1485900"/>
                </a:moveTo>
                <a:lnTo>
                  <a:pt x="3966" y="1485900"/>
                </a:lnTo>
                <a:lnTo>
                  <a:pt x="4927" y="1498600"/>
                </a:lnTo>
                <a:lnTo>
                  <a:pt x="9781" y="1498600"/>
                </a:lnTo>
                <a:lnTo>
                  <a:pt x="12020" y="1485900"/>
                </a:lnTo>
                <a:close/>
              </a:path>
              <a:path w="2707004" h="4114800">
                <a:moveTo>
                  <a:pt x="14030" y="1485900"/>
                </a:moveTo>
                <a:lnTo>
                  <a:pt x="13583" y="1498600"/>
                </a:lnTo>
                <a:lnTo>
                  <a:pt x="17983" y="1498600"/>
                </a:lnTo>
                <a:lnTo>
                  <a:pt x="14030" y="1485900"/>
                </a:lnTo>
                <a:close/>
              </a:path>
              <a:path w="2707004" h="4114800">
                <a:moveTo>
                  <a:pt x="36101" y="1485900"/>
                </a:moveTo>
                <a:lnTo>
                  <a:pt x="17536" y="1485900"/>
                </a:lnTo>
                <a:lnTo>
                  <a:pt x="17983" y="1498600"/>
                </a:lnTo>
                <a:lnTo>
                  <a:pt x="36101" y="1498600"/>
                </a:lnTo>
                <a:lnTo>
                  <a:pt x="36101" y="1485900"/>
                </a:lnTo>
                <a:close/>
              </a:path>
              <a:path w="2707004" h="4114800">
                <a:moveTo>
                  <a:pt x="2693081" y="1485900"/>
                </a:moveTo>
                <a:lnTo>
                  <a:pt x="2670434" y="1485900"/>
                </a:lnTo>
                <a:lnTo>
                  <a:pt x="2670787" y="1498600"/>
                </a:lnTo>
                <a:lnTo>
                  <a:pt x="2692589" y="1498600"/>
                </a:lnTo>
                <a:lnTo>
                  <a:pt x="2693081" y="1485900"/>
                </a:lnTo>
                <a:close/>
              </a:path>
              <a:path w="2707004" h="4114800">
                <a:moveTo>
                  <a:pt x="34833" y="1473200"/>
                </a:moveTo>
                <a:lnTo>
                  <a:pt x="6799" y="1473200"/>
                </a:lnTo>
                <a:lnTo>
                  <a:pt x="3070" y="1485900"/>
                </a:lnTo>
                <a:lnTo>
                  <a:pt x="25439" y="1485900"/>
                </a:lnTo>
                <a:lnTo>
                  <a:pt x="34833" y="1473200"/>
                </a:lnTo>
                <a:close/>
              </a:path>
              <a:path w="2707004" h="4114800">
                <a:moveTo>
                  <a:pt x="2699150" y="1473200"/>
                </a:moveTo>
                <a:lnTo>
                  <a:pt x="2681159" y="1473200"/>
                </a:lnTo>
                <a:lnTo>
                  <a:pt x="2680806" y="1485900"/>
                </a:lnTo>
                <a:lnTo>
                  <a:pt x="2699856" y="1485900"/>
                </a:lnTo>
                <a:lnTo>
                  <a:pt x="2699150" y="1473200"/>
                </a:lnTo>
                <a:close/>
              </a:path>
              <a:path w="2707004" h="4114800">
                <a:moveTo>
                  <a:pt x="5830" y="1460500"/>
                </a:moveTo>
                <a:lnTo>
                  <a:pt x="6351" y="1473200"/>
                </a:lnTo>
                <a:lnTo>
                  <a:pt x="12391" y="1473200"/>
                </a:lnTo>
                <a:lnTo>
                  <a:pt x="5830" y="1460500"/>
                </a:lnTo>
                <a:close/>
              </a:path>
              <a:path w="2707004" h="4114800">
                <a:moveTo>
                  <a:pt x="34461" y="1447800"/>
                </a:moveTo>
                <a:lnTo>
                  <a:pt x="3444" y="1447800"/>
                </a:lnTo>
                <a:lnTo>
                  <a:pt x="4488" y="1460500"/>
                </a:lnTo>
                <a:lnTo>
                  <a:pt x="11944" y="1460500"/>
                </a:lnTo>
                <a:lnTo>
                  <a:pt x="12391" y="1473200"/>
                </a:lnTo>
                <a:lnTo>
                  <a:pt x="37815" y="1473200"/>
                </a:lnTo>
                <a:lnTo>
                  <a:pt x="36622" y="1460500"/>
                </a:lnTo>
                <a:lnTo>
                  <a:pt x="34461" y="1447800"/>
                </a:lnTo>
                <a:close/>
              </a:path>
              <a:path w="2707004" h="4114800">
                <a:moveTo>
                  <a:pt x="2690825" y="1460500"/>
                </a:moveTo>
                <a:lnTo>
                  <a:pt x="2670081" y="1460500"/>
                </a:lnTo>
                <a:lnTo>
                  <a:pt x="2670646" y="1473200"/>
                </a:lnTo>
                <a:lnTo>
                  <a:pt x="2690825" y="1473200"/>
                </a:lnTo>
                <a:lnTo>
                  <a:pt x="2690825" y="1460500"/>
                </a:lnTo>
                <a:close/>
              </a:path>
              <a:path w="2707004" h="4114800">
                <a:moveTo>
                  <a:pt x="2699856" y="1460500"/>
                </a:moveTo>
                <a:lnTo>
                  <a:pt x="2690825" y="1460500"/>
                </a:lnTo>
                <a:lnTo>
                  <a:pt x="2695693" y="1473200"/>
                </a:lnTo>
                <a:lnTo>
                  <a:pt x="2700632" y="1473200"/>
                </a:lnTo>
                <a:lnTo>
                  <a:pt x="2699856" y="1460500"/>
                </a:lnTo>
                <a:close/>
              </a:path>
              <a:path w="2707004" h="4114800">
                <a:moveTo>
                  <a:pt x="2700350" y="1435100"/>
                </a:moveTo>
                <a:lnTo>
                  <a:pt x="2678054" y="1435100"/>
                </a:lnTo>
                <a:lnTo>
                  <a:pt x="2681300" y="1447800"/>
                </a:lnTo>
                <a:lnTo>
                  <a:pt x="2670505" y="1447800"/>
                </a:lnTo>
                <a:lnTo>
                  <a:pt x="2671775" y="1460500"/>
                </a:lnTo>
                <a:lnTo>
                  <a:pt x="2701549" y="1460500"/>
                </a:lnTo>
                <a:lnTo>
                  <a:pt x="2701336" y="1447800"/>
                </a:lnTo>
                <a:lnTo>
                  <a:pt x="2700350" y="1435100"/>
                </a:lnTo>
                <a:close/>
              </a:path>
              <a:path w="2707004" h="4114800">
                <a:moveTo>
                  <a:pt x="12391" y="1435100"/>
                </a:moveTo>
                <a:lnTo>
                  <a:pt x="8215" y="1435100"/>
                </a:lnTo>
                <a:lnTo>
                  <a:pt x="8662" y="1447800"/>
                </a:lnTo>
                <a:lnTo>
                  <a:pt x="12391" y="1435100"/>
                </a:lnTo>
                <a:close/>
              </a:path>
              <a:path w="2707004" h="4114800">
                <a:moveTo>
                  <a:pt x="35206" y="1435100"/>
                </a:moveTo>
                <a:lnTo>
                  <a:pt x="12391" y="1435100"/>
                </a:lnTo>
                <a:lnTo>
                  <a:pt x="9558" y="1447800"/>
                </a:lnTo>
                <a:lnTo>
                  <a:pt x="30062" y="1447800"/>
                </a:lnTo>
                <a:lnTo>
                  <a:pt x="35206" y="1435100"/>
                </a:lnTo>
                <a:close/>
              </a:path>
              <a:path w="2707004" h="4114800">
                <a:moveTo>
                  <a:pt x="32745" y="1422400"/>
                </a:moveTo>
                <a:lnTo>
                  <a:pt x="8662" y="1422400"/>
                </a:lnTo>
                <a:lnTo>
                  <a:pt x="5830" y="1435100"/>
                </a:lnTo>
                <a:lnTo>
                  <a:pt x="33714" y="1435100"/>
                </a:lnTo>
                <a:lnTo>
                  <a:pt x="32745" y="1422400"/>
                </a:lnTo>
                <a:close/>
              </a:path>
              <a:path w="2707004" h="4114800">
                <a:moveTo>
                  <a:pt x="2696328" y="1422400"/>
                </a:moveTo>
                <a:lnTo>
                  <a:pt x="2670505" y="1422400"/>
                </a:lnTo>
                <a:lnTo>
                  <a:pt x="2670293" y="1435100"/>
                </a:lnTo>
                <a:lnTo>
                  <a:pt x="2694070" y="1435100"/>
                </a:lnTo>
                <a:lnTo>
                  <a:pt x="2696328" y="1422400"/>
                </a:lnTo>
                <a:close/>
              </a:path>
              <a:path w="2707004" h="4114800">
                <a:moveTo>
                  <a:pt x="37070" y="1397000"/>
                </a:moveTo>
                <a:lnTo>
                  <a:pt x="4488" y="1397000"/>
                </a:lnTo>
                <a:lnTo>
                  <a:pt x="4935" y="1409700"/>
                </a:lnTo>
                <a:lnTo>
                  <a:pt x="11422" y="1409700"/>
                </a:lnTo>
                <a:lnTo>
                  <a:pt x="11422" y="1422400"/>
                </a:lnTo>
                <a:lnTo>
                  <a:pt x="27750" y="1422400"/>
                </a:lnTo>
                <a:lnTo>
                  <a:pt x="36175" y="1409700"/>
                </a:lnTo>
                <a:lnTo>
                  <a:pt x="37070" y="1397000"/>
                </a:lnTo>
                <a:close/>
              </a:path>
              <a:path w="2707004" h="4114800">
                <a:moveTo>
                  <a:pt x="2698092" y="1397000"/>
                </a:moveTo>
                <a:lnTo>
                  <a:pt x="2687297" y="1397000"/>
                </a:lnTo>
                <a:lnTo>
                  <a:pt x="2685004" y="1399195"/>
                </a:lnTo>
                <a:lnTo>
                  <a:pt x="2678760" y="1409700"/>
                </a:lnTo>
                <a:lnTo>
                  <a:pt x="2670999" y="1409700"/>
                </a:lnTo>
                <a:lnTo>
                  <a:pt x="2672551" y="1422400"/>
                </a:lnTo>
                <a:lnTo>
                  <a:pt x="2701336" y="1422400"/>
                </a:lnTo>
                <a:lnTo>
                  <a:pt x="2704865" y="1409700"/>
                </a:lnTo>
                <a:lnTo>
                  <a:pt x="2698092" y="1397000"/>
                </a:lnTo>
                <a:close/>
              </a:path>
              <a:path w="2707004" h="4114800">
                <a:moveTo>
                  <a:pt x="2686309" y="1397000"/>
                </a:moveTo>
                <a:lnTo>
                  <a:pt x="2669658" y="1397000"/>
                </a:lnTo>
                <a:lnTo>
                  <a:pt x="2674031" y="1409700"/>
                </a:lnTo>
                <a:lnTo>
                  <a:pt x="2685004" y="1399195"/>
                </a:lnTo>
                <a:lnTo>
                  <a:pt x="2686309" y="1397000"/>
                </a:lnTo>
                <a:close/>
              </a:path>
              <a:path w="2707004" h="4114800">
                <a:moveTo>
                  <a:pt x="2687297" y="1397000"/>
                </a:moveTo>
                <a:lnTo>
                  <a:pt x="2686309" y="1397000"/>
                </a:lnTo>
                <a:lnTo>
                  <a:pt x="2685004" y="1399195"/>
                </a:lnTo>
                <a:lnTo>
                  <a:pt x="2687297" y="1397000"/>
                </a:lnTo>
                <a:close/>
              </a:path>
              <a:path w="2707004" h="4114800">
                <a:moveTo>
                  <a:pt x="7693" y="1384300"/>
                </a:moveTo>
                <a:lnTo>
                  <a:pt x="6351" y="1384300"/>
                </a:lnTo>
                <a:lnTo>
                  <a:pt x="3519" y="1397000"/>
                </a:lnTo>
                <a:lnTo>
                  <a:pt x="9110" y="1397000"/>
                </a:lnTo>
                <a:lnTo>
                  <a:pt x="7693" y="1384300"/>
                </a:lnTo>
                <a:close/>
              </a:path>
              <a:path w="2707004" h="4114800">
                <a:moveTo>
                  <a:pt x="24992" y="1384300"/>
                </a:moveTo>
                <a:lnTo>
                  <a:pt x="13285" y="1384300"/>
                </a:lnTo>
                <a:lnTo>
                  <a:pt x="9110" y="1397000"/>
                </a:lnTo>
                <a:lnTo>
                  <a:pt x="24992" y="1397000"/>
                </a:lnTo>
                <a:lnTo>
                  <a:pt x="24992" y="1384300"/>
                </a:lnTo>
                <a:close/>
              </a:path>
              <a:path w="2707004" h="4114800">
                <a:moveTo>
                  <a:pt x="2704511" y="1371600"/>
                </a:moveTo>
                <a:lnTo>
                  <a:pt x="2670505" y="1371600"/>
                </a:lnTo>
                <a:lnTo>
                  <a:pt x="2674950" y="1384300"/>
                </a:lnTo>
                <a:lnTo>
                  <a:pt x="2684616" y="1384300"/>
                </a:lnTo>
                <a:lnTo>
                  <a:pt x="2682429" y="1397000"/>
                </a:lnTo>
                <a:lnTo>
                  <a:pt x="2699644" y="1397000"/>
                </a:lnTo>
                <a:lnTo>
                  <a:pt x="2704511" y="1384300"/>
                </a:lnTo>
                <a:lnTo>
                  <a:pt x="2704511" y="1371600"/>
                </a:lnTo>
                <a:close/>
              </a:path>
              <a:path w="2707004" h="4114800">
                <a:moveTo>
                  <a:pt x="36175" y="1371600"/>
                </a:moveTo>
                <a:lnTo>
                  <a:pt x="8215" y="1371600"/>
                </a:lnTo>
                <a:lnTo>
                  <a:pt x="11422" y="1384300"/>
                </a:lnTo>
                <a:lnTo>
                  <a:pt x="36175" y="1384300"/>
                </a:lnTo>
                <a:lnTo>
                  <a:pt x="36175" y="1371600"/>
                </a:lnTo>
                <a:close/>
              </a:path>
              <a:path w="2707004" h="4114800">
                <a:moveTo>
                  <a:pt x="7662" y="1369826"/>
                </a:moveTo>
                <a:lnTo>
                  <a:pt x="5382" y="1371600"/>
                </a:lnTo>
                <a:lnTo>
                  <a:pt x="8608" y="1371600"/>
                </a:lnTo>
                <a:lnTo>
                  <a:pt x="7662" y="1369826"/>
                </a:lnTo>
                <a:close/>
              </a:path>
              <a:path w="2707004" h="4114800">
                <a:moveTo>
                  <a:pt x="27940" y="1358900"/>
                </a:moveTo>
                <a:lnTo>
                  <a:pt x="21710" y="1358900"/>
                </a:lnTo>
                <a:lnTo>
                  <a:pt x="7662" y="1369826"/>
                </a:lnTo>
                <a:lnTo>
                  <a:pt x="8608" y="1371600"/>
                </a:lnTo>
                <a:lnTo>
                  <a:pt x="20389" y="1371600"/>
                </a:lnTo>
                <a:lnTo>
                  <a:pt x="27940" y="1358900"/>
                </a:lnTo>
                <a:close/>
              </a:path>
              <a:path w="2707004" h="4114800">
                <a:moveTo>
                  <a:pt x="37070" y="1358900"/>
                </a:moveTo>
                <a:lnTo>
                  <a:pt x="27940" y="1358900"/>
                </a:lnTo>
                <a:lnTo>
                  <a:pt x="20389" y="1371600"/>
                </a:lnTo>
                <a:lnTo>
                  <a:pt x="33789" y="1371600"/>
                </a:lnTo>
                <a:lnTo>
                  <a:pt x="37070" y="1358900"/>
                </a:lnTo>
                <a:close/>
              </a:path>
              <a:path w="2707004" h="4114800">
                <a:moveTo>
                  <a:pt x="2704936" y="1358900"/>
                </a:moveTo>
                <a:lnTo>
                  <a:pt x="2674031" y="1358900"/>
                </a:lnTo>
                <a:lnTo>
                  <a:pt x="2670999" y="1371600"/>
                </a:lnTo>
                <a:lnTo>
                  <a:pt x="2693929" y="1371600"/>
                </a:lnTo>
                <a:lnTo>
                  <a:pt x="2704936" y="1358900"/>
                </a:lnTo>
                <a:close/>
              </a:path>
              <a:path w="2707004" h="4114800">
                <a:moveTo>
                  <a:pt x="34149" y="1346200"/>
                </a:moveTo>
                <a:lnTo>
                  <a:pt x="5361" y="1346200"/>
                </a:lnTo>
                <a:lnTo>
                  <a:pt x="1833" y="1358900"/>
                </a:lnTo>
                <a:lnTo>
                  <a:pt x="7662" y="1369826"/>
                </a:lnTo>
                <a:lnTo>
                  <a:pt x="21710" y="1358900"/>
                </a:lnTo>
                <a:lnTo>
                  <a:pt x="35700" y="1358900"/>
                </a:lnTo>
                <a:lnTo>
                  <a:pt x="34149" y="1346200"/>
                </a:lnTo>
                <a:close/>
              </a:path>
              <a:path w="2707004" h="4114800">
                <a:moveTo>
                  <a:pt x="2691248" y="1346200"/>
                </a:moveTo>
                <a:lnTo>
                  <a:pt x="2679324" y="1346200"/>
                </a:lnTo>
                <a:lnTo>
                  <a:pt x="2682429" y="1358900"/>
                </a:lnTo>
                <a:lnTo>
                  <a:pt x="2690825" y="1358900"/>
                </a:lnTo>
                <a:lnTo>
                  <a:pt x="2691248" y="1346200"/>
                </a:lnTo>
                <a:close/>
              </a:path>
              <a:path w="2707004" h="4114800">
                <a:moveTo>
                  <a:pt x="2704936" y="1346200"/>
                </a:moveTo>
                <a:lnTo>
                  <a:pt x="2700914" y="1346200"/>
                </a:lnTo>
                <a:lnTo>
                  <a:pt x="2700066" y="1358900"/>
                </a:lnTo>
                <a:lnTo>
                  <a:pt x="2705781" y="1358900"/>
                </a:lnTo>
                <a:lnTo>
                  <a:pt x="2704936" y="1346200"/>
                </a:lnTo>
                <a:close/>
              </a:path>
              <a:path w="2707004" h="4114800">
                <a:moveTo>
                  <a:pt x="30408" y="1333500"/>
                </a:moveTo>
                <a:lnTo>
                  <a:pt x="12628" y="1333500"/>
                </a:lnTo>
                <a:lnTo>
                  <a:pt x="10370" y="1346200"/>
                </a:lnTo>
                <a:lnTo>
                  <a:pt x="28928" y="1346200"/>
                </a:lnTo>
                <a:lnTo>
                  <a:pt x="30408" y="1333500"/>
                </a:lnTo>
                <a:close/>
              </a:path>
              <a:path w="2707004" h="4114800">
                <a:moveTo>
                  <a:pt x="36405" y="1333500"/>
                </a:moveTo>
                <a:lnTo>
                  <a:pt x="30408" y="1333500"/>
                </a:lnTo>
                <a:lnTo>
                  <a:pt x="36195" y="1346200"/>
                </a:lnTo>
                <a:lnTo>
                  <a:pt x="36405" y="1333500"/>
                </a:lnTo>
                <a:close/>
              </a:path>
              <a:path w="2707004" h="4114800">
                <a:moveTo>
                  <a:pt x="2701408" y="1333500"/>
                </a:moveTo>
                <a:lnTo>
                  <a:pt x="2677137" y="1333500"/>
                </a:lnTo>
                <a:lnTo>
                  <a:pt x="2672761" y="1346200"/>
                </a:lnTo>
                <a:lnTo>
                  <a:pt x="2696116" y="1346200"/>
                </a:lnTo>
                <a:lnTo>
                  <a:pt x="2701408" y="1333500"/>
                </a:lnTo>
                <a:close/>
              </a:path>
              <a:path w="2707004" h="4114800">
                <a:moveTo>
                  <a:pt x="36195" y="1308100"/>
                </a:moveTo>
                <a:lnTo>
                  <a:pt x="5149" y="1308100"/>
                </a:lnTo>
                <a:lnTo>
                  <a:pt x="5361" y="1320800"/>
                </a:lnTo>
                <a:lnTo>
                  <a:pt x="6350" y="1333500"/>
                </a:lnTo>
                <a:lnTo>
                  <a:pt x="31890" y="1333500"/>
                </a:lnTo>
                <a:lnTo>
                  <a:pt x="28644" y="1320800"/>
                </a:lnTo>
                <a:lnTo>
                  <a:pt x="35206" y="1320800"/>
                </a:lnTo>
                <a:lnTo>
                  <a:pt x="36195" y="1308100"/>
                </a:lnTo>
                <a:close/>
              </a:path>
              <a:path w="2707004" h="4114800">
                <a:moveTo>
                  <a:pt x="2704442" y="1320800"/>
                </a:moveTo>
                <a:lnTo>
                  <a:pt x="2682429" y="1320800"/>
                </a:lnTo>
                <a:lnTo>
                  <a:pt x="2680241" y="1333500"/>
                </a:lnTo>
                <a:lnTo>
                  <a:pt x="2704019" y="1333500"/>
                </a:lnTo>
                <a:lnTo>
                  <a:pt x="2704442" y="1320800"/>
                </a:lnTo>
                <a:close/>
              </a:path>
              <a:path w="2707004" h="4114800">
                <a:moveTo>
                  <a:pt x="2680241" y="1308100"/>
                </a:moveTo>
                <a:lnTo>
                  <a:pt x="2669658" y="1308100"/>
                </a:lnTo>
                <a:lnTo>
                  <a:pt x="2670999" y="1320800"/>
                </a:lnTo>
                <a:lnTo>
                  <a:pt x="2672269" y="1320800"/>
                </a:lnTo>
                <a:lnTo>
                  <a:pt x="2680241" y="1308100"/>
                </a:lnTo>
                <a:close/>
              </a:path>
              <a:path w="2707004" h="4114800">
                <a:moveTo>
                  <a:pt x="2697880" y="1308100"/>
                </a:moveTo>
                <a:lnTo>
                  <a:pt x="2680241" y="1308100"/>
                </a:lnTo>
                <a:lnTo>
                  <a:pt x="2677137" y="1320800"/>
                </a:lnTo>
                <a:lnTo>
                  <a:pt x="2696963" y="1320800"/>
                </a:lnTo>
                <a:lnTo>
                  <a:pt x="2697880" y="1308100"/>
                </a:lnTo>
                <a:close/>
              </a:path>
              <a:path w="2707004" h="4114800">
                <a:moveTo>
                  <a:pt x="36617" y="1295400"/>
                </a:moveTo>
                <a:lnTo>
                  <a:pt x="6068" y="1295400"/>
                </a:lnTo>
                <a:lnTo>
                  <a:pt x="6844" y="1308100"/>
                </a:lnTo>
                <a:lnTo>
                  <a:pt x="26880" y="1308100"/>
                </a:lnTo>
                <a:lnTo>
                  <a:pt x="36617" y="1295400"/>
                </a:lnTo>
                <a:close/>
              </a:path>
              <a:path w="2707004" h="4114800">
                <a:moveTo>
                  <a:pt x="2702255" y="1295400"/>
                </a:moveTo>
                <a:lnTo>
                  <a:pt x="2670505" y="1295400"/>
                </a:lnTo>
                <a:lnTo>
                  <a:pt x="2669235" y="1308100"/>
                </a:lnTo>
                <a:lnTo>
                  <a:pt x="2706700" y="1308100"/>
                </a:lnTo>
                <a:lnTo>
                  <a:pt x="2702255" y="1295400"/>
                </a:lnTo>
                <a:close/>
              </a:path>
              <a:path w="2707004" h="4114800">
                <a:moveTo>
                  <a:pt x="25894" y="1282700"/>
                </a:moveTo>
                <a:lnTo>
                  <a:pt x="6844" y="1282700"/>
                </a:lnTo>
                <a:lnTo>
                  <a:pt x="7548" y="1295400"/>
                </a:lnTo>
                <a:lnTo>
                  <a:pt x="25540" y="1295400"/>
                </a:lnTo>
                <a:lnTo>
                  <a:pt x="25894" y="1282700"/>
                </a:lnTo>
                <a:close/>
              </a:path>
              <a:path w="2707004" h="4114800">
                <a:moveTo>
                  <a:pt x="2695693" y="1270000"/>
                </a:moveTo>
                <a:lnTo>
                  <a:pt x="2670999" y="1270000"/>
                </a:lnTo>
                <a:lnTo>
                  <a:pt x="2670505" y="1282700"/>
                </a:lnTo>
                <a:lnTo>
                  <a:pt x="2672198" y="1295400"/>
                </a:lnTo>
                <a:lnTo>
                  <a:pt x="2686803" y="1295400"/>
                </a:lnTo>
                <a:lnTo>
                  <a:pt x="2685533" y="1282700"/>
                </a:lnTo>
                <a:lnTo>
                  <a:pt x="2687720" y="1282700"/>
                </a:lnTo>
                <a:lnTo>
                  <a:pt x="2695693" y="1270000"/>
                </a:lnTo>
                <a:close/>
              </a:path>
              <a:path w="2707004" h="4114800">
                <a:moveTo>
                  <a:pt x="2700491" y="1282700"/>
                </a:moveTo>
                <a:lnTo>
                  <a:pt x="2696116" y="1282700"/>
                </a:lnTo>
                <a:lnTo>
                  <a:pt x="2694351" y="1295400"/>
                </a:lnTo>
                <a:lnTo>
                  <a:pt x="2701408" y="1295400"/>
                </a:lnTo>
                <a:lnTo>
                  <a:pt x="2700491" y="1282700"/>
                </a:lnTo>
                <a:close/>
              </a:path>
              <a:path w="2707004" h="4114800">
                <a:moveTo>
                  <a:pt x="36264" y="1270000"/>
                </a:moveTo>
                <a:lnTo>
                  <a:pt x="14110" y="1270000"/>
                </a:lnTo>
                <a:lnTo>
                  <a:pt x="13616" y="1282700"/>
                </a:lnTo>
                <a:lnTo>
                  <a:pt x="36689" y="1282700"/>
                </a:lnTo>
                <a:lnTo>
                  <a:pt x="36264" y="1270000"/>
                </a:lnTo>
                <a:close/>
              </a:path>
              <a:path w="2707004" h="4114800">
                <a:moveTo>
                  <a:pt x="28150" y="1257300"/>
                </a:moveTo>
                <a:lnTo>
                  <a:pt x="5433" y="1257300"/>
                </a:lnTo>
                <a:lnTo>
                  <a:pt x="6209" y="1270000"/>
                </a:lnTo>
                <a:lnTo>
                  <a:pt x="27868" y="1270000"/>
                </a:lnTo>
                <a:lnTo>
                  <a:pt x="28150" y="1257300"/>
                </a:lnTo>
                <a:close/>
              </a:path>
              <a:path w="2707004" h="4114800">
                <a:moveTo>
                  <a:pt x="2700066" y="1257300"/>
                </a:moveTo>
                <a:lnTo>
                  <a:pt x="2685956" y="1257300"/>
                </a:lnTo>
                <a:lnTo>
                  <a:pt x="2683769" y="1270000"/>
                </a:lnTo>
                <a:lnTo>
                  <a:pt x="2700491" y="1270000"/>
                </a:lnTo>
                <a:lnTo>
                  <a:pt x="2700066" y="1257300"/>
                </a:lnTo>
                <a:close/>
              </a:path>
              <a:path w="2707004" h="4114800">
                <a:moveTo>
                  <a:pt x="33020" y="1231900"/>
                </a:moveTo>
                <a:lnTo>
                  <a:pt x="6772" y="1231900"/>
                </a:lnTo>
                <a:lnTo>
                  <a:pt x="5784" y="1257300"/>
                </a:lnTo>
                <a:lnTo>
                  <a:pt x="33724" y="1257300"/>
                </a:lnTo>
                <a:lnTo>
                  <a:pt x="34008" y="1244600"/>
                </a:lnTo>
                <a:lnTo>
                  <a:pt x="26104" y="1244600"/>
                </a:lnTo>
                <a:lnTo>
                  <a:pt x="33020" y="1231900"/>
                </a:lnTo>
                <a:close/>
              </a:path>
              <a:path w="2707004" h="4114800">
                <a:moveTo>
                  <a:pt x="2702678" y="1244600"/>
                </a:moveTo>
                <a:lnTo>
                  <a:pt x="2672761" y="1244600"/>
                </a:lnTo>
                <a:lnTo>
                  <a:pt x="2670505" y="1257300"/>
                </a:lnTo>
                <a:lnTo>
                  <a:pt x="2701408" y="1257300"/>
                </a:lnTo>
                <a:lnTo>
                  <a:pt x="2702678" y="1244600"/>
                </a:lnTo>
                <a:close/>
              </a:path>
              <a:path w="2707004" h="4114800">
                <a:moveTo>
                  <a:pt x="2702749" y="1219200"/>
                </a:moveTo>
                <a:lnTo>
                  <a:pt x="2693435" y="1231900"/>
                </a:lnTo>
                <a:lnTo>
                  <a:pt x="2680241" y="1231900"/>
                </a:lnTo>
                <a:lnTo>
                  <a:pt x="2675373" y="1244600"/>
                </a:lnTo>
                <a:lnTo>
                  <a:pt x="2697386" y="1244600"/>
                </a:lnTo>
                <a:lnTo>
                  <a:pt x="2702749" y="1219200"/>
                </a:lnTo>
                <a:close/>
              </a:path>
              <a:path w="2707004" h="4114800">
                <a:moveTo>
                  <a:pt x="32385" y="1206500"/>
                </a:moveTo>
                <a:lnTo>
                  <a:pt x="26598" y="1219200"/>
                </a:lnTo>
                <a:lnTo>
                  <a:pt x="4091" y="1219200"/>
                </a:lnTo>
                <a:lnTo>
                  <a:pt x="9947" y="1231900"/>
                </a:lnTo>
                <a:lnTo>
                  <a:pt x="37534" y="1231900"/>
                </a:lnTo>
                <a:lnTo>
                  <a:pt x="37040" y="1219200"/>
                </a:lnTo>
                <a:lnTo>
                  <a:pt x="32385" y="1206500"/>
                </a:lnTo>
                <a:close/>
              </a:path>
              <a:path w="2707004" h="4114800">
                <a:moveTo>
                  <a:pt x="2688144" y="1219200"/>
                </a:moveTo>
                <a:lnTo>
                  <a:pt x="2671422" y="1219200"/>
                </a:lnTo>
                <a:lnTo>
                  <a:pt x="2677137" y="1231900"/>
                </a:lnTo>
                <a:lnTo>
                  <a:pt x="2690825" y="1231900"/>
                </a:lnTo>
                <a:lnTo>
                  <a:pt x="2688144" y="1219200"/>
                </a:lnTo>
                <a:close/>
              </a:path>
              <a:path w="2707004" h="4114800">
                <a:moveTo>
                  <a:pt x="35913" y="1193800"/>
                </a:moveTo>
                <a:lnTo>
                  <a:pt x="5149" y="1193800"/>
                </a:lnTo>
                <a:lnTo>
                  <a:pt x="5502" y="1206500"/>
                </a:lnTo>
                <a:lnTo>
                  <a:pt x="7548" y="1219200"/>
                </a:lnTo>
                <a:lnTo>
                  <a:pt x="9525" y="1219200"/>
                </a:lnTo>
                <a:lnTo>
                  <a:pt x="15150" y="1209464"/>
                </a:lnTo>
                <a:lnTo>
                  <a:pt x="15380" y="1206500"/>
                </a:lnTo>
                <a:lnTo>
                  <a:pt x="35135" y="1206500"/>
                </a:lnTo>
                <a:lnTo>
                  <a:pt x="35913" y="1193800"/>
                </a:lnTo>
                <a:close/>
              </a:path>
              <a:path w="2707004" h="4114800">
                <a:moveTo>
                  <a:pt x="26388" y="1206500"/>
                </a:moveTo>
                <a:lnTo>
                  <a:pt x="16863" y="1206500"/>
                </a:lnTo>
                <a:lnTo>
                  <a:pt x="15150" y="1209464"/>
                </a:lnTo>
                <a:lnTo>
                  <a:pt x="14392" y="1219200"/>
                </a:lnTo>
                <a:lnTo>
                  <a:pt x="26598" y="1219200"/>
                </a:lnTo>
                <a:lnTo>
                  <a:pt x="26388" y="1206500"/>
                </a:lnTo>
                <a:close/>
              </a:path>
              <a:path w="2707004" h="4114800">
                <a:moveTo>
                  <a:pt x="2679324" y="1206500"/>
                </a:moveTo>
                <a:lnTo>
                  <a:pt x="2667189" y="1206500"/>
                </a:lnTo>
                <a:lnTo>
                  <a:pt x="2671775" y="1219200"/>
                </a:lnTo>
                <a:lnTo>
                  <a:pt x="2672269" y="1219200"/>
                </a:lnTo>
                <a:lnTo>
                  <a:pt x="2679324" y="1206500"/>
                </a:lnTo>
                <a:close/>
              </a:path>
              <a:path w="2707004" h="4114800">
                <a:moveTo>
                  <a:pt x="2686874" y="1206500"/>
                </a:moveTo>
                <a:lnTo>
                  <a:pt x="2679324" y="1206500"/>
                </a:lnTo>
                <a:lnTo>
                  <a:pt x="2672269" y="1219200"/>
                </a:lnTo>
                <a:lnTo>
                  <a:pt x="2674809" y="1219200"/>
                </a:lnTo>
                <a:lnTo>
                  <a:pt x="2686874" y="1206500"/>
                </a:lnTo>
                <a:close/>
              </a:path>
              <a:path w="2707004" h="4114800">
                <a:moveTo>
                  <a:pt x="2700491" y="1193800"/>
                </a:moveTo>
                <a:lnTo>
                  <a:pt x="2696027" y="1202348"/>
                </a:lnTo>
                <a:lnTo>
                  <a:pt x="2698656" y="1206500"/>
                </a:lnTo>
                <a:lnTo>
                  <a:pt x="2686874" y="1206500"/>
                </a:lnTo>
                <a:lnTo>
                  <a:pt x="2674809" y="1219200"/>
                </a:lnTo>
                <a:lnTo>
                  <a:pt x="2700491" y="1219200"/>
                </a:lnTo>
                <a:lnTo>
                  <a:pt x="2703172" y="1206500"/>
                </a:lnTo>
                <a:lnTo>
                  <a:pt x="2700491" y="1193800"/>
                </a:lnTo>
                <a:close/>
              </a:path>
              <a:path w="2707004" h="4114800">
                <a:moveTo>
                  <a:pt x="16863" y="1206500"/>
                </a:moveTo>
                <a:lnTo>
                  <a:pt x="15380" y="1206500"/>
                </a:lnTo>
                <a:lnTo>
                  <a:pt x="15150" y="1209464"/>
                </a:lnTo>
                <a:lnTo>
                  <a:pt x="16863" y="1206500"/>
                </a:lnTo>
                <a:close/>
              </a:path>
              <a:path w="2707004" h="4114800">
                <a:moveTo>
                  <a:pt x="2690613" y="1193800"/>
                </a:moveTo>
                <a:lnTo>
                  <a:pt x="2681370" y="1193800"/>
                </a:lnTo>
                <a:lnTo>
                  <a:pt x="2679818" y="1206500"/>
                </a:lnTo>
                <a:lnTo>
                  <a:pt x="2693859" y="1206500"/>
                </a:lnTo>
                <a:lnTo>
                  <a:pt x="2696027" y="1202348"/>
                </a:lnTo>
                <a:lnTo>
                  <a:pt x="2690613" y="1193800"/>
                </a:lnTo>
                <a:close/>
              </a:path>
              <a:path w="2707004" h="4114800">
                <a:moveTo>
                  <a:pt x="2696027" y="1202348"/>
                </a:moveTo>
                <a:lnTo>
                  <a:pt x="2693859" y="1206500"/>
                </a:lnTo>
                <a:lnTo>
                  <a:pt x="2698656" y="1206500"/>
                </a:lnTo>
                <a:lnTo>
                  <a:pt x="2696027" y="1202348"/>
                </a:lnTo>
                <a:close/>
              </a:path>
              <a:path w="2707004" h="4114800">
                <a:moveTo>
                  <a:pt x="31396" y="1181100"/>
                </a:moveTo>
                <a:lnTo>
                  <a:pt x="16085" y="1181100"/>
                </a:lnTo>
                <a:lnTo>
                  <a:pt x="16085" y="1193800"/>
                </a:lnTo>
                <a:lnTo>
                  <a:pt x="33655" y="1193800"/>
                </a:lnTo>
                <a:lnTo>
                  <a:pt x="31396" y="1181100"/>
                </a:lnTo>
                <a:close/>
              </a:path>
              <a:path w="2707004" h="4114800">
                <a:moveTo>
                  <a:pt x="2701196" y="1168400"/>
                </a:moveTo>
                <a:lnTo>
                  <a:pt x="2697175" y="1168400"/>
                </a:lnTo>
                <a:lnTo>
                  <a:pt x="2689837" y="1181100"/>
                </a:lnTo>
                <a:lnTo>
                  <a:pt x="2670787" y="1181100"/>
                </a:lnTo>
                <a:lnTo>
                  <a:pt x="2670575" y="1193800"/>
                </a:lnTo>
                <a:lnTo>
                  <a:pt x="2696751" y="1193800"/>
                </a:lnTo>
                <a:lnTo>
                  <a:pt x="2701549" y="1181100"/>
                </a:lnTo>
                <a:lnTo>
                  <a:pt x="2701196" y="1168400"/>
                </a:lnTo>
                <a:close/>
              </a:path>
              <a:path w="2707004" h="4114800">
                <a:moveTo>
                  <a:pt x="34925" y="1168400"/>
                </a:moveTo>
                <a:lnTo>
                  <a:pt x="19825" y="1168400"/>
                </a:lnTo>
                <a:lnTo>
                  <a:pt x="17355" y="1181100"/>
                </a:lnTo>
                <a:lnTo>
                  <a:pt x="39510" y="1181100"/>
                </a:lnTo>
                <a:lnTo>
                  <a:pt x="34925" y="1168400"/>
                </a:lnTo>
                <a:close/>
              </a:path>
              <a:path w="2707004" h="4114800">
                <a:moveTo>
                  <a:pt x="2698586" y="1155700"/>
                </a:moveTo>
                <a:lnTo>
                  <a:pt x="2669658" y="1155700"/>
                </a:lnTo>
                <a:lnTo>
                  <a:pt x="2674315" y="1181100"/>
                </a:lnTo>
                <a:lnTo>
                  <a:pt x="2680100" y="1168400"/>
                </a:lnTo>
                <a:lnTo>
                  <a:pt x="2694635" y="1168400"/>
                </a:lnTo>
                <a:lnTo>
                  <a:pt x="2698586" y="1155700"/>
                </a:lnTo>
                <a:close/>
              </a:path>
              <a:path w="2707004" h="4114800">
                <a:moveTo>
                  <a:pt x="2691319" y="1168400"/>
                </a:moveTo>
                <a:lnTo>
                  <a:pt x="2680312" y="1168400"/>
                </a:lnTo>
                <a:lnTo>
                  <a:pt x="2680594" y="1181100"/>
                </a:lnTo>
                <a:lnTo>
                  <a:pt x="2684826" y="1181100"/>
                </a:lnTo>
                <a:lnTo>
                  <a:pt x="2691319" y="1168400"/>
                </a:lnTo>
                <a:close/>
              </a:path>
              <a:path w="2707004" h="4114800">
                <a:moveTo>
                  <a:pt x="37070" y="1155700"/>
                </a:moveTo>
                <a:lnTo>
                  <a:pt x="3070" y="1155700"/>
                </a:lnTo>
                <a:lnTo>
                  <a:pt x="3966" y="1168400"/>
                </a:lnTo>
                <a:lnTo>
                  <a:pt x="36622" y="1168400"/>
                </a:lnTo>
                <a:lnTo>
                  <a:pt x="37070" y="1155700"/>
                </a:lnTo>
                <a:close/>
              </a:path>
              <a:path w="2707004" h="4114800">
                <a:moveTo>
                  <a:pt x="33342" y="1143000"/>
                </a:moveTo>
                <a:lnTo>
                  <a:pt x="14702" y="1143000"/>
                </a:lnTo>
                <a:lnTo>
                  <a:pt x="10079" y="1155700"/>
                </a:lnTo>
                <a:lnTo>
                  <a:pt x="28719" y="1155700"/>
                </a:lnTo>
                <a:lnTo>
                  <a:pt x="33342" y="1143000"/>
                </a:lnTo>
                <a:close/>
              </a:path>
              <a:path w="2707004" h="4114800">
                <a:moveTo>
                  <a:pt x="2698374" y="1143000"/>
                </a:moveTo>
                <a:lnTo>
                  <a:pt x="2673680" y="1143000"/>
                </a:lnTo>
                <a:lnTo>
                  <a:pt x="2671422" y="1155700"/>
                </a:lnTo>
                <a:lnTo>
                  <a:pt x="2696751" y="1155700"/>
                </a:lnTo>
                <a:lnTo>
                  <a:pt x="2698374" y="1143000"/>
                </a:lnTo>
                <a:close/>
              </a:path>
              <a:path w="2707004" h="4114800">
                <a:moveTo>
                  <a:pt x="31925" y="1117600"/>
                </a:moveTo>
                <a:lnTo>
                  <a:pt x="4636" y="1117600"/>
                </a:lnTo>
                <a:lnTo>
                  <a:pt x="5382" y="1130300"/>
                </a:lnTo>
                <a:lnTo>
                  <a:pt x="2101" y="1143000"/>
                </a:lnTo>
                <a:lnTo>
                  <a:pt x="31031" y="1143000"/>
                </a:lnTo>
                <a:lnTo>
                  <a:pt x="30062" y="1130300"/>
                </a:lnTo>
                <a:lnTo>
                  <a:pt x="24917" y="1130300"/>
                </a:lnTo>
                <a:lnTo>
                  <a:pt x="31925" y="1117600"/>
                </a:lnTo>
                <a:close/>
              </a:path>
              <a:path w="2707004" h="4114800">
                <a:moveTo>
                  <a:pt x="2692589" y="1117600"/>
                </a:moveTo>
                <a:lnTo>
                  <a:pt x="2678548" y="1117600"/>
                </a:lnTo>
                <a:lnTo>
                  <a:pt x="2672974" y="1130300"/>
                </a:lnTo>
                <a:lnTo>
                  <a:pt x="2672692" y="1143000"/>
                </a:lnTo>
                <a:lnTo>
                  <a:pt x="2674526" y="1130300"/>
                </a:lnTo>
                <a:lnTo>
                  <a:pt x="2692377" y="1130300"/>
                </a:lnTo>
                <a:lnTo>
                  <a:pt x="2692589" y="1117600"/>
                </a:lnTo>
                <a:close/>
              </a:path>
              <a:path w="2707004" h="4114800">
                <a:moveTo>
                  <a:pt x="2700093" y="1130300"/>
                </a:moveTo>
                <a:lnTo>
                  <a:pt x="2674526" y="1130300"/>
                </a:lnTo>
                <a:lnTo>
                  <a:pt x="2677560" y="1143000"/>
                </a:lnTo>
                <a:lnTo>
                  <a:pt x="2699409" y="1143000"/>
                </a:lnTo>
                <a:lnTo>
                  <a:pt x="2700093" y="1130300"/>
                </a:lnTo>
                <a:close/>
              </a:path>
              <a:path w="2707004" h="4114800">
                <a:moveTo>
                  <a:pt x="2699856" y="1117600"/>
                </a:moveTo>
                <a:lnTo>
                  <a:pt x="2698868" y="1117600"/>
                </a:lnTo>
                <a:lnTo>
                  <a:pt x="2692377" y="1130300"/>
                </a:lnTo>
                <a:lnTo>
                  <a:pt x="2700289" y="1130300"/>
                </a:lnTo>
                <a:lnTo>
                  <a:pt x="2699856" y="1117600"/>
                </a:lnTo>
                <a:close/>
              </a:path>
              <a:path w="2707004" h="4114800">
                <a:moveTo>
                  <a:pt x="9781" y="1104900"/>
                </a:moveTo>
                <a:lnTo>
                  <a:pt x="4927" y="1104900"/>
                </a:lnTo>
                <a:lnTo>
                  <a:pt x="6286" y="1117600"/>
                </a:lnTo>
                <a:lnTo>
                  <a:pt x="7939" y="1117600"/>
                </a:lnTo>
                <a:lnTo>
                  <a:pt x="9781" y="1104900"/>
                </a:lnTo>
                <a:close/>
              </a:path>
              <a:path w="2707004" h="4114800">
                <a:moveTo>
                  <a:pt x="36101" y="1104900"/>
                </a:moveTo>
                <a:lnTo>
                  <a:pt x="13583" y="1104900"/>
                </a:lnTo>
                <a:lnTo>
                  <a:pt x="13061" y="1117600"/>
                </a:lnTo>
                <a:lnTo>
                  <a:pt x="32895" y="1117600"/>
                </a:lnTo>
                <a:lnTo>
                  <a:pt x="36101" y="1104900"/>
                </a:lnTo>
                <a:close/>
              </a:path>
              <a:path w="2707004" h="4114800">
                <a:moveTo>
                  <a:pt x="2700491" y="1104900"/>
                </a:moveTo>
                <a:lnTo>
                  <a:pt x="2670434" y="1104900"/>
                </a:lnTo>
                <a:lnTo>
                  <a:pt x="2670787" y="1117600"/>
                </a:lnTo>
                <a:lnTo>
                  <a:pt x="2701267" y="1117600"/>
                </a:lnTo>
                <a:lnTo>
                  <a:pt x="2700491" y="1104900"/>
                </a:lnTo>
                <a:close/>
              </a:path>
              <a:path w="2707004" h="4114800">
                <a:moveTo>
                  <a:pt x="25439" y="1092200"/>
                </a:moveTo>
                <a:lnTo>
                  <a:pt x="3070" y="1092200"/>
                </a:lnTo>
                <a:lnTo>
                  <a:pt x="3966" y="1104900"/>
                </a:lnTo>
                <a:lnTo>
                  <a:pt x="26333" y="1104900"/>
                </a:lnTo>
                <a:lnTo>
                  <a:pt x="25439" y="1092200"/>
                </a:lnTo>
                <a:close/>
              </a:path>
              <a:path w="2707004" h="4114800">
                <a:moveTo>
                  <a:pt x="32373" y="1092200"/>
                </a:moveTo>
                <a:lnTo>
                  <a:pt x="27303" y="1104900"/>
                </a:lnTo>
                <a:lnTo>
                  <a:pt x="33342" y="1104900"/>
                </a:lnTo>
                <a:lnTo>
                  <a:pt x="32373" y="1092200"/>
                </a:lnTo>
                <a:close/>
              </a:path>
              <a:path w="2707004" h="4114800">
                <a:moveTo>
                  <a:pt x="2699856" y="1092200"/>
                </a:moveTo>
                <a:lnTo>
                  <a:pt x="2675020" y="1092200"/>
                </a:lnTo>
                <a:lnTo>
                  <a:pt x="2669305" y="1104900"/>
                </a:lnTo>
                <a:lnTo>
                  <a:pt x="2699362" y="1104900"/>
                </a:lnTo>
                <a:lnTo>
                  <a:pt x="2699856" y="1092200"/>
                </a:lnTo>
                <a:close/>
              </a:path>
              <a:path w="2707004" h="4114800">
                <a:moveTo>
                  <a:pt x="37815" y="1079500"/>
                </a:moveTo>
                <a:lnTo>
                  <a:pt x="6351" y="1079500"/>
                </a:lnTo>
                <a:lnTo>
                  <a:pt x="6799" y="1092200"/>
                </a:lnTo>
                <a:lnTo>
                  <a:pt x="35802" y="1092200"/>
                </a:lnTo>
                <a:lnTo>
                  <a:pt x="37815" y="1079500"/>
                </a:lnTo>
                <a:close/>
              </a:path>
              <a:path w="2707004" h="4114800">
                <a:moveTo>
                  <a:pt x="2690825" y="1079500"/>
                </a:moveTo>
                <a:lnTo>
                  <a:pt x="2670081" y="1079500"/>
                </a:lnTo>
                <a:lnTo>
                  <a:pt x="2670646" y="1092200"/>
                </a:lnTo>
                <a:lnTo>
                  <a:pt x="2698374" y="1092200"/>
                </a:lnTo>
                <a:lnTo>
                  <a:pt x="2690825" y="1079500"/>
                </a:lnTo>
                <a:close/>
              </a:path>
              <a:path w="2707004" h="4114800">
                <a:moveTo>
                  <a:pt x="11944" y="1066800"/>
                </a:moveTo>
                <a:lnTo>
                  <a:pt x="4488" y="1066800"/>
                </a:lnTo>
                <a:lnTo>
                  <a:pt x="5457" y="1079500"/>
                </a:lnTo>
                <a:lnTo>
                  <a:pt x="11944" y="1066800"/>
                </a:lnTo>
                <a:close/>
              </a:path>
              <a:path w="2707004" h="4114800">
                <a:moveTo>
                  <a:pt x="34461" y="1066800"/>
                </a:moveTo>
                <a:lnTo>
                  <a:pt x="11944" y="1066800"/>
                </a:lnTo>
                <a:lnTo>
                  <a:pt x="12391" y="1079500"/>
                </a:lnTo>
                <a:lnTo>
                  <a:pt x="36622" y="1079500"/>
                </a:lnTo>
                <a:lnTo>
                  <a:pt x="34461" y="1066800"/>
                </a:lnTo>
                <a:close/>
              </a:path>
              <a:path w="2707004" h="4114800">
                <a:moveTo>
                  <a:pt x="2679606" y="1066800"/>
                </a:moveTo>
                <a:lnTo>
                  <a:pt x="2671775" y="1066800"/>
                </a:lnTo>
                <a:lnTo>
                  <a:pt x="2673045" y="1079500"/>
                </a:lnTo>
                <a:lnTo>
                  <a:pt x="2673539" y="1079500"/>
                </a:lnTo>
                <a:lnTo>
                  <a:pt x="2679606" y="1066800"/>
                </a:lnTo>
                <a:close/>
              </a:path>
              <a:path w="2707004" h="4114800">
                <a:moveTo>
                  <a:pt x="2699080" y="1066800"/>
                </a:moveTo>
                <a:lnTo>
                  <a:pt x="2679606" y="1066800"/>
                </a:lnTo>
                <a:lnTo>
                  <a:pt x="2680312" y="1079500"/>
                </a:lnTo>
                <a:lnTo>
                  <a:pt x="2696328" y="1079500"/>
                </a:lnTo>
                <a:lnTo>
                  <a:pt x="2699080" y="1066800"/>
                </a:lnTo>
                <a:close/>
              </a:path>
              <a:path w="2707004" h="4114800">
                <a:moveTo>
                  <a:pt x="30062" y="1054100"/>
                </a:moveTo>
                <a:lnTo>
                  <a:pt x="12391" y="1054100"/>
                </a:lnTo>
                <a:lnTo>
                  <a:pt x="9558" y="1066800"/>
                </a:lnTo>
                <a:lnTo>
                  <a:pt x="26855" y="1066800"/>
                </a:lnTo>
                <a:lnTo>
                  <a:pt x="30062" y="1054100"/>
                </a:lnTo>
                <a:close/>
              </a:path>
              <a:path w="2707004" h="4114800">
                <a:moveTo>
                  <a:pt x="2674809" y="1054100"/>
                </a:moveTo>
                <a:lnTo>
                  <a:pt x="2673115" y="1066800"/>
                </a:lnTo>
                <a:lnTo>
                  <a:pt x="2681300" y="1066800"/>
                </a:lnTo>
                <a:lnTo>
                  <a:pt x="2674809" y="1054100"/>
                </a:lnTo>
                <a:close/>
              </a:path>
              <a:path w="2707004" h="4114800">
                <a:moveTo>
                  <a:pt x="2699431" y="1041400"/>
                </a:moveTo>
                <a:lnTo>
                  <a:pt x="2691811" y="1054100"/>
                </a:lnTo>
                <a:lnTo>
                  <a:pt x="2678054" y="1054100"/>
                </a:lnTo>
                <a:lnTo>
                  <a:pt x="2681300" y="1066800"/>
                </a:lnTo>
                <a:lnTo>
                  <a:pt x="2701336" y="1066800"/>
                </a:lnTo>
                <a:lnTo>
                  <a:pt x="2700350" y="1054100"/>
                </a:lnTo>
                <a:lnTo>
                  <a:pt x="2699431" y="1041400"/>
                </a:lnTo>
                <a:close/>
              </a:path>
              <a:path w="2707004" h="4114800">
                <a:moveTo>
                  <a:pt x="8662" y="1028700"/>
                </a:moveTo>
                <a:lnTo>
                  <a:pt x="5830" y="1041400"/>
                </a:lnTo>
                <a:lnTo>
                  <a:pt x="7693" y="1054100"/>
                </a:lnTo>
                <a:lnTo>
                  <a:pt x="36175" y="1054100"/>
                </a:lnTo>
                <a:lnTo>
                  <a:pt x="33714" y="1041400"/>
                </a:lnTo>
                <a:lnTo>
                  <a:pt x="10527" y="1041400"/>
                </a:lnTo>
                <a:lnTo>
                  <a:pt x="8662" y="1028700"/>
                </a:lnTo>
                <a:close/>
              </a:path>
              <a:path w="2707004" h="4114800">
                <a:moveTo>
                  <a:pt x="2694070" y="1041400"/>
                </a:moveTo>
                <a:lnTo>
                  <a:pt x="2670505" y="1041400"/>
                </a:lnTo>
                <a:lnTo>
                  <a:pt x="2670293" y="1054100"/>
                </a:lnTo>
                <a:lnTo>
                  <a:pt x="2691811" y="1054100"/>
                </a:lnTo>
                <a:lnTo>
                  <a:pt x="2694070" y="1041400"/>
                </a:lnTo>
                <a:close/>
              </a:path>
              <a:path w="2707004" h="4114800">
                <a:moveTo>
                  <a:pt x="37070" y="1016000"/>
                </a:moveTo>
                <a:lnTo>
                  <a:pt x="4488" y="1016000"/>
                </a:lnTo>
                <a:lnTo>
                  <a:pt x="4935" y="1028700"/>
                </a:lnTo>
                <a:lnTo>
                  <a:pt x="11422" y="1028700"/>
                </a:lnTo>
                <a:lnTo>
                  <a:pt x="10527" y="1041400"/>
                </a:lnTo>
                <a:lnTo>
                  <a:pt x="27750" y="1041400"/>
                </a:lnTo>
                <a:lnTo>
                  <a:pt x="36175" y="1028700"/>
                </a:lnTo>
                <a:lnTo>
                  <a:pt x="37070" y="1016000"/>
                </a:lnTo>
                <a:close/>
              </a:path>
              <a:path w="2707004" h="4114800">
                <a:moveTo>
                  <a:pt x="2701336" y="1028700"/>
                </a:moveTo>
                <a:lnTo>
                  <a:pt x="2672551" y="1028700"/>
                </a:lnTo>
                <a:lnTo>
                  <a:pt x="2674031" y="1041400"/>
                </a:lnTo>
                <a:lnTo>
                  <a:pt x="2697810" y="1041400"/>
                </a:lnTo>
                <a:lnTo>
                  <a:pt x="2701336" y="1028700"/>
                </a:lnTo>
                <a:close/>
              </a:path>
              <a:path w="2707004" h="4114800">
                <a:moveTo>
                  <a:pt x="2693081" y="1003300"/>
                </a:moveTo>
                <a:lnTo>
                  <a:pt x="2686309" y="1016000"/>
                </a:lnTo>
                <a:lnTo>
                  <a:pt x="2678760" y="1028700"/>
                </a:lnTo>
                <a:lnTo>
                  <a:pt x="2704865" y="1028700"/>
                </a:lnTo>
                <a:lnTo>
                  <a:pt x="2698092" y="1016000"/>
                </a:lnTo>
                <a:lnTo>
                  <a:pt x="2687297" y="1016000"/>
                </a:lnTo>
                <a:lnTo>
                  <a:pt x="2694802" y="1007660"/>
                </a:lnTo>
                <a:lnTo>
                  <a:pt x="2693081" y="1003300"/>
                </a:lnTo>
                <a:close/>
              </a:path>
              <a:path w="2707004" h="4114800">
                <a:moveTo>
                  <a:pt x="38487" y="977900"/>
                </a:moveTo>
                <a:lnTo>
                  <a:pt x="20389" y="977900"/>
                </a:lnTo>
                <a:lnTo>
                  <a:pt x="13616" y="990600"/>
                </a:lnTo>
                <a:lnTo>
                  <a:pt x="13285" y="990600"/>
                </a:lnTo>
                <a:lnTo>
                  <a:pt x="9110" y="1003300"/>
                </a:lnTo>
                <a:lnTo>
                  <a:pt x="3519" y="1003300"/>
                </a:lnTo>
                <a:lnTo>
                  <a:pt x="3966" y="1016000"/>
                </a:lnTo>
                <a:lnTo>
                  <a:pt x="24992" y="1016000"/>
                </a:lnTo>
                <a:lnTo>
                  <a:pt x="24992" y="1003300"/>
                </a:lnTo>
                <a:lnTo>
                  <a:pt x="36175" y="990600"/>
                </a:lnTo>
                <a:lnTo>
                  <a:pt x="38487" y="977900"/>
                </a:lnTo>
                <a:close/>
              </a:path>
              <a:path w="2707004" h="4114800">
                <a:moveTo>
                  <a:pt x="2673186" y="1003300"/>
                </a:moveTo>
                <a:lnTo>
                  <a:pt x="2669658" y="1016000"/>
                </a:lnTo>
                <a:lnTo>
                  <a:pt x="2678054" y="1016000"/>
                </a:lnTo>
                <a:lnTo>
                  <a:pt x="2673186" y="1003300"/>
                </a:lnTo>
                <a:close/>
              </a:path>
              <a:path w="2707004" h="4114800">
                <a:moveTo>
                  <a:pt x="2693081" y="1003300"/>
                </a:moveTo>
                <a:lnTo>
                  <a:pt x="2680241" y="1003300"/>
                </a:lnTo>
                <a:lnTo>
                  <a:pt x="2678054" y="1016000"/>
                </a:lnTo>
                <a:lnTo>
                  <a:pt x="2686309" y="1016000"/>
                </a:lnTo>
                <a:lnTo>
                  <a:pt x="2693081" y="1003300"/>
                </a:lnTo>
                <a:close/>
              </a:path>
              <a:path w="2707004" h="4114800">
                <a:moveTo>
                  <a:pt x="2694802" y="1007660"/>
                </a:moveTo>
                <a:lnTo>
                  <a:pt x="2687297" y="1016000"/>
                </a:lnTo>
                <a:lnTo>
                  <a:pt x="2698092" y="1016000"/>
                </a:lnTo>
                <a:lnTo>
                  <a:pt x="2694802" y="1007660"/>
                </a:lnTo>
                <a:close/>
              </a:path>
              <a:path w="2707004" h="4114800">
                <a:moveTo>
                  <a:pt x="2698727" y="1003300"/>
                </a:moveTo>
                <a:lnTo>
                  <a:pt x="2693081" y="1003300"/>
                </a:lnTo>
                <a:lnTo>
                  <a:pt x="2694802" y="1007660"/>
                </a:lnTo>
                <a:lnTo>
                  <a:pt x="2698727" y="1003300"/>
                </a:lnTo>
                <a:close/>
              </a:path>
              <a:path w="2707004" h="4114800">
                <a:moveTo>
                  <a:pt x="2704511" y="977900"/>
                </a:moveTo>
                <a:lnTo>
                  <a:pt x="2691671" y="990600"/>
                </a:lnTo>
                <a:lnTo>
                  <a:pt x="2674950" y="990600"/>
                </a:lnTo>
                <a:lnTo>
                  <a:pt x="2684616" y="1003300"/>
                </a:lnTo>
                <a:lnTo>
                  <a:pt x="2704511" y="1003300"/>
                </a:lnTo>
                <a:lnTo>
                  <a:pt x="2704511" y="977900"/>
                </a:lnTo>
                <a:close/>
              </a:path>
              <a:path w="2707004" h="4114800">
                <a:moveTo>
                  <a:pt x="8608" y="977900"/>
                </a:moveTo>
                <a:lnTo>
                  <a:pt x="5382" y="977900"/>
                </a:lnTo>
                <a:lnTo>
                  <a:pt x="6799" y="990600"/>
                </a:lnTo>
                <a:lnTo>
                  <a:pt x="13616" y="990600"/>
                </a:lnTo>
                <a:lnTo>
                  <a:pt x="8608" y="977900"/>
                </a:lnTo>
                <a:close/>
              </a:path>
              <a:path w="2707004" h="4114800">
                <a:moveTo>
                  <a:pt x="35700" y="965200"/>
                </a:moveTo>
                <a:lnTo>
                  <a:pt x="1833" y="965200"/>
                </a:lnTo>
                <a:lnTo>
                  <a:pt x="8608" y="977900"/>
                </a:lnTo>
                <a:lnTo>
                  <a:pt x="13616" y="990600"/>
                </a:lnTo>
                <a:lnTo>
                  <a:pt x="20389" y="977900"/>
                </a:lnTo>
                <a:lnTo>
                  <a:pt x="35913" y="977900"/>
                </a:lnTo>
                <a:lnTo>
                  <a:pt x="35700" y="965200"/>
                </a:lnTo>
                <a:close/>
              </a:path>
              <a:path w="2707004" h="4114800">
                <a:moveTo>
                  <a:pt x="2693929" y="977900"/>
                </a:moveTo>
                <a:lnTo>
                  <a:pt x="2670999" y="977900"/>
                </a:lnTo>
                <a:lnTo>
                  <a:pt x="2670081" y="990600"/>
                </a:lnTo>
                <a:lnTo>
                  <a:pt x="2691671" y="990600"/>
                </a:lnTo>
                <a:lnTo>
                  <a:pt x="2693929" y="977900"/>
                </a:lnTo>
                <a:close/>
              </a:path>
              <a:path w="2707004" h="4114800">
                <a:moveTo>
                  <a:pt x="2705781" y="965200"/>
                </a:moveTo>
                <a:lnTo>
                  <a:pt x="2678476" y="965200"/>
                </a:lnTo>
                <a:lnTo>
                  <a:pt x="2676290" y="977900"/>
                </a:lnTo>
                <a:lnTo>
                  <a:pt x="2704936" y="977900"/>
                </a:lnTo>
                <a:lnTo>
                  <a:pt x="2705781" y="965200"/>
                </a:lnTo>
                <a:close/>
              </a:path>
              <a:path w="2707004" h="4114800">
                <a:moveTo>
                  <a:pt x="28928" y="952500"/>
                </a:moveTo>
                <a:lnTo>
                  <a:pt x="8890" y="952500"/>
                </a:lnTo>
                <a:lnTo>
                  <a:pt x="5361" y="965200"/>
                </a:lnTo>
                <a:lnTo>
                  <a:pt x="28009" y="965200"/>
                </a:lnTo>
                <a:lnTo>
                  <a:pt x="28928" y="952500"/>
                </a:lnTo>
                <a:close/>
              </a:path>
              <a:path w="2707004" h="4114800">
                <a:moveTo>
                  <a:pt x="2696116" y="952500"/>
                </a:moveTo>
                <a:lnTo>
                  <a:pt x="2677137" y="952500"/>
                </a:lnTo>
                <a:lnTo>
                  <a:pt x="2672761" y="965200"/>
                </a:lnTo>
                <a:lnTo>
                  <a:pt x="2693859" y="965200"/>
                </a:lnTo>
                <a:lnTo>
                  <a:pt x="2696116" y="952500"/>
                </a:lnTo>
                <a:close/>
              </a:path>
              <a:path w="2707004" h="4114800">
                <a:moveTo>
                  <a:pt x="36195" y="927100"/>
                </a:moveTo>
                <a:lnTo>
                  <a:pt x="5361" y="927100"/>
                </a:lnTo>
                <a:lnTo>
                  <a:pt x="6350" y="939800"/>
                </a:lnTo>
                <a:lnTo>
                  <a:pt x="7266" y="952500"/>
                </a:lnTo>
                <a:lnTo>
                  <a:pt x="31890" y="952500"/>
                </a:lnTo>
                <a:lnTo>
                  <a:pt x="28644" y="939800"/>
                </a:lnTo>
                <a:lnTo>
                  <a:pt x="35206" y="939800"/>
                </a:lnTo>
                <a:lnTo>
                  <a:pt x="36195" y="927100"/>
                </a:lnTo>
                <a:close/>
              </a:path>
              <a:path w="2707004" h="4114800">
                <a:moveTo>
                  <a:pt x="2705359" y="939800"/>
                </a:moveTo>
                <a:lnTo>
                  <a:pt x="2682429" y="939800"/>
                </a:lnTo>
                <a:lnTo>
                  <a:pt x="2680241" y="952500"/>
                </a:lnTo>
                <a:lnTo>
                  <a:pt x="2702749" y="952500"/>
                </a:lnTo>
                <a:lnTo>
                  <a:pt x="2705359" y="939800"/>
                </a:lnTo>
                <a:close/>
              </a:path>
              <a:path w="2707004" h="4114800">
                <a:moveTo>
                  <a:pt x="2680241" y="927100"/>
                </a:moveTo>
                <a:lnTo>
                  <a:pt x="2670999" y="927100"/>
                </a:lnTo>
                <a:lnTo>
                  <a:pt x="2672269" y="939800"/>
                </a:lnTo>
                <a:lnTo>
                  <a:pt x="2680241" y="927100"/>
                </a:lnTo>
                <a:close/>
              </a:path>
              <a:path w="2707004" h="4114800">
                <a:moveTo>
                  <a:pt x="2696116" y="927100"/>
                </a:moveTo>
                <a:lnTo>
                  <a:pt x="2680241" y="927100"/>
                </a:lnTo>
                <a:lnTo>
                  <a:pt x="2677137" y="939800"/>
                </a:lnTo>
                <a:lnTo>
                  <a:pt x="2695621" y="939800"/>
                </a:lnTo>
                <a:lnTo>
                  <a:pt x="2696116" y="927100"/>
                </a:lnTo>
                <a:close/>
              </a:path>
              <a:path w="2707004" h="4114800">
                <a:moveTo>
                  <a:pt x="26880" y="914400"/>
                </a:moveTo>
                <a:lnTo>
                  <a:pt x="10370" y="914400"/>
                </a:lnTo>
                <a:lnTo>
                  <a:pt x="7620" y="927100"/>
                </a:lnTo>
                <a:lnTo>
                  <a:pt x="26598" y="927100"/>
                </a:lnTo>
                <a:lnTo>
                  <a:pt x="26880" y="914400"/>
                </a:lnTo>
                <a:close/>
              </a:path>
              <a:path w="2707004" h="4114800">
                <a:moveTo>
                  <a:pt x="2704019" y="914400"/>
                </a:moveTo>
                <a:lnTo>
                  <a:pt x="2670505" y="914400"/>
                </a:lnTo>
                <a:lnTo>
                  <a:pt x="2669235" y="927100"/>
                </a:lnTo>
                <a:lnTo>
                  <a:pt x="2701408" y="927100"/>
                </a:lnTo>
                <a:lnTo>
                  <a:pt x="2704019" y="914400"/>
                </a:lnTo>
                <a:close/>
              </a:path>
              <a:path w="2707004" h="4114800">
                <a:moveTo>
                  <a:pt x="33089" y="901700"/>
                </a:moveTo>
                <a:lnTo>
                  <a:pt x="8324" y="901700"/>
                </a:lnTo>
                <a:lnTo>
                  <a:pt x="15875" y="914400"/>
                </a:lnTo>
                <a:lnTo>
                  <a:pt x="35629" y="914400"/>
                </a:lnTo>
                <a:lnTo>
                  <a:pt x="33089" y="901700"/>
                </a:lnTo>
                <a:close/>
              </a:path>
              <a:path w="2707004" h="4114800">
                <a:moveTo>
                  <a:pt x="2695693" y="889000"/>
                </a:moveTo>
                <a:lnTo>
                  <a:pt x="2670999" y="889000"/>
                </a:lnTo>
                <a:lnTo>
                  <a:pt x="2670505" y="901700"/>
                </a:lnTo>
                <a:lnTo>
                  <a:pt x="2672198" y="914400"/>
                </a:lnTo>
                <a:lnTo>
                  <a:pt x="2706700" y="914400"/>
                </a:lnTo>
                <a:lnTo>
                  <a:pt x="2702255" y="901700"/>
                </a:lnTo>
                <a:lnTo>
                  <a:pt x="2687720" y="901700"/>
                </a:lnTo>
                <a:lnTo>
                  <a:pt x="2695693" y="889000"/>
                </a:lnTo>
                <a:close/>
              </a:path>
              <a:path w="2707004" h="4114800">
                <a:moveTo>
                  <a:pt x="35913" y="876300"/>
                </a:moveTo>
                <a:lnTo>
                  <a:pt x="27940" y="889000"/>
                </a:lnTo>
                <a:lnTo>
                  <a:pt x="7338" y="889000"/>
                </a:lnTo>
                <a:lnTo>
                  <a:pt x="6844" y="901700"/>
                </a:lnTo>
                <a:lnTo>
                  <a:pt x="36689" y="901700"/>
                </a:lnTo>
                <a:lnTo>
                  <a:pt x="36264" y="889000"/>
                </a:lnTo>
                <a:lnTo>
                  <a:pt x="35913" y="876300"/>
                </a:lnTo>
                <a:close/>
              </a:path>
              <a:path w="2707004" h="4114800">
                <a:moveTo>
                  <a:pt x="27868" y="876300"/>
                </a:moveTo>
                <a:lnTo>
                  <a:pt x="5433" y="876300"/>
                </a:lnTo>
                <a:lnTo>
                  <a:pt x="6209" y="889000"/>
                </a:lnTo>
                <a:lnTo>
                  <a:pt x="27658" y="889000"/>
                </a:lnTo>
                <a:lnTo>
                  <a:pt x="27868" y="876300"/>
                </a:lnTo>
                <a:close/>
              </a:path>
              <a:path w="2707004" h="4114800">
                <a:moveTo>
                  <a:pt x="2700985" y="876300"/>
                </a:moveTo>
                <a:lnTo>
                  <a:pt x="2682005" y="876300"/>
                </a:lnTo>
                <a:lnTo>
                  <a:pt x="2680241" y="889000"/>
                </a:lnTo>
                <a:lnTo>
                  <a:pt x="2700066" y="889000"/>
                </a:lnTo>
                <a:lnTo>
                  <a:pt x="2700985" y="876300"/>
                </a:lnTo>
                <a:close/>
              </a:path>
              <a:path w="2707004" h="4114800">
                <a:moveTo>
                  <a:pt x="34008" y="863600"/>
                </a:moveTo>
                <a:lnTo>
                  <a:pt x="6844" y="863600"/>
                </a:lnTo>
                <a:lnTo>
                  <a:pt x="7830" y="876300"/>
                </a:lnTo>
                <a:lnTo>
                  <a:pt x="33724" y="876300"/>
                </a:lnTo>
                <a:lnTo>
                  <a:pt x="34008" y="863600"/>
                </a:lnTo>
                <a:close/>
              </a:path>
              <a:path w="2707004" h="4114800">
                <a:moveTo>
                  <a:pt x="2700066" y="863600"/>
                </a:moveTo>
                <a:lnTo>
                  <a:pt x="2670505" y="863600"/>
                </a:lnTo>
                <a:lnTo>
                  <a:pt x="2670999" y="876300"/>
                </a:lnTo>
                <a:lnTo>
                  <a:pt x="2700066" y="876300"/>
                </a:lnTo>
                <a:lnTo>
                  <a:pt x="2700066" y="863600"/>
                </a:lnTo>
                <a:close/>
              </a:path>
              <a:path w="2707004" h="4114800">
                <a:moveTo>
                  <a:pt x="32385" y="825500"/>
                </a:moveTo>
                <a:lnTo>
                  <a:pt x="12065" y="825500"/>
                </a:lnTo>
                <a:lnTo>
                  <a:pt x="8114" y="838200"/>
                </a:lnTo>
                <a:lnTo>
                  <a:pt x="8324" y="838200"/>
                </a:lnTo>
                <a:lnTo>
                  <a:pt x="6772" y="850900"/>
                </a:lnTo>
                <a:lnTo>
                  <a:pt x="5784" y="863600"/>
                </a:lnTo>
                <a:lnTo>
                  <a:pt x="29138" y="863600"/>
                </a:lnTo>
                <a:lnTo>
                  <a:pt x="26104" y="850900"/>
                </a:lnTo>
                <a:lnTo>
                  <a:pt x="37534" y="850900"/>
                </a:lnTo>
                <a:lnTo>
                  <a:pt x="37040" y="838200"/>
                </a:lnTo>
                <a:lnTo>
                  <a:pt x="32385" y="825500"/>
                </a:lnTo>
                <a:close/>
              </a:path>
              <a:path w="2707004" h="4114800">
                <a:moveTo>
                  <a:pt x="2697386" y="850900"/>
                </a:moveTo>
                <a:lnTo>
                  <a:pt x="2680241" y="850900"/>
                </a:lnTo>
                <a:lnTo>
                  <a:pt x="2675373" y="863600"/>
                </a:lnTo>
                <a:lnTo>
                  <a:pt x="2696963" y="863600"/>
                </a:lnTo>
                <a:lnTo>
                  <a:pt x="2697386" y="850900"/>
                </a:lnTo>
                <a:close/>
              </a:path>
              <a:path w="2707004" h="4114800">
                <a:moveTo>
                  <a:pt x="2702749" y="838200"/>
                </a:moveTo>
                <a:lnTo>
                  <a:pt x="2677137" y="838200"/>
                </a:lnTo>
                <a:lnTo>
                  <a:pt x="2674031" y="850900"/>
                </a:lnTo>
                <a:lnTo>
                  <a:pt x="2700066" y="850900"/>
                </a:lnTo>
                <a:lnTo>
                  <a:pt x="2702749" y="838200"/>
                </a:lnTo>
                <a:close/>
              </a:path>
              <a:path w="2707004" h="4114800">
                <a:moveTo>
                  <a:pt x="2696116" y="825500"/>
                </a:moveTo>
                <a:lnTo>
                  <a:pt x="2672269" y="825500"/>
                </a:lnTo>
                <a:lnTo>
                  <a:pt x="2667965" y="838200"/>
                </a:lnTo>
                <a:lnTo>
                  <a:pt x="2686380" y="838200"/>
                </a:lnTo>
                <a:lnTo>
                  <a:pt x="2696116" y="825500"/>
                </a:lnTo>
                <a:close/>
              </a:path>
              <a:path w="2707004" h="4114800">
                <a:moveTo>
                  <a:pt x="36405" y="800100"/>
                </a:moveTo>
                <a:lnTo>
                  <a:pt x="9947" y="800100"/>
                </a:lnTo>
                <a:lnTo>
                  <a:pt x="5149" y="812800"/>
                </a:lnTo>
                <a:lnTo>
                  <a:pt x="5502" y="825500"/>
                </a:lnTo>
                <a:lnTo>
                  <a:pt x="9525" y="825500"/>
                </a:lnTo>
                <a:lnTo>
                  <a:pt x="16863" y="812800"/>
                </a:lnTo>
                <a:lnTo>
                  <a:pt x="36123" y="812800"/>
                </a:lnTo>
                <a:lnTo>
                  <a:pt x="36405" y="800100"/>
                </a:lnTo>
                <a:close/>
              </a:path>
              <a:path w="2707004" h="4114800">
                <a:moveTo>
                  <a:pt x="29914" y="812800"/>
                </a:moveTo>
                <a:lnTo>
                  <a:pt x="16863" y="812800"/>
                </a:lnTo>
                <a:lnTo>
                  <a:pt x="19403" y="825500"/>
                </a:lnTo>
                <a:lnTo>
                  <a:pt x="26104" y="825500"/>
                </a:lnTo>
                <a:lnTo>
                  <a:pt x="29914" y="812800"/>
                </a:lnTo>
                <a:close/>
              </a:path>
              <a:path w="2707004" h="4114800">
                <a:moveTo>
                  <a:pt x="2693859" y="812800"/>
                </a:moveTo>
                <a:lnTo>
                  <a:pt x="2679818" y="812800"/>
                </a:lnTo>
                <a:lnTo>
                  <a:pt x="2678336" y="825500"/>
                </a:lnTo>
                <a:lnTo>
                  <a:pt x="2689343" y="825500"/>
                </a:lnTo>
                <a:lnTo>
                  <a:pt x="2692443" y="819686"/>
                </a:lnTo>
                <a:lnTo>
                  <a:pt x="2693859" y="812800"/>
                </a:lnTo>
                <a:close/>
              </a:path>
              <a:path w="2707004" h="4114800">
                <a:moveTo>
                  <a:pt x="2700491" y="812800"/>
                </a:moveTo>
                <a:lnTo>
                  <a:pt x="2696116" y="812800"/>
                </a:lnTo>
                <a:lnTo>
                  <a:pt x="2692443" y="819686"/>
                </a:lnTo>
                <a:lnTo>
                  <a:pt x="2691248" y="825500"/>
                </a:lnTo>
                <a:lnTo>
                  <a:pt x="2703172" y="825500"/>
                </a:lnTo>
                <a:lnTo>
                  <a:pt x="2700491" y="812800"/>
                </a:lnTo>
                <a:close/>
              </a:path>
              <a:path w="2707004" h="4114800">
                <a:moveTo>
                  <a:pt x="2696116" y="812800"/>
                </a:moveTo>
                <a:lnTo>
                  <a:pt x="2693859" y="812800"/>
                </a:lnTo>
                <a:lnTo>
                  <a:pt x="2692443" y="819686"/>
                </a:lnTo>
                <a:lnTo>
                  <a:pt x="2696116" y="812800"/>
                </a:lnTo>
                <a:close/>
              </a:path>
              <a:path w="2707004" h="4114800">
                <a:moveTo>
                  <a:pt x="2690613" y="800100"/>
                </a:moveTo>
                <a:lnTo>
                  <a:pt x="2670787" y="800100"/>
                </a:lnTo>
                <a:lnTo>
                  <a:pt x="2670575" y="812800"/>
                </a:lnTo>
                <a:lnTo>
                  <a:pt x="2690613" y="812800"/>
                </a:lnTo>
                <a:lnTo>
                  <a:pt x="2690613" y="800100"/>
                </a:lnTo>
                <a:close/>
              </a:path>
              <a:path w="2707004" h="4114800">
                <a:moveTo>
                  <a:pt x="28362" y="787400"/>
                </a:moveTo>
                <a:lnTo>
                  <a:pt x="8042" y="787400"/>
                </a:lnTo>
                <a:lnTo>
                  <a:pt x="16085" y="800100"/>
                </a:lnTo>
                <a:lnTo>
                  <a:pt x="26880" y="800100"/>
                </a:lnTo>
                <a:lnTo>
                  <a:pt x="28362" y="787400"/>
                </a:lnTo>
                <a:close/>
              </a:path>
              <a:path w="2707004" h="4114800">
                <a:moveTo>
                  <a:pt x="2692306" y="774700"/>
                </a:moveTo>
                <a:lnTo>
                  <a:pt x="2669658" y="774700"/>
                </a:lnTo>
                <a:lnTo>
                  <a:pt x="2674315" y="800100"/>
                </a:lnTo>
                <a:lnTo>
                  <a:pt x="2680100" y="787400"/>
                </a:lnTo>
                <a:lnTo>
                  <a:pt x="2689837" y="787400"/>
                </a:lnTo>
                <a:lnTo>
                  <a:pt x="2691549" y="784436"/>
                </a:lnTo>
                <a:lnTo>
                  <a:pt x="2692306" y="774700"/>
                </a:lnTo>
                <a:close/>
              </a:path>
              <a:path w="2707004" h="4114800">
                <a:moveTo>
                  <a:pt x="2701196" y="774700"/>
                </a:moveTo>
                <a:lnTo>
                  <a:pt x="2697175" y="774700"/>
                </a:lnTo>
                <a:lnTo>
                  <a:pt x="2691549" y="784436"/>
                </a:lnTo>
                <a:lnTo>
                  <a:pt x="2691319" y="787400"/>
                </a:lnTo>
                <a:lnTo>
                  <a:pt x="2680594" y="787400"/>
                </a:lnTo>
                <a:lnTo>
                  <a:pt x="2676784" y="800100"/>
                </a:lnTo>
                <a:lnTo>
                  <a:pt x="2696751" y="800100"/>
                </a:lnTo>
                <a:lnTo>
                  <a:pt x="2701549" y="787400"/>
                </a:lnTo>
                <a:lnTo>
                  <a:pt x="2701196" y="774700"/>
                </a:lnTo>
                <a:close/>
              </a:path>
              <a:path w="2707004" h="4114800">
                <a:moveTo>
                  <a:pt x="38113" y="762000"/>
                </a:moveTo>
                <a:lnTo>
                  <a:pt x="30584" y="774700"/>
                </a:lnTo>
                <a:lnTo>
                  <a:pt x="3966" y="774700"/>
                </a:lnTo>
                <a:lnTo>
                  <a:pt x="685" y="787400"/>
                </a:lnTo>
                <a:lnTo>
                  <a:pt x="32346" y="787400"/>
                </a:lnTo>
                <a:lnTo>
                  <a:pt x="36622" y="774700"/>
                </a:lnTo>
                <a:lnTo>
                  <a:pt x="38113" y="762000"/>
                </a:lnTo>
                <a:close/>
              </a:path>
              <a:path w="2707004" h="4114800">
                <a:moveTo>
                  <a:pt x="2691549" y="784436"/>
                </a:moveTo>
                <a:lnTo>
                  <a:pt x="2689837" y="787400"/>
                </a:lnTo>
                <a:lnTo>
                  <a:pt x="2691319" y="787400"/>
                </a:lnTo>
                <a:lnTo>
                  <a:pt x="2691549" y="784436"/>
                </a:lnTo>
                <a:close/>
              </a:path>
              <a:path w="2707004" h="4114800">
                <a:moveTo>
                  <a:pt x="32895" y="723900"/>
                </a:moveTo>
                <a:lnTo>
                  <a:pt x="13061" y="723900"/>
                </a:lnTo>
                <a:lnTo>
                  <a:pt x="4636" y="736600"/>
                </a:lnTo>
                <a:lnTo>
                  <a:pt x="5382" y="749300"/>
                </a:lnTo>
                <a:lnTo>
                  <a:pt x="2101" y="762000"/>
                </a:lnTo>
                <a:lnTo>
                  <a:pt x="3070" y="774700"/>
                </a:lnTo>
                <a:lnTo>
                  <a:pt x="30584" y="774700"/>
                </a:lnTo>
                <a:lnTo>
                  <a:pt x="29613" y="762000"/>
                </a:lnTo>
                <a:lnTo>
                  <a:pt x="37368" y="762000"/>
                </a:lnTo>
                <a:lnTo>
                  <a:pt x="37070" y="749300"/>
                </a:lnTo>
                <a:lnTo>
                  <a:pt x="24917" y="749300"/>
                </a:lnTo>
                <a:lnTo>
                  <a:pt x="24917" y="736600"/>
                </a:lnTo>
                <a:lnTo>
                  <a:pt x="32373" y="736600"/>
                </a:lnTo>
                <a:lnTo>
                  <a:pt x="32895" y="723900"/>
                </a:lnTo>
                <a:close/>
              </a:path>
              <a:path w="2707004" h="4114800">
                <a:moveTo>
                  <a:pt x="2702606" y="762000"/>
                </a:moveTo>
                <a:lnTo>
                  <a:pt x="2671422" y="762000"/>
                </a:lnTo>
                <a:lnTo>
                  <a:pt x="2669164" y="774700"/>
                </a:lnTo>
                <a:lnTo>
                  <a:pt x="2694635" y="774700"/>
                </a:lnTo>
                <a:lnTo>
                  <a:pt x="2702606" y="762000"/>
                </a:lnTo>
                <a:close/>
              </a:path>
              <a:path w="2707004" h="4114800">
                <a:moveTo>
                  <a:pt x="2700289" y="736600"/>
                </a:moveTo>
                <a:lnTo>
                  <a:pt x="2678548" y="736600"/>
                </a:lnTo>
                <a:lnTo>
                  <a:pt x="2672974" y="749300"/>
                </a:lnTo>
                <a:lnTo>
                  <a:pt x="2672692" y="762000"/>
                </a:lnTo>
                <a:lnTo>
                  <a:pt x="2674526" y="749300"/>
                </a:lnTo>
                <a:lnTo>
                  <a:pt x="2700093" y="749300"/>
                </a:lnTo>
                <a:lnTo>
                  <a:pt x="2700289" y="736600"/>
                </a:lnTo>
                <a:close/>
              </a:path>
              <a:path w="2707004" h="4114800">
                <a:moveTo>
                  <a:pt x="2700093" y="749300"/>
                </a:moveTo>
                <a:lnTo>
                  <a:pt x="2677560" y="749300"/>
                </a:lnTo>
                <a:lnTo>
                  <a:pt x="2680594" y="762000"/>
                </a:lnTo>
                <a:lnTo>
                  <a:pt x="2699409" y="762000"/>
                </a:lnTo>
                <a:lnTo>
                  <a:pt x="2700093" y="749300"/>
                </a:lnTo>
                <a:close/>
              </a:path>
              <a:path w="2707004" h="4114800">
                <a:moveTo>
                  <a:pt x="2678760" y="723900"/>
                </a:moveTo>
                <a:lnTo>
                  <a:pt x="2670434" y="723900"/>
                </a:lnTo>
                <a:lnTo>
                  <a:pt x="2670787" y="736600"/>
                </a:lnTo>
                <a:lnTo>
                  <a:pt x="2678760" y="723900"/>
                </a:lnTo>
                <a:close/>
              </a:path>
              <a:path w="2707004" h="4114800">
                <a:moveTo>
                  <a:pt x="2700209" y="711200"/>
                </a:moveTo>
                <a:lnTo>
                  <a:pt x="2695621" y="723900"/>
                </a:lnTo>
                <a:lnTo>
                  <a:pt x="2679042" y="723900"/>
                </a:lnTo>
                <a:lnTo>
                  <a:pt x="2678830" y="736600"/>
                </a:lnTo>
                <a:lnTo>
                  <a:pt x="2701267" y="736600"/>
                </a:lnTo>
                <a:lnTo>
                  <a:pt x="2700491" y="723900"/>
                </a:lnTo>
                <a:lnTo>
                  <a:pt x="2700209" y="711200"/>
                </a:lnTo>
                <a:close/>
              </a:path>
              <a:path w="2707004" h="4114800">
                <a:moveTo>
                  <a:pt x="12391" y="711200"/>
                </a:moveTo>
                <a:lnTo>
                  <a:pt x="3966" y="711200"/>
                </a:lnTo>
                <a:lnTo>
                  <a:pt x="4927" y="723900"/>
                </a:lnTo>
                <a:lnTo>
                  <a:pt x="9781" y="723900"/>
                </a:lnTo>
                <a:lnTo>
                  <a:pt x="12391" y="711200"/>
                </a:lnTo>
                <a:close/>
              </a:path>
              <a:path w="2707004" h="4114800">
                <a:moveTo>
                  <a:pt x="14030" y="711200"/>
                </a:moveTo>
                <a:lnTo>
                  <a:pt x="13583" y="723900"/>
                </a:lnTo>
                <a:lnTo>
                  <a:pt x="17983" y="723900"/>
                </a:lnTo>
                <a:lnTo>
                  <a:pt x="14030" y="711200"/>
                </a:lnTo>
                <a:close/>
              </a:path>
              <a:path w="2707004" h="4114800">
                <a:moveTo>
                  <a:pt x="26333" y="711200"/>
                </a:moveTo>
                <a:lnTo>
                  <a:pt x="17536" y="711200"/>
                </a:lnTo>
                <a:lnTo>
                  <a:pt x="17983" y="723900"/>
                </a:lnTo>
                <a:lnTo>
                  <a:pt x="27303" y="723900"/>
                </a:lnTo>
                <a:lnTo>
                  <a:pt x="26333" y="711200"/>
                </a:lnTo>
                <a:close/>
              </a:path>
              <a:path w="2707004" h="4114800">
                <a:moveTo>
                  <a:pt x="33342" y="711200"/>
                </a:moveTo>
                <a:lnTo>
                  <a:pt x="32373" y="711200"/>
                </a:lnTo>
                <a:lnTo>
                  <a:pt x="27303" y="723900"/>
                </a:lnTo>
                <a:lnTo>
                  <a:pt x="34236" y="723900"/>
                </a:lnTo>
                <a:lnTo>
                  <a:pt x="33342" y="711200"/>
                </a:lnTo>
                <a:close/>
              </a:path>
              <a:path w="2707004" h="4114800">
                <a:moveTo>
                  <a:pt x="2693081" y="711200"/>
                </a:moveTo>
                <a:lnTo>
                  <a:pt x="2669305" y="711200"/>
                </a:lnTo>
                <a:lnTo>
                  <a:pt x="2670011" y="723900"/>
                </a:lnTo>
                <a:lnTo>
                  <a:pt x="2692589" y="723900"/>
                </a:lnTo>
                <a:lnTo>
                  <a:pt x="2693081" y="711200"/>
                </a:lnTo>
                <a:close/>
              </a:path>
              <a:path w="2707004" h="4114800">
                <a:moveTo>
                  <a:pt x="35802" y="698500"/>
                </a:moveTo>
                <a:lnTo>
                  <a:pt x="6799" y="698500"/>
                </a:lnTo>
                <a:lnTo>
                  <a:pt x="3070" y="711200"/>
                </a:lnTo>
                <a:lnTo>
                  <a:pt x="35355" y="711200"/>
                </a:lnTo>
                <a:lnTo>
                  <a:pt x="35802" y="698500"/>
                </a:lnTo>
                <a:close/>
              </a:path>
              <a:path w="2707004" h="4114800">
                <a:moveTo>
                  <a:pt x="2699856" y="698500"/>
                </a:moveTo>
                <a:lnTo>
                  <a:pt x="2670646" y="698500"/>
                </a:lnTo>
                <a:lnTo>
                  <a:pt x="2671069" y="711200"/>
                </a:lnTo>
                <a:lnTo>
                  <a:pt x="2699362" y="711200"/>
                </a:lnTo>
                <a:lnTo>
                  <a:pt x="2699856" y="698500"/>
                </a:lnTo>
                <a:close/>
              </a:path>
              <a:path w="2707004" h="4114800">
                <a:moveTo>
                  <a:pt x="5830" y="685800"/>
                </a:moveTo>
                <a:lnTo>
                  <a:pt x="6351" y="698500"/>
                </a:lnTo>
                <a:lnTo>
                  <a:pt x="12391" y="698500"/>
                </a:lnTo>
                <a:lnTo>
                  <a:pt x="5830" y="685800"/>
                </a:lnTo>
                <a:close/>
              </a:path>
              <a:path w="2707004" h="4114800">
                <a:moveTo>
                  <a:pt x="34461" y="673100"/>
                </a:moveTo>
                <a:lnTo>
                  <a:pt x="26855" y="685800"/>
                </a:lnTo>
                <a:lnTo>
                  <a:pt x="11944" y="685800"/>
                </a:lnTo>
                <a:lnTo>
                  <a:pt x="12391" y="698500"/>
                </a:lnTo>
                <a:lnTo>
                  <a:pt x="36622" y="698500"/>
                </a:lnTo>
                <a:lnTo>
                  <a:pt x="34461" y="673100"/>
                </a:lnTo>
                <a:close/>
              </a:path>
              <a:path w="2707004" h="4114800">
                <a:moveTo>
                  <a:pt x="2679606" y="685800"/>
                </a:moveTo>
                <a:lnTo>
                  <a:pt x="2673045" y="685800"/>
                </a:lnTo>
                <a:lnTo>
                  <a:pt x="2673539" y="698500"/>
                </a:lnTo>
                <a:lnTo>
                  <a:pt x="2679606" y="685800"/>
                </a:lnTo>
                <a:close/>
              </a:path>
              <a:path w="2707004" h="4114800">
                <a:moveTo>
                  <a:pt x="2700632" y="685800"/>
                </a:moveTo>
                <a:lnTo>
                  <a:pt x="2680100" y="685800"/>
                </a:lnTo>
                <a:lnTo>
                  <a:pt x="2679818" y="698500"/>
                </a:lnTo>
                <a:lnTo>
                  <a:pt x="2701336" y="698500"/>
                </a:lnTo>
                <a:lnTo>
                  <a:pt x="2700632" y="685800"/>
                </a:lnTo>
                <a:close/>
              </a:path>
              <a:path w="2707004" h="4114800">
                <a:moveTo>
                  <a:pt x="30062" y="673100"/>
                </a:moveTo>
                <a:lnTo>
                  <a:pt x="3444" y="673100"/>
                </a:lnTo>
                <a:lnTo>
                  <a:pt x="4488" y="685800"/>
                </a:lnTo>
                <a:lnTo>
                  <a:pt x="26855" y="685800"/>
                </a:lnTo>
                <a:lnTo>
                  <a:pt x="30062" y="673100"/>
                </a:lnTo>
                <a:close/>
              </a:path>
              <a:path w="2707004" h="4114800">
                <a:moveTo>
                  <a:pt x="2701549" y="673100"/>
                </a:moveTo>
                <a:lnTo>
                  <a:pt x="2671491" y="673100"/>
                </a:lnTo>
                <a:lnTo>
                  <a:pt x="2670505" y="685800"/>
                </a:lnTo>
                <a:lnTo>
                  <a:pt x="2699080" y="685800"/>
                </a:lnTo>
                <a:lnTo>
                  <a:pt x="2701549" y="673100"/>
                </a:lnTo>
                <a:close/>
              </a:path>
              <a:path w="2707004" h="4114800">
                <a:moveTo>
                  <a:pt x="36175" y="660400"/>
                </a:moveTo>
                <a:lnTo>
                  <a:pt x="7693" y="660400"/>
                </a:lnTo>
                <a:lnTo>
                  <a:pt x="8215" y="673100"/>
                </a:lnTo>
                <a:lnTo>
                  <a:pt x="35653" y="673100"/>
                </a:lnTo>
                <a:lnTo>
                  <a:pt x="36175" y="660400"/>
                </a:lnTo>
                <a:close/>
              </a:path>
              <a:path w="2707004" h="4114800">
                <a:moveTo>
                  <a:pt x="2699431" y="647700"/>
                </a:moveTo>
                <a:lnTo>
                  <a:pt x="2695020" y="655051"/>
                </a:lnTo>
                <a:lnTo>
                  <a:pt x="2694070" y="660400"/>
                </a:lnTo>
                <a:lnTo>
                  <a:pt x="2670293" y="660400"/>
                </a:lnTo>
                <a:lnTo>
                  <a:pt x="2670011" y="673100"/>
                </a:lnTo>
                <a:lnTo>
                  <a:pt x="2701336" y="673100"/>
                </a:lnTo>
                <a:lnTo>
                  <a:pt x="2700350" y="660400"/>
                </a:lnTo>
                <a:lnTo>
                  <a:pt x="2699431" y="647700"/>
                </a:lnTo>
                <a:close/>
              </a:path>
              <a:path w="2707004" h="4114800">
                <a:moveTo>
                  <a:pt x="25886" y="647700"/>
                </a:moveTo>
                <a:lnTo>
                  <a:pt x="8662" y="647700"/>
                </a:lnTo>
                <a:lnTo>
                  <a:pt x="5830" y="660400"/>
                </a:lnTo>
                <a:lnTo>
                  <a:pt x="24022" y="660400"/>
                </a:lnTo>
                <a:lnTo>
                  <a:pt x="25886" y="647700"/>
                </a:lnTo>
                <a:close/>
              </a:path>
              <a:path w="2707004" h="4114800">
                <a:moveTo>
                  <a:pt x="31851" y="647700"/>
                </a:moveTo>
                <a:lnTo>
                  <a:pt x="24022" y="660400"/>
                </a:lnTo>
                <a:lnTo>
                  <a:pt x="32745" y="660400"/>
                </a:lnTo>
                <a:lnTo>
                  <a:pt x="31851" y="647700"/>
                </a:lnTo>
                <a:close/>
              </a:path>
              <a:path w="2707004" h="4114800">
                <a:moveTo>
                  <a:pt x="2678689" y="647700"/>
                </a:moveTo>
                <a:lnTo>
                  <a:pt x="2672551" y="647700"/>
                </a:lnTo>
                <a:lnTo>
                  <a:pt x="2674031" y="660400"/>
                </a:lnTo>
                <a:lnTo>
                  <a:pt x="2678689" y="647700"/>
                </a:lnTo>
                <a:close/>
              </a:path>
              <a:path w="2707004" h="4114800">
                <a:moveTo>
                  <a:pt x="2696328" y="647700"/>
                </a:moveTo>
                <a:lnTo>
                  <a:pt x="2678689" y="647700"/>
                </a:lnTo>
                <a:lnTo>
                  <a:pt x="2677772" y="660400"/>
                </a:lnTo>
                <a:lnTo>
                  <a:pt x="2691811" y="660400"/>
                </a:lnTo>
                <a:lnTo>
                  <a:pt x="2695020" y="655051"/>
                </a:lnTo>
                <a:lnTo>
                  <a:pt x="2696328" y="647700"/>
                </a:lnTo>
                <a:close/>
              </a:path>
              <a:path w="2707004" h="4114800">
                <a:moveTo>
                  <a:pt x="2695020" y="655051"/>
                </a:moveTo>
                <a:lnTo>
                  <a:pt x="2691811" y="660400"/>
                </a:lnTo>
                <a:lnTo>
                  <a:pt x="2694070" y="660400"/>
                </a:lnTo>
                <a:lnTo>
                  <a:pt x="2695020" y="655051"/>
                </a:lnTo>
                <a:close/>
              </a:path>
              <a:path w="2707004" h="4114800">
                <a:moveTo>
                  <a:pt x="35206" y="622300"/>
                </a:moveTo>
                <a:lnTo>
                  <a:pt x="4488" y="622300"/>
                </a:lnTo>
                <a:lnTo>
                  <a:pt x="4935" y="635000"/>
                </a:lnTo>
                <a:lnTo>
                  <a:pt x="11422" y="635000"/>
                </a:lnTo>
                <a:lnTo>
                  <a:pt x="11422" y="647700"/>
                </a:lnTo>
                <a:lnTo>
                  <a:pt x="36175" y="647700"/>
                </a:lnTo>
                <a:lnTo>
                  <a:pt x="37070" y="635000"/>
                </a:lnTo>
                <a:lnTo>
                  <a:pt x="35206" y="622300"/>
                </a:lnTo>
                <a:close/>
              </a:path>
              <a:path w="2707004" h="4114800">
                <a:moveTo>
                  <a:pt x="2698328" y="622743"/>
                </a:moveTo>
                <a:lnTo>
                  <a:pt x="2687297" y="635000"/>
                </a:lnTo>
                <a:lnTo>
                  <a:pt x="2670787" y="635000"/>
                </a:lnTo>
                <a:lnTo>
                  <a:pt x="2670999" y="647700"/>
                </a:lnTo>
                <a:lnTo>
                  <a:pt x="2701336" y="647700"/>
                </a:lnTo>
                <a:lnTo>
                  <a:pt x="2704865" y="635000"/>
                </a:lnTo>
                <a:lnTo>
                  <a:pt x="2698328" y="622743"/>
                </a:lnTo>
                <a:close/>
              </a:path>
              <a:path w="2707004" h="4114800">
                <a:moveTo>
                  <a:pt x="2686309" y="622300"/>
                </a:moveTo>
                <a:lnTo>
                  <a:pt x="2673186" y="622300"/>
                </a:lnTo>
                <a:lnTo>
                  <a:pt x="2669658" y="635000"/>
                </a:lnTo>
                <a:lnTo>
                  <a:pt x="2678760" y="635000"/>
                </a:lnTo>
                <a:lnTo>
                  <a:pt x="2686309" y="622300"/>
                </a:lnTo>
                <a:close/>
              </a:path>
              <a:path w="2707004" h="4114800">
                <a:moveTo>
                  <a:pt x="2698092" y="622300"/>
                </a:moveTo>
                <a:lnTo>
                  <a:pt x="2686309" y="622300"/>
                </a:lnTo>
                <a:lnTo>
                  <a:pt x="2678760" y="635000"/>
                </a:lnTo>
                <a:lnTo>
                  <a:pt x="2687297" y="635000"/>
                </a:lnTo>
                <a:lnTo>
                  <a:pt x="2698328" y="622743"/>
                </a:lnTo>
                <a:lnTo>
                  <a:pt x="2698092" y="622300"/>
                </a:lnTo>
                <a:close/>
              </a:path>
              <a:path w="2707004" h="4114800">
                <a:moveTo>
                  <a:pt x="2698727" y="622300"/>
                </a:moveTo>
                <a:lnTo>
                  <a:pt x="2698092" y="622300"/>
                </a:lnTo>
                <a:lnTo>
                  <a:pt x="2698328" y="622743"/>
                </a:lnTo>
                <a:lnTo>
                  <a:pt x="2698727" y="622300"/>
                </a:lnTo>
                <a:close/>
              </a:path>
              <a:path w="2707004" h="4114800">
                <a:moveTo>
                  <a:pt x="6351" y="609600"/>
                </a:moveTo>
                <a:lnTo>
                  <a:pt x="3519" y="622300"/>
                </a:lnTo>
                <a:lnTo>
                  <a:pt x="7693" y="622300"/>
                </a:lnTo>
                <a:lnTo>
                  <a:pt x="6351" y="609600"/>
                </a:lnTo>
                <a:close/>
              </a:path>
              <a:path w="2707004" h="4114800">
                <a:moveTo>
                  <a:pt x="38487" y="596900"/>
                </a:moveTo>
                <a:lnTo>
                  <a:pt x="8215" y="596900"/>
                </a:lnTo>
                <a:lnTo>
                  <a:pt x="11422" y="609600"/>
                </a:lnTo>
                <a:lnTo>
                  <a:pt x="13285" y="609600"/>
                </a:lnTo>
                <a:lnTo>
                  <a:pt x="9110" y="622300"/>
                </a:lnTo>
                <a:lnTo>
                  <a:pt x="24992" y="622300"/>
                </a:lnTo>
                <a:lnTo>
                  <a:pt x="36175" y="609600"/>
                </a:lnTo>
                <a:lnTo>
                  <a:pt x="38487" y="596900"/>
                </a:lnTo>
                <a:close/>
              </a:path>
              <a:path w="2707004" h="4114800">
                <a:moveTo>
                  <a:pt x="2704511" y="596900"/>
                </a:moveTo>
                <a:lnTo>
                  <a:pt x="2691671" y="609600"/>
                </a:lnTo>
                <a:lnTo>
                  <a:pt x="2684616" y="609600"/>
                </a:lnTo>
                <a:lnTo>
                  <a:pt x="2682429" y="622300"/>
                </a:lnTo>
                <a:lnTo>
                  <a:pt x="2699644" y="622300"/>
                </a:lnTo>
                <a:lnTo>
                  <a:pt x="2704511" y="609600"/>
                </a:lnTo>
                <a:lnTo>
                  <a:pt x="2704511" y="596900"/>
                </a:lnTo>
                <a:close/>
              </a:path>
              <a:path w="2707004" h="4114800">
                <a:moveTo>
                  <a:pt x="2705781" y="571500"/>
                </a:moveTo>
                <a:lnTo>
                  <a:pt x="2700066" y="571500"/>
                </a:lnTo>
                <a:lnTo>
                  <a:pt x="2695199" y="584200"/>
                </a:lnTo>
                <a:lnTo>
                  <a:pt x="2678476" y="584200"/>
                </a:lnTo>
                <a:lnTo>
                  <a:pt x="2676290" y="596900"/>
                </a:lnTo>
                <a:lnTo>
                  <a:pt x="2670081" y="596900"/>
                </a:lnTo>
                <a:lnTo>
                  <a:pt x="2669235" y="609600"/>
                </a:lnTo>
                <a:lnTo>
                  <a:pt x="2691671" y="609600"/>
                </a:lnTo>
                <a:lnTo>
                  <a:pt x="2693929" y="596900"/>
                </a:lnTo>
                <a:lnTo>
                  <a:pt x="2704936" y="584200"/>
                </a:lnTo>
                <a:lnTo>
                  <a:pt x="2705781" y="571500"/>
                </a:lnTo>
                <a:close/>
              </a:path>
              <a:path w="2707004" h="4114800">
                <a:moveTo>
                  <a:pt x="27940" y="584200"/>
                </a:moveTo>
                <a:lnTo>
                  <a:pt x="5979" y="584200"/>
                </a:lnTo>
                <a:lnTo>
                  <a:pt x="8676" y="596900"/>
                </a:lnTo>
                <a:lnTo>
                  <a:pt x="20389" y="596900"/>
                </a:lnTo>
                <a:lnTo>
                  <a:pt x="27940" y="584200"/>
                </a:lnTo>
                <a:close/>
              </a:path>
              <a:path w="2707004" h="4114800">
                <a:moveTo>
                  <a:pt x="29262" y="592707"/>
                </a:moveTo>
                <a:lnTo>
                  <a:pt x="26333" y="596900"/>
                </a:lnTo>
                <a:lnTo>
                  <a:pt x="29914" y="596900"/>
                </a:lnTo>
                <a:lnTo>
                  <a:pt x="29262" y="592707"/>
                </a:lnTo>
                <a:close/>
              </a:path>
              <a:path w="2707004" h="4114800">
                <a:moveTo>
                  <a:pt x="35206" y="584200"/>
                </a:moveTo>
                <a:lnTo>
                  <a:pt x="29262" y="592707"/>
                </a:lnTo>
                <a:lnTo>
                  <a:pt x="29914" y="596900"/>
                </a:lnTo>
                <a:lnTo>
                  <a:pt x="35913" y="596900"/>
                </a:lnTo>
                <a:lnTo>
                  <a:pt x="35839" y="592489"/>
                </a:lnTo>
                <a:lnTo>
                  <a:pt x="35206" y="584200"/>
                </a:lnTo>
                <a:close/>
              </a:path>
              <a:path w="2707004" h="4114800">
                <a:moveTo>
                  <a:pt x="35839" y="592489"/>
                </a:moveTo>
                <a:lnTo>
                  <a:pt x="35913" y="596900"/>
                </a:lnTo>
                <a:lnTo>
                  <a:pt x="36175" y="596900"/>
                </a:lnTo>
                <a:lnTo>
                  <a:pt x="35839" y="592489"/>
                </a:lnTo>
                <a:close/>
              </a:path>
              <a:path w="2707004" h="4114800">
                <a:moveTo>
                  <a:pt x="35206" y="584200"/>
                </a:moveTo>
                <a:lnTo>
                  <a:pt x="27940" y="584200"/>
                </a:lnTo>
                <a:lnTo>
                  <a:pt x="29262" y="592707"/>
                </a:lnTo>
                <a:lnTo>
                  <a:pt x="35206" y="584200"/>
                </a:lnTo>
                <a:close/>
              </a:path>
              <a:path w="2707004" h="4114800">
                <a:moveTo>
                  <a:pt x="35700" y="584200"/>
                </a:moveTo>
                <a:lnTo>
                  <a:pt x="35206" y="584200"/>
                </a:lnTo>
                <a:lnTo>
                  <a:pt x="35839" y="592489"/>
                </a:lnTo>
                <a:lnTo>
                  <a:pt x="35700" y="584200"/>
                </a:lnTo>
                <a:close/>
              </a:path>
              <a:path w="2707004" h="4114800">
                <a:moveTo>
                  <a:pt x="32666" y="571500"/>
                </a:moveTo>
                <a:lnTo>
                  <a:pt x="5361" y="571500"/>
                </a:lnTo>
                <a:lnTo>
                  <a:pt x="4420" y="584200"/>
                </a:lnTo>
                <a:lnTo>
                  <a:pt x="34149" y="584200"/>
                </a:lnTo>
                <a:lnTo>
                  <a:pt x="32666" y="571500"/>
                </a:lnTo>
                <a:close/>
              </a:path>
              <a:path w="2707004" h="4114800">
                <a:moveTo>
                  <a:pt x="2701408" y="558800"/>
                </a:moveTo>
                <a:lnTo>
                  <a:pt x="2680241" y="558800"/>
                </a:lnTo>
                <a:lnTo>
                  <a:pt x="2677137" y="571500"/>
                </a:lnTo>
                <a:lnTo>
                  <a:pt x="2672761" y="584200"/>
                </a:lnTo>
                <a:lnTo>
                  <a:pt x="2690825" y="584200"/>
                </a:lnTo>
                <a:lnTo>
                  <a:pt x="2691248" y="571500"/>
                </a:lnTo>
                <a:lnTo>
                  <a:pt x="2696116" y="571500"/>
                </a:lnTo>
                <a:lnTo>
                  <a:pt x="2701408" y="558800"/>
                </a:lnTo>
                <a:close/>
              </a:path>
              <a:path w="2707004" h="4114800">
                <a:moveTo>
                  <a:pt x="36689" y="558800"/>
                </a:moveTo>
                <a:lnTo>
                  <a:pt x="12628" y="558800"/>
                </a:lnTo>
                <a:lnTo>
                  <a:pt x="10370" y="571500"/>
                </a:lnTo>
                <a:lnTo>
                  <a:pt x="36405" y="571500"/>
                </a:lnTo>
                <a:lnTo>
                  <a:pt x="36689" y="558800"/>
                </a:lnTo>
                <a:close/>
              </a:path>
              <a:path w="2707004" h="4114800">
                <a:moveTo>
                  <a:pt x="26388" y="533400"/>
                </a:moveTo>
                <a:lnTo>
                  <a:pt x="5149" y="533400"/>
                </a:lnTo>
                <a:lnTo>
                  <a:pt x="5361" y="546100"/>
                </a:lnTo>
                <a:lnTo>
                  <a:pt x="6350" y="558800"/>
                </a:lnTo>
                <a:lnTo>
                  <a:pt x="28644" y="558800"/>
                </a:lnTo>
                <a:lnTo>
                  <a:pt x="25400" y="546100"/>
                </a:lnTo>
                <a:lnTo>
                  <a:pt x="27092" y="546100"/>
                </a:lnTo>
                <a:lnTo>
                  <a:pt x="26388" y="533400"/>
                </a:lnTo>
                <a:close/>
              </a:path>
              <a:path w="2707004" h="4114800">
                <a:moveTo>
                  <a:pt x="36195" y="546100"/>
                </a:moveTo>
                <a:lnTo>
                  <a:pt x="25400" y="546100"/>
                </a:lnTo>
                <a:lnTo>
                  <a:pt x="31890" y="558800"/>
                </a:lnTo>
                <a:lnTo>
                  <a:pt x="35206" y="558800"/>
                </a:lnTo>
                <a:lnTo>
                  <a:pt x="36195" y="546100"/>
                </a:lnTo>
                <a:close/>
              </a:path>
              <a:path w="2707004" h="4114800">
                <a:moveTo>
                  <a:pt x="2704019" y="546100"/>
                </a:moveTo>
                <a:lnTo>
                  <a:pt x="2680241" y="546100"/>
                </a:lnTo>
                <a:lnTo>
                  <a:pt x="2677137" y="558800"/>
                </a:lnTo>
                <a:lnTo>
                  <a:pt x="2705359" y="558800"/>
                </a:lnTo>
                <a:lnTo>
                  <a:pt x="2704019" y="546100"/>
                </a:lnTo>
                <a:close/>
              </a:path>
              <a:path w="2707004" h="4114800">
                <a:moveTo>
                  <a:pt x="33160" y="533400"/>
                </a:moveTo>
                <a:lnTo>
                  <a:pt x="27092" y="546100"/>
                </a:lnTo>
                <a:lnTo>
                  <a:pt x="33655" y="546100"/>
                </a:lnTo>
                <a:lnTo>
                  <a:pt x="33160" y="533400"/>
                </a:lnTo>
                <a:close/>
              </a:path>
              <a:path w="2707004" h="4114800">
                <a:moveTo>
                  <a:pt x="2696963" y="533400"/>
                </a:moveTo>
                <a:lnTo>
                  <a:pt x="2669235" y="533400"/>
                </a:lnTo>
                <a:lnTo>
                  <a:pt x="2667894" y="546100"/>
                </a:lnTo>
                <a:lnTo>
                  <a:pt x="2696116" y="546100"/>
                </a:lnTo>
                <a:lnTo>
                  <a:pt x="2696963" y="533400"/>
                </a:lnTo>
                <a:close/>
              </a:path>
              <a:path w="2707004" h="4114800">
                <a:moveTo>
                  <a:pt x="11005" y="520700"/>
                </a:moveTo>
                <a:lnTo>
                  <a:pt x="6068" y="520700"/>
                </a:lnTo>
                <a:lnTo>
                  <a:pt x="6844" y="533400"/>
                </a:lnTo>
                <a:lnTo>
                  <a:pt x="15875" y="533400"/>
                </a:lnTo>
                <a:lnTo>
                  <a:pt x="11005" y="520700"/>
                </a:lnTo>
                <a:close/>
              </a:path>
              <a:path w="2707004" h="4114800">
                <a:moveTo>
                  <a:pt x="35629" y="520700"/>
                </a:moveTo>
                <a:lnTo>
                  <a:pt x="15875" y="520700"/>
                </a:lnTo>
                <a:lnTo>
                  <a:pt x="15875" y="533400"/>
                </a:lnTo>
                <a:lnTo>
                  <a:pt x="36054" y="533400"/>
                </a:lnTo>
                <a:lnTo>
                  <a:pt x="35629" y="520700"/>
                </a:lnTo>
                <a:close/>
              </a:path>
              <a:path w="2707004" h="4114800">
                <a:moveTo>
                  <a:pt x="2706700" y="520700"/>
                </a:moveTo>
                <a:lnTo>
                  <a:pt x="2678054" y="520700"/>
                </a:lnTo>
                <a:lnTo>
                  <a:pt x="2670505" y="533400"/>
                </a:lnTo>
                <a:lnTo>
                  <a:pt x="2704019" y="533400"/>
                </a:lnTo>
                <a:lnTo>
                  <a:pt x="2706700" y="520700"/>
                </a:lnTo>
                <a:close/>
              </a:path>
              <a:path w="2707004" h="4114800">
                <a:moveTo>
                  <a:pt x="35913" y="495300"/>
                </a:moveTo>
                <a:lnTo>
                  <a:pt x="14110" y="495300"/>
                </a:lnTo>
                <a:lnTo>
                  <a:pt x="13616" y="508000"/>
                </a:lnTo>
                <a:lnTo>
                  <a:pt x="6844" y="508000"/>
                </a:lnTo>
                <a:lnTo>
                  <a:pt x="7548" y="520700"/>
                </a:lnTo>
                <a:lnTo>
                  <a:pt x="36689" y="520700"/>
                </a:lnTo>
                <a:lnTo>
                  <a:pt x="36264" y="508000"/>
                </a:lnTo>
                <a:lnTo>
                  <a:pt x="35913" y="495300"/>
                </a:lnTo>
                <a:close/>
              </a:path>
              <a:path w="2707004" h="4114800">
                <a:moveTo>
                  <a:pt x="2695693" y="495300"/>
                </a:moveTo>
                <a:lnTo>
                  <a:pt x="2680241" y="495300"/>
                </a:lnTo>
                <a:lnTo>
                  <a:pt x="2673609" y="508000"/>
                </a:lnTo>
                <a:lnTo>
                  <a:pt x="2670999" y="508000"/>
                </a:lnTo>
                <a:lnTo>
                  <a:pt x="2670505" y="520700"/>
                </a:lnTo>
                <a:lnTo>
                  <a:pt x="2685533" y="520700"/>
                </a:lnTo>
                <a:lnTo>
                  <a:pt x="2687720" y="508000"/>
                </a:lnTo>
                <a:lnTo>
                  <a:pt x="2695693" y="495300"/>
                </a:lnTo>
                <a:close/>
              </a:path>
              <a:path w="2707004" h="4114800">
                <a:moveTo>
                  <a:pt x="2701408" y="508000"/>
                </a:moveTo>
                <a:lnTo>
                  <a:pt x="2696116" y="508000"/>
                </a:lnTo>
                <a:lnTo>
                  <a:pt x="2694351" y="520700"/>
                </a:lnTo>
                <a:lnTo>
                  <a:pt x="2702255" y="520700"/>
                </a:lnTo>
                <a:lnTo>
                  <a:pt x="2701408" y="508000"/>
                </a:lnTo>
                <a:close/>
              </a:path>
              <a:path w="2707004" h="4114800">
                <a:moveTo>
                  <a:pt x="34008" y="469900"/>
                </a:moveTo>
                <a:lnTo>
                  <a:pt x="32172" y="482600"/>
                </a:lnTo>
                <a:lnTo>
                  <a:pt x="5433" y="482600"/>
                </a:lnTo>
                <a:lnTo>
                  <a:pt x="6209" y="495300"/>
                </a:lnTo>
                <a:lnTo>
                  <a:pt x="28150" y="495300"/>
                </a:lnTo>
                <a:lnTo>
                  <a:pt x="33724" y="482600"/>
                </a:lnTo>
                <a:lnTo>
                  <a:pt x="34008" y="469900"/>
                </a:lnTo>
                <a:close/>
              </a:path>
              <a:path w="2707004" h="4114800">
                <a:moveTo>
                  <a:pt x="2701408" y="469900"/>
                </a:moveTo>
                <a:lnTo>
                  <a:pt x="2675373" y="469900"/>
                </a:lnTo>
                <a:lnTo>
                  <a:pt x="2674031" y="482600"/>
                </a:lnTo>
                <a:lnTo>
                  <a:pt x="2670999" y="482600"/>
                </a:lnTo>
                <a:lnTo>
                  <a:pt x="2671422" y="495300"/>
                </a:lnTo>
                <a:lnTo>
                  <a:pt x="2700491" y="495300"/>
                </a:lnTo>
                <a:lnTo>
                  <a:pt x="2700066" y="482600"/>
                </a:lnTo>
                <a:lnTo>
                  <a:pt x="2701408" y="469900"/>
                </a:lnTo>
                <a:close/>
              </a:path>
              <a:path w="2707004" h="4114800">
                <a:moveTo>
                  <a:pt x="37534" y="457200"/>
                </a:moveTo>
                <a:lnTo>
                  <a:pt x="6772" y="457200"/>
                </a:lnTo>
                <a:lnTo>
                  <a:pt x="5784" y="482600"/>
                </a:lnTo>
                <a:lnTo>
                  <a:pt x="32172" y="482600"/>
                </a:lnTo>
                <a:lnTo>
                  <a:pt x="29138" y="469900"/>
                </a:lnTo>
                <a:lnTo>
                  <a:pt x="35278" y="469900"/>
                </a:lnTo>
                <a:lnTo>
                  <a:pt x="37534" y="457200"/>
                </a:lnTo>
                <a:close/>
              </a:path>
              <a:path w="2707004" h="4114800">
                <a:moveTo>
                  <a:pt x="2697386" y="457200"/>
                </a:moveTo>
                <a:lnTo>
                  <a:pt x="2677137" y="457200"/>
                </a:lnTo>
                <a:lnTo>
                  <a:pt x="2674031" y="469900"/>
                </a:lnTo>
                <a:lnTo>
                  <a:pt x="2696963" y="469900"/>
                </a:lnTo>
                <a:lnTo>
                  <a:pt x="2697386" y="457200"/>
                </a:lnTo>
                <a:close/>
              </a:path>
              <a:path w="2707004" h="4114800">
                <a:moveTo>
                  <a:pt x="32385" y="431800"/>
                </a:moveTo>
                <a:lnTo>
                  <a:pt x="26598" y="444500"/>
                </a:lnTo>
                <a:lnTo>
                  <a:pt x="4091" y="444500"/>
                </a:lnTo>
                <a:lnTo>
                  <a:pt x="9947" y="457200"/>
                </a:lnTo>
                <a:lnTo>
                  <a:pt x="37040" y="457200"/>
                </a:lnTo>
                <a:lnTo>
                  <a:pt x="32385" y="431800"/>
                </a:lnTo>
                <a:close/>
              </a:path>
              <a:path w="2707004" h="4114800">
                <a:moveTo>
                  <a:pt x="2670844" y="448702"/>
                </a:moveTo>
                <a:lnTo>
                  <a:pt x="2667965" y="457200"/>
                </a:lnTo>
                <a:lnTo>
                  <a:pt x="2671493" y="457200"/>
                </a:lnTo>
                <a:lnTo>
                  <a:pt x="2670844" y="448702"/>
                </a:lnTo>
                <a:close/>
              </a:path>
              <a:path w="2707004" h="4114800">
                <a:moveTo>
                  <a:pt x="2680365" y="444500"/>
                </a:moveTo>
                <a:lnTo>
                  <a:pt x="2672269" y="444500"/>
                </a:lnTo>
                <a:lnTo>
                  <a:pt x="2670844" y="448702"/>
                </a:lnTo>
                <a:lnTo>
                  <a:pt x="2671493" y="457200"/>
                </a:lnTo>
                <a:lnTo>
                  <a:pt x="2680365" y="444500"/>
                </a:lnTo>
                <a:close/>
              </a:path>
              <a:path w="2707004" h="4114800">
                <a:moveTo>
                  <a:pt x="2686380" y="444500"/>
                </a:moveTo>
                <a:lnTo>
                  <a:pt x="2680365" y="444500"/>
                </a:lnTo>
                <a:lnTo>
                  <a:pt x="2671493" y="457200"/>
                </a:lnTo>
                <a:lnTo>
                  <a:pt x="2687297" y="457200"/>
                </a:lnTo>
                <a:lnTo>
                  <a:pt x="2686380" y="444500"/>
                </a:lnTo>
                <a:close/>
              </a:path>
              <a:path w="2707004" h="4114800">
                <a:moveTo>
                  <a:pt x="2702749" y="444500"/>
                </a:moveTo>
                <a:lnTo>
                  <a:pt x="2693435" y="457200"/>
                </a:lnTo>
                <a:lnTo>
                  <a:pt x="2700066" y="457200"/>
                </a:lnTo>
                <a:lnTo>
                  <a:pt x="2702749" y="444500"/>
                </a:lnTo>
                <a:close/>
              </a:path>
              <a:path w="2707004" h="4114800">
                <a:moveTo>
                  <a:pt x="2672269" y="444500"/>
                </a:moveTo>
                <a:lnTo>
                  <a:pt x="2670524" y="444500"/>
                </a:lnTo>
                <a:lnTo>
                  <a:pt x="2670844" y="448702"/>
                </a:lnTo>
                <a:lnTo>
                  <a:pt x="2672269" y="444500"/>
                </a:lnTo>
                <a:close/>
              </a:path>
              <a:path w="2707004" h="4114800">
                <a:moveTo>
                  <a:pt x="36123" y="419100"/>
                </a:moveTo>
                <a:lnTo>
                  <a:pt x="5149" y="419100"/>
                </a:lnTo>
                <a:lnTo>
                  <a:pt x="5502" y="431800"/>
                </a:lnTo>
                <a:lnTo>
                  <a:pt x="7548" y="444500"/>
                </a:lnTo>
                <a:lnTo>
                  <a:pt x="9525" y="444500"/>
                </a:lnTo>
                <a:lnTo>
                  <a:pt x="16863" y="431800"/>
                </a:lnTo>
                <a:lnTo>
                  <a:pt x="35913" y="431800"/>
                </a:lnTo>
                <a:lnTo>
                  <a:pt x="36123" y="419100"/>
                </a:lnTo>
                <a:close/>
              </a:path>
              <a:path w="2707004" h="4114800">
                <a:moveTo>
                  <a:pt x="26104" y="431800"/>
                </a:moveTo>
                <a:lnTo>
                  <a:pt x="21871" y="431800"/>
                </a:lnTo>
                <a:lnTo>
                  <a:pt x="15380" y="444500"/>
                </a:lnTo>
                <a:lnTo>
                  <a:pt x="26388" y="444500"/>
                </a:lnTo>
                <a:lnTo>
                  <a:pt x="26104" y="431800"/>
                </a:lnTo>
                <a:close/>
              </a:path>
              <a:path w="2707004" h="4114800">
                <a:moveTo>
                  <a:pt x="2697589" y="406400"/>
                </a:moveTo>
                <a:lnTo>
                  <a:pt x="2681707" y="406400"/>
                </a:lnTo>
                <a:lnTo>
                  <a:pt x="2681707" y="419100"/>
                </a:lnTo>
                <a:lnTo>
                  <a:pt x="2670524" y="431800"/>
                </a:lnTo>
                <a:lnTo>
                  <a:pt x="2668212" y="444500"/>
                </a:lnTo>
                <a:lnTo>
                  <a:pt x="2679324" y="444500"/>
                </a:lnTo>
                <a:lnTo>
                  <a:pt x="2685086" y="436581"/>
                </a:lnTo>
                <a:lnTo>
                  <a:pt x="2686542" y="431800"/>
                </a:lnTo>
                <a:lnTo>
                  <a:pt x="2693859" y="431800"/>
                </a:lnTo>
                <a:lnTo>
                  <a:pt x="2699685" y="420642"/>
                </a:lnTo>
                <a:lnTo>
                  <a:pt x="2699900" y="419100"/>
                </a:lnTo>
                <a:lnTo>
                  <a:pt x="2693413" y="419100"/>
                </a:lnTo>
                <a:lnTo>
                  <a:pt x="2697589" y="406400"/>
                </a:lnTo>
                <a:close/>
              </a:path>
              <a:path w="2707004" h="4114800">
                <a:moveTo>
                  <a:pt x="2685086" y="436581"/>
                </a:moveTo>
                <a:lnTo>
                  <a:pt x="2679324" y="444500"/>
                </a:lnTo>
                <a:lnTo>
                  <a:pt x="2682676" y="444500"/>
                </a:lnTo>
                <a:lnTo>
                  <a:pt x="2685086" y="436581"/>
                </a:lnTo>
                <a:close/>
              </a:path>
              <a:path w="2707004" h="4114800">
                <a:moveTo>
                  <a:pt x="2700491" y="431800"/>
                </a:moveTo>
                <a:lnTo>
                  <a:pt x="2688567" y="431800"/>
                </a:lnTo>
                <a:lnTo>
                  <a:pt x="2685086" y="436581"/>
                </a:lnTo>
                <a:lnTo>
                  <a:pt x="2682676" y="444500"/>
                </a:lnTo>
                <a:lnTo>
                  <a:pt x="2696116" y="444500"/>
                </a:lnTo>
                <a:lnTo>
                  <a:pt x="2700491" y="431800"/>
                </a:lnTo>
                <a:close/>
              </a:path>
              <a:path w="2707004" h="4114800">
                <a:moveTo>
                  <a:pt x="2699685" y="420642"/>
                </a:moveTo>
                <a:lnTo>
                  <a:pt x="2693859" y="431800"/>
                </a:lnTo>
                <a:lnTo>
                  <a:pt x="2698131" y="431800"/>
                </a:lnTo>
                <a:lnTo>
                  <a:pt x="2699685" y="420642"/>
                </a:lnTo>
                <a:close/>
              </a:path>
              <a:path w="2707004" h="4114800">
                <a:moveTo>
                  <a:pt x="2700491" y="419100"/>
                </a:moveTo>
                <a:lnTo>
                  <a:pt x="2699685" y="420642"/>
                </a:lnTo>
                <a:lnTo>
                  <a:pt x="2698131" y="431800"/>
                </a:lnTo>
                <a:lnTo>
                  <a:pt x="2703172" y="431800"/>
                </a:lnTo>
                <a:lnTo>
                  <a:pt x="2700491" y="419100"/>
                </a:lnTo>
                <a:close/>
              </a:path>
              <a:path w="2707004" h="4114800">
                <a:moveTo>
                  <a:pt x="25328" y="406400"/>
                </a:moveTo>
                <a:lnTo>
                  <a:pt x="16085" y="406400"/>
                </a:lnTo>
                <a:lnTo>
                  <a:pt x="16085" y="419100"/>
                </a:lnTo>
                <a:lnTo>
                  <a:pt x="25118" y="419100"/>
                </a:lnTo>
                <a:lnTo>
                  <a:pt x="25328" y="406400"/>
                </a:lnTo>
                <a:close/>
              </a:path>
              <a:path w="2707004" h="4114800">
                <a:moveTo>
                  <a:pt x="2701764" y="381000"/>
                </a:moveTo>
                <a:lnTo>
                  <a:pt x="2678949" y="381000"/>
                </a:lnTo>
                <a:lnTo>
                  <a:pt x="2670524" y="393700"/>
                </a:lnTo>
                <a:lnTo>
                  <a:pt x="2669628" y="406400"/>
                </a:lnTo>
                <a:lnTo>
                  <a:pt x="2671493" y="419100"/>
                </a:lnTo>
                <a:lnTo>
                  <a:pt x="2681707" y="406400"/>
                </a:lnTo>
                <a:lnTo>
                  <a:pt x="2700347" y="406400"/>
                </a:lnTo>
                <a:lnTo>
                  <a:pt x="2703181" y="393700"/>
                </a:lnTo>
                <a:lnTo>
                  <a:pt x="2702212" y="393700"/>
                </a:lnTo>
                <a:lnTo>
                  <a:pt x="2701764" y="381000"/>
                </a:lnTo>
                <a:close/>
              </a:path>
              <a:path w="2707004" h="4114800">
                <a:moveTo>
                  <a:pt x="31890" y="393700"/>
                </a:moveTo>
                <a:lnTo>
                  <a:pt x="5830" y="393700"/>
                </a:lnTo>
                <a:lnTo>
                  <a:pt x="12748" y="406400"/>
                </a:lnTo>
                <a:lnTo>
                  <a:pt x="19825" y="406400"/>
                </a:lnTo>
                <a:lnTo>
                  <a:pt x="31890" y="393700"/>
                </a:lnTo>
                <a:close/>
              </a:path>
              <a:path w="2707004" h="4114800">
                <a:moveTo>
                  <a:pt x="31890" y="393700"/>
                </a:moveTo>
                <a:lnTo>
                  <a:pt x="19825" y="406400"/>
                </a:lnTo>
                <a:lnTo>
                  <a:pt x="32346" y="406400"/>
                </a:lnTo>
                <a:lnTo>
                  <a:pt x="33108" y="404135"/>
                </a:lnTo>
                <a:lnTo>
                  <a:pt x="31890" y="393700"/>
                </a:lnTo>
                <a:close/>
              </a:path>
              <a:path w="2707004" h="4114800">
                <a:moveTo>
                  <a:pt x="33108" y="404135"/>
                </a:moveTo>
                <a:lnTo>
                  <a:pt x="32346" y="406400"/>
                </a:lnTo>
                <a:lnTo>
                  <a:pt x="33373" y="406400"/>
                </a:lnTo>
                <a:lnTo>
                  <a:pt x="33108" y="404135"/>
                </a:lnTo>
                <a:close/>
              </a:path>
              <a:path w="2707004" h="4114800">
                <a:moveTo>
                  <a:pt x="37070" y="381000"/>
                </a:moveTo>
                <a:lnTo>
                  <a:pt x="3070" y="381000"/>
                </a:lnTo>
                <a:lnTo>
                  <a:pt x="3966" y="393700"/>
                </a:lnTo>
                <a:lnTo>
                  <a:pt x="31890" y="393700"/>
                </a:lnTo>
                <a:lnTo>
                  <a:pt x="33108" y="404135"/>
                </a:lnTo>
                <a:lnTo>
                  <a:pt x="36622" y="393700"/>
                </a:lnTo>
                <a:lnTo>
                  <a:pt x="37070" y="381000"/>
                </a:lnTo>
                <a:close/>
              </a:path>
              <a:path w="2707004" h="4114800">
                <a:moveTo>
                  <a:pt x="38113" y="381000"/>
                </a:moveTo>
                <a:lnTo>
                  <a:pt x="37070" y="381000"/>
                </a:lnTo>
                <a:lnTo>
                  <a:pt x="36622" y="393700"/>
                </a:lnTo>
                <a:lnTo>
                  <a:pt x="38113" y="381000"/>
                </a:lnTo>
                <a:close/>
              </a:path>
              <a:path w="2707004" h="4114800">
                <a:moveTo>
                  <a:pt x="33342" y="368300"/>
                </a:moveTo>
                <a:lnTo>
                  <a:pt x="14702" y="368300"/>
                </a:lnTo>
                <a:lnTo>
                  <a:pt x="10079" y="381000"/>
                </a:lnTo>
                <a:lnTo>
                  <a:pt x="33342" y="381000"/>
                </a:lnTo>
                <a:lnTo>
                  <a:pt x="33342" y="368300"/>
                </a:lnTo>
                <a:close/>
              </a:path>
              <a:path w="2707004" h="4114800">
                <a:moveTo>
                  <a:pt x="37368" y="368300"/>
                </a:moveTo>
                <a:lnTo>
                  <a:pt x="33342" y="368300"/>
                </a:lnTo>
                <a:lnTo>
                  <a:pt x="37592" y="381000"/>
                </a:lnTo>
                <a:lnTo>
                  <a:pt x="37368" y="368300"/>
                </a:lnTo>
                <a:close/>
              </a:path>
              <a:path w="2707004" h="4114800">
                <a:moveTo>
                  <a:pt x="2700869" y="355600"/>
                </a:moveTo>
                <a:lnTo>
                  <a:pt x="2679843" y="355600"/>
                </a:lnTo>
                <a:lnTo>
                  <a:pt x="2676638" y="368300"/>
                </a:lnTo>
                <a:lnTo>
                  <a:pt x="2671493" y="368300"/>
                </a:lnTo>
                <a:lnTo>
                  <a:pt x="2671046" y="381000"/>
                </a:lnTo>
                <a:lnTo>
                  <a:pt x="2698036" y="381000"/>
                </a:lnTo>
                <a:lnTo>
                  <a:pt x="2700869" y="355600"/>
                </a:lnTo>
                <a:close/>
              </a:path>
              <a:path w="2707004" h="4114800">
                <a:moveTo>
                  <a:pt x="32373" y="342900"/>
                </a:moveTo>
                <a:lnTo>
                  <a:pt x="4636" y="342900"/>
                </a:lnTo>
                <a:lnTo>
                  <a:pt x="5382" y="355600"/>
                </a:lnTo>
                <a:lnTo>
                  <a:pt x="2101" y="368300"/>
                </a:lnTo>
                <a:lnTo>
                  <a:pt x="24917" y="368300"/>
                </a:lnTo>
                <a:lnTo>
                  <a:pt x="24917" y="355600"/>
                </a:lnTo>
                <a:lnTo>
                  <a:pt x="31925" y="355600"/>
                </a:lnTo>
                <a:lnTo>
                  <a:pt x="32373" y="342900"/>
                </a:lnTo>
                <a:close/>
              </a:path>
              <a:path w="2707004" h="4114800">
                <a:moveTo>
                  <a:pt x="2703255" y="342900"/>
                </a:moveTo>
                <a:lnTo>
                  <a:pt x="2668883" y="342900"/>
                </a:lnTo>
                <a:lnTo>
                  <a:pt x="2670075" y="355600"/>
                </a:lnTo>
                <a:lnTo>
                  <a:pt x="2672238" y="368300"/>
                </a:lnTo>
                <a:lnTo>
                  <a:pt x="2679843" y="355600"/>
                </a:lnTo>
                <a:lnTo>
                  <a:pt x="2697142" y="355600"/>
                </a:lnTo>
                <a:lnTo>
                  <a:pt x="2703255" y="342900"/>
                </a:lnTo>
                <a:close/>
              </a:path>
              <a:path w="2707004" h="4114800">
                <a:moveTo>
                  <a:pt x="9781" y="330200"/>
                </a:moveTo>
                <a:lnTo>
                  <a:pt x="4927" y="330200"/>
                </a:lnTo>
                <a:lnTo>
                  <a:pt x="6286" y="342900"/>
                </a:lnTo>
                <a:lnTo>
                  <a:pt x="7939" y="342900"/>
                </a:lnTo>
                <a:lnTo>
                  <a:pt x="9781" y="330200"/>
                </a:lnTo>
                <a:close/>
              </a:path>
              <a:path w="2707004" h="4114800">
                <a:moveTo>
                  <a:pt x="14030" y="330200"/>
                </a:moveTo>
                <a:lnTo>
                  <a:pt x="13583" y="330200"/>
                </a:lnTo>
                <a:lnTo>
                  <a:pt x="13061" y="342900"/>
                </a:lnTo>
                <a:lnTo>
                  <a:pt x="17983" y="342900"/>
                </a:lnTo>
                <a:lnTo>
                  <a:pt x="14030" y="330200"/>
                </a:lnTo>
                <a:close/>
              </a:path>
              <a:path w="2707004" h="4114800">
                <a:moveTo>
                  <a:pt x="34833" y="317500"/>
                </a:moveTo>
                <a:lnTo>
                  <a:pt x="17014" y="317500"/>
                </a:lnTo>
                <a:lnTo>
                  <a:pt x="17536" y="330200"/>
                </a:lnTo>
                <a:lnTo>
                  <a:pt x="17983" y="342900"/>
                </a:lnTo>
                <a:lnTo>
                  <a:pt x="36101" y="342900"/>
                </a:lnTo>
                <a:lnTo>
                  <a:pt x="34236" y="330200"/>
                </a:lnTo>
                <a:lnTo>
                  <a:pt x="25439" y="330200"/>
                </a:lnTo>
                <a:lnTo>
                  <a:pt x="34833" y="317500"/>
                </a:lnTo>
                <a:close/>
              </a:path>
              <a:path w="2707004" h="4114800">
                <a:moveTo>
                  <a:pt x="2694308" y="330200"/>
                </a:moveTo>
                <a:lnTo>
                  <a:pt x="2671343" y="330200"/>
                </a:lnTo>
                <a:lnTo>
                  <a:pt x="2670896" y="342900"/>
                </a:lnTo>
                <a:lnTo>
                  <a:pt x="2694755" y="342900"/>
                </a:lnTo>
                <a:lnTo>
                  <a:pt x="2694308" y="330200"/>
                </a:lnTo>
                <a:close/>
              </a:path>
              <a:path w="2707004" h="4114800">
                <a:moveTo>
                  <a:pt x="2701243" y="330200"/>
                </a:moveTo>
                <a:lnTo>
                  <a:pt x="2694755" y="342900"/>
                </a:lnTo>
                <a:lnTo>
                  <a:pt x="2702212" y="342900"/>
                </a:lnTo>
                <a:lnTo>
                  <a:pt x="2701243" y="330200"/>
                </a:lnTo>
                <a:close/>
              </a:path>
              <a:path w="2707004" h="4114800">
                <a:moveTo>
                  <a:pt x="17014" y="317500"/>
                </a:moveTo>
                <a:lnTo>
                  <a:pt x="3070" y="317500"/>
                </a:lnTo>
                <a:lnTo>
                  <a:pt x="3966" y="330200"/>
                </a:lnTo>
                <a:lnTo>
                  <a:pt x="12391" y="330200"/>
                </a:lnTo>
                <a:lnTo>
                  <a:pt x="17014" y="317500"/>
                </a:lnTo>
                <a:close/>
              </a:path>
              <a:path w="2707004" h="4114800">
                <a:moveTo>
                  <a:pt x="2673227" y="328358"/>
                </a:moveTo>
                <a:lnTo>
                  <a:pt x="2671865" y="330200"/>
                </a:lnTo>
                <a:lnTo>
                  <a:pt x="2673357" y="330200"/>
                </a:lnTo>
                <a:lnTo>
                  <a:pt x="2673227" y="328358"/>
                </a:lnTo>
                <a:close/>
              </a:path>
              <a:path w="2707004" h="4114800">
                <a:moveTo>
                  <a:pt x="2677211" y="322973"/>
                </a:moveTo>
                <a:lnTo>
                  <a:pt x="2673227" y="328358"/>
                </a:lnTo>
                <a:lnTo>
                  <a:pt x="2673357" y="330200"/>
                </a:lnTo>
                <a:lnTo>
                  <a:pt x="2674326" y="330200"/>
                </a:lnTo>
                <a:lnTo>
                  <a:pt x="2677211" y="322973"/>
                </a:lnTo>
                <a:close/>
              </a:path>
              <a:path w="2707004" h="4114800">
                <a:moveTo>
                  <a:pt x="2703628" y="304800"/>
                </a:moveTo>
                <a:lnTo>
                  <a:pt x="2694678" y="304800"/>
                </a:lnTo>
                <a:lnTo>
                  <a:pt x="2692258" y="317500"/>
                </a:lnTo>
                <a:lnTo>
                  <a:pt x="2681260" y="317500"/>
                </a:lnTo>
                <a:lnTo>
                  <a:pt x="2677211" y="322973"/>
                </a:lnTo>
                <a:lnTo>
                  <a:pt x="2674326" y="330200"/>
                </a:lnTo>
                <a:lnTo>
                  <a:pt x="2700347" y="330200"/>
                </a:lnTo>
                <a:lnTo>
                  <a:pt x="2699900" y="317500"/>
                </a:lnTo>
                <a:lnTo>
                  <a:pt x="2703628" y="304800"/>
                </a:lnTo>
                <a:close/>
              </a:path>
              <a:path w="2707004" h="4114800">
                <a:moveTo>
                  <a:pt x="2679396" y="317500"/>
                </a:moveTo>
                <a:lnTo>
                  <a:pt x="2672462" y="317500"/>
                </a:lnTo>
                <a:lnTo>
                  <a:pt x="2673227" y="328358"/>
                </a:lnTo>
                <a:lnTo>
                  <a:pt x="2677211" y="322973"/>
                </a:lnTo>
                <a:lnTo>
                  <a:pt x="2679396" y="317500"/>
                </a:lnTo>
                <a:close/>
              </a:path>
              <a:path w="2707004" h="4114800">
                <a:moveTo>
                  <a:pt x="34461" y="292100"/>
                </a:moveTo>
                <a:lnTo>
                  <a:pt x="11944" y="292100"/>
                </a:lnTo>
                <a:lnTo>
                  <a:pt x="12391" y="304800"/>
                </a:lnTo>
                <a:lnTo>
                  <a:pt x="6351" y="304800"/>
                </a:lnTo>
                <a:lnTo>
                  <a:pt x="6799" y="317500"/>
                </a:lnTo>
                <a:lnTo>
                  <a:pt x="37815" y="317500"/>
                </a:lnTo>
                <a:lnTo>
                  <a:pt x="36622" y="304800"/>
                </a:lnTo>
                <a:lnTo>
                  <a:pt x="34461" y="292100"/>
                </a:lnTo>
                <a:close/>
              </a:path>
              <a:path w="2707004" h="4114800">
                <a:moveTo>
                  <a:pt x="2688717" y="304800"/>
                </a:moveTo>
                <a:lnTo>
                  <a:pt x="2673804" y="304800"/>
                </a:lnTo>
                <a:lnTo>
                  <a:pt x="2670597" y="317500"/>
                </a:lnTo>
                <a:lnTo>
                  <a:pt x="2689164" y="317500"/>
                </a:lnTo>
                <a:lnTo>
                  <a:pt x="2688717" y="304800"/>
                </a:lnTo>
                <a:close/>
              </a:path>
              <a:path w="2707004" h="4114800">
                <a:moveTo>
                  <a:pt x="11944" y="292100"/>
                </a:moveTo>
                <a:lnTo>
                  <a:pt x="4488" y="292100"/>
                </a:lnTo>
                <a:lnTo>
                  <a:pt x="5457" y="304800"/>
                </a:lnTo>
                <a:lnTo>
                  <a:pt x="11944" y="292100"/>
                </a:lnTo>
                <a:close/>
              </a:path>
              <a:path w="2707004" h="4114800">
                <a:moveTo>
                  <a:pt x="2697737" y="292100"/>
                </a:moveTo>
                <a:lnTo>
                  <a:pt x="2681782" y="292100"/>
                </a:lnTo>
                <a:lnTo>
                  <a:pt x="2674773" y="304800"/>
                </a:lnTo>
                <a:lnTo>
                  <a:pt x="2694727" y="304800"/>
                </a:lnTo>
                <a:lnTo>
                  <a:pt x="2697737" y="292100"/>
                </a:lnTo>
                <a:close/>
              </a:path>
              <a:path w="2707004" h="4114800">
                <a:moveTo>
                  <a:pt x="2700413" y="292100"/>
                </a:moveTo>
                <a:lnTo>
                  <a:pt x="2698759" y="292100"/>
                </a:lnTo>
                <a:lnTo>
                  <a:pt x="2696917" y="304800"/>
                </a:lnTo>
                <a:lnTo>
                  <a:pt x="2701772" y="304800"/>
                </a:lnTo>
                <a:lnTo>
                  <a:pt x="2700413" y="292100"/>
                </a:lnTo>
                <a:close/>
              </a:path>
              <a:path w="2707004" h="4114800">
                <a:moveTo>
                  <a:pt x="35206" y="279400"/>
                </a:moveTo>
                <a:lnTo>
                  <a:pt x="12391" y="279400"/>
                </a:lnTo>
                <a:lnTo>
                  <a:pt x="9558" y="292100"/>
                </a:lnTo>
                <a:lnTo>
                  <a:pt x="30062" y="292100"/>
                </a:lnTo>
                <a:lnTo>
                  <a:pt x="35206" y="279400"/>
                </a:lnTo>
                <a:close/>
              </a:path>
              <a:path w="2707004" h="4114800">
                <a:moveTo>
                  <a:pt x="2701690" y="279400"/>
                </a:moveTo>
                <a:lnTo>
                  <a:pt x="2669106" y="279400"/>
                </a:lnTo>
                <a:lnTo>
                  <a:pt x="2669330" y="292100"/>
                </a:lnTo>
                <a:lnTo>
                  <a:pt x="2700580" y="292100"/>
                </a:lnTo>
                <a:lnTo>
                  <a:pt x="2701690" y="279400"/>
                </a:lnTo>
                <a:close/>
              </a:path>
              <a:path w="2707004" h="4114800">
                <a:moveTo>
                  <a:pt x="32745" y="266700"/>
                </a:moveTo>
                <a:lnTo>
                  <a:pt x="8662" y="266700"/>
                </a:lnTo>
                <a:lnTo>
                  <a:pt x="5830" y="279400"/>
                </a:lnTo>
                <a:lnTo>
                  <a:pt x="33714" y="279400"/>
                </a:lnTo>
                <a:lnTo>
                  <a:pt x="32745" y="266700"/>
                </a:lnTo>
                <a:close/>
              </a:path>
              <a:path w="2707004" h="4114800">
                <a:moveTo>
                  <a:pt x="2706014" y="228600"/>
                </a:moveTo>
                <a:lnTo>
                  <a:pt x="2700869" y="241300"/>
                </a:lnTo>
                <a:lnTo>
                  <a:pt x="2687297" y="241300"/>
                </a:lnTo>
                <a:lnTo>
                  <a:pt x="2675122" y="252956"/>
                </a:lnTo>
                <a:lnTo>
                  <a:pt x="2674353" y="254000"/>
                </a:lnTo>
                <a:lnTo>
                  <a:pt x="2670075" y="266700"/>
                </a:lnTo>
                <a:lnTo>
                  <a:pt x="2668584" y="279400"/>
                </a:lnTo>
                <a:lnTo>
                  <a:pt x="2676116" y="266700"/>
                </a:lnTo>
                <a:lnTo>
                  <a:pt x="2691997" y="266700"/>
                </a:lnTo>
                <a:lnTo>
                  <a:pt x="2696620" y="254000"/>
                </a:lnTo>
                <a:lnTo>
                  <a:pt x="2703628" y="254000"/>
                </a:lnTo>
                <a:lnTo>
                  <a:pt x="2702733" y="241300"/>
                </a:lnTo>
                <a:lnTo>
                  <a:pt x="2706014" y="228600"/>
                </a:lnTo>
                <a:close/>
              </a:path>
              <a:path w="2707004" h="4114800">
                <a:moveTo>
                  <a:pt x="2704597" y="266700"/>
                </a:moveTo>
                <a:lnTo>
                  <a:pt x="2677980" y="266700"/>
                </a:lnTo>
                <a:lnTo>
                  <a:pt x="2673357" y="279400"/>
                </a:lnTo>
                <a:lnTo>
                  <a:pt x="2701316" y="279400"/>
                </a:lnTo>
                <a:lnTo>
                  <a:pt x="2704597" y="266700"/>
                </a:lnTo>
                <a:close/>
              </a:path>
              <a:path w="2707004" h="4114800">
                <a:moveTo>
                  <a:pt x="36175" y="254000"/>
                </a:moveTo>
                <a:lnTo>
                  <a:pt x="11422" y="254000"/>
                </a:lnTo>
                <a:lnTo>
                  <a:pt x="10527" y="266700"/>
                </a:lnTo>
                <a:lnTo>
                  <a:pt x="27750" y="266700"/>
                </a:lnTo>
                <a:lnTo>
                  <a:pt x="36175" y="254000"/>
                </a:lnTo>
                <a:close/>
              </a:path>
              <a:path w="2707004" h="4114800">
                <a:moveTo>
                  <a:pt x="35206" y="241300"/>
                </a:moveTo>
                <a:lnTo>
                  <a:pt x="4488" y="241300"/>
                </a:lnTo>
                <a:lnTo>
                  <a:pt x="4935" y="254000"/>
                </a:lnTo>
                <a:lnTo>
                  <a:pt x="37070" y="254000"/>
                </a:lnTo>
                <a:lnTo>
                  <a:pt x="35206" y="241300"/>
                </a:lnTo>
                <a:close/>
              </a:path>
              <a:path w="2707004" h="4114800">
                <a:moveTo>
                  <a:pt x="2683711" y="241300"/>
                </a:moveTo>
                <a:lnTo>
                  <a:pt x="2673186" y="241300"/>
                </a:lnTo>
                <a:lnTo>
                  <a:pt x="2669658" y="254000"/>
                </a:lnTo>
                <a:lnTo>
                  <a:pt x="2674031" y="254000"/>
                </a:lnTo>
                <a:lnTo>
                  <a:pt x="2675122" y="252956"/>
                </a:lnTo>
                <a:lnTo>
                  <a:pt x="2683711" y="241300"/>
                </a:lnTo>
                <a:close/>
              </a:path>
              <a:path w="2707004" h="4114800">
                <a:moveTo>
                  <a:pt x="2698727" y="228600"/>
                </a:moveTo>
                <a:lnTo>
                  <a:pt x="2684616" y="228600"/>
                </a:lnTo>
                <a:lnTo>
                  <a:pt x="2682429" y="241300"/>
                </a:lnTo>
                <a:lnTo>
                  <a:pt x="2683711" y="241300"/>
                </a:lnTo>
                <a:lnTo>
                  <a:pt x="2675122" y="252956"/>
                </a:lnTo>
                <a:lnTo>
                  <a:pt x="2687297" y="241300"/>
                </a:lnTo>
                <a:lnTo>
                  <a:pt x="2698727" y="228600"/>
                </a:lnTo>
                <a:close/>
              </a:path>
              <a:path w="2707004" h="4114800">
                <a:moveTo>
                  <a:pt x="24992" y="228600"/>
                </a:moveTo>
                <a:lnTo>
                  <a:pt x="3519" y="228600"/>
                </a:lnTo>
                <a:lnTo>
                  <a:pt x="3966" y="241300"/>
                </a:lnTo>
                <a:lnTo>
                  <a:pt x="24992" y="241300"/>
                </a:lnTo>
                <a:lnTo>
                  <a:pt x="24992" y="228600"/>
                </a:lnTo>
                <a:close/>
              </a:path>
              <a:path w="2707004" h="4114800">
                <a:moveTo>
                  <a:pt x="38487" y="215900"/>
                </a:moveTo>
                <a:lnTo>
                  <a:pt x="12391" y="215900"/>
                </a:lnTo>
                <a:lnTo>
                  <a:pt x="13285" y="228600"/>
                </a:lnTo>
                <a:lnTo>
                  <a:pt x="36175" y="228600"/>
                </a:lnTo>
                <a:lnTo>
                  <a:pt x="38487" y="215900"/>
                </a:lnTo>
                <a:close/>
              </a:path>
              <a:path w="2707004" h="4114800">
                <a:moveTo>
                  <a:pt x="2704511" y="203200"/>
                </a:moveTo>
                <a:lnTo>
                  <a:pt x="2691671" y="215900"/>
                </a:lnTo>
                <a:lnTo>
                  <a:pt x="2670081" y="215900"/>
                </a:lnTo>
                <a:lnTo>
                  <a:pt x="2669235" y="228600"/>
                </a:lnTo>
                <a:lnTo>
                  <a:pt x="2699644" y="228600"/>
                </a:lnTo>
                <a:lnTo>
                  <a:pt x="2704511" y="215900"/>
                </a:lnTo>
                <a:lnTo>
                  <a:pt x="2704511" y="203200"/>
                </a:lnTo>
                <a:close/>
              </a:path>
              <a:path w="2707004" h="4114800">
                <a:moveTo>
                  <a:pt x="8676" y="203200"/>
                </a:moveTo>
                <a:lnTo>
                  <a:pt x="5382" y="203200"/>
                </a:lnTo>
                <a:lnTo>
                  <a:pt x="6799" y="215900"/>
                </a:lnTo>
                <a:lnTo>
                  <a:pt x="11148" y="215900"/>
                </a:lnTo>
                <a:lnTo>
                  <a:pt x="8676" y="203200"/>
                </a:lnTo>
                <a:close/>
              </a:path>
              <a:path w="2707004" h="4114800">
                <a:moveTo>
                  <a:pt x="27940" y="203200"/>
                </a:moveTo>
                <a:lnTo>
                  <a:pt x="8676" y="203200"/>
                </a:lnTo>
                <a:lnTo>
                  <a:pt x="11148" y="215900"/>
                </a:lnTo>
                <a:lnTo>
                  <a:pt x="20389" y="215900"/>
                </a:lnTo>
                <a:lnTo>
                  <a:pt x="27940" y="203200"/>
                </a:lnTo>
                <a:close/>
              </a:path>
              <a:path w="2707004" h="4114800">
                <a:moveTo>
                  <a:pt x="36175" y="203200"/>
                </a:moveTo>
                <a:lnTo>
                  <a:pt x="27940" y="203200"/>
                </a:lnTo>
                <a:lnTo>
                  <a:pt x="20389" y="215900"/>
                </a:lnTo>
                <a:lnTo>
                  <a:pt x="37070" y="215900"/>
                </a:lnTo>
                <a:lnTo>
                  <a:pt x="36175" y="203200"/>
                </a:lnTo>
                <a:close/>
              </a:path>
              <a:path w="2707004" h="4114800">
                <a:moveTo>
                  <a:pt x="2693929" y="203200"/>
                </a:moveTo>
                <a:lnTo>
                  <a:pt x="2676290" y="203200"/>
                </a:lnTo>
                <a:lnTo>
                  <a:pt x="2674031" y="215900"/>
                </a:lnTo>
                <a:lnTo>
                  <a:pt x="2691671" y="215900"/>
                </a:lnTo>
                <a:lnTo>
                  <a:pt x="2693929" y="203200"/>
                </a:lnTo>
                <a:close/>
              </a:path>
              <a:path w="2707004" h="4114800">
                <a:moveTo>
                  <a:pt x="34149" y="190500"/>
                </a:moveTo>
                <a:lnTo>
                  <a:pt x="4420" y="190500"/>
                </a:lnTo>
                <a:lnTo>
                  <a:pt x="5979" y="203200"/>
                </a:lnTo>
                <a:lnTo>
                  <a:pt x="35700" y="203200"/>
                </a:lnTo>
                <a:lnTo>
                  <a:pt x="34149" y="190500"/>
                </a:lnTo>
                <a:close/>
              </a:path>
              <a:path w="2707004" h="4114800">
                <a:moveTo>
                  <a:pt x="2702749" y="165100"/>
                </a:moveTo>
                <a:lnTo>
                  <a:pt x="2682429" y="165100"/>
                </a:lnTo>
                <a:lnTo>
                  <a:pt x="2680241" y="177800"/>
                </a:lnTo>
                <a:lnTo>
                  <a:pt x="2677137" y="190500"/>
                </a:lnTo>
                <a:lnTo>
                  <a:pt x="2672761" y="203200"/>
                </a:lnTo>
                <a:lnTo>
                  <a:pt x="2704936" y="203200"/>
                </a:lnTo>
                <a:lnTo>
                  <a:pt x="2705781" y="190500"/>
                </a:lnTo>
                <a:lnTo>
                  <a:pt x="2693859" y="190500"/>
                </a:lnTo>
                <a:lnTo>
                  <a:pt x="2696116" y="177800"/>
                </a:lnTo>
                <a:lnTo>
                  <a:pt x="2701408" y="177800"/>
                </a:lnTo>
                <a:lnTo>
                  <a:pt x="2702749" y="165100"/>
                </a:lnTo>
                <a:close/>
              </a:path>
              <a:path w="2707004" h="4114800">
                <a:moveTo>
                  <a:pt x="36405" y="177800"/>
                </a:moveTo>
                <a:lnTo>
                  <a:pt x="8890" y="177800"/>
                </a:lnTo>
                <a:lnTo>
                  <a:pt x="5361" y="190500"/>
                </a:lnTo>
                <a:lnTo>
                  <a:pt x="36195" y="190500"/>
                </a:lnTo>
                <a:lnTo>
                  <a:pt x="36405" y="177800"/>
                </a:lnTo>
                <a:close/>
              </a:path>
              <a:path w="2707004" h="4114800">
                <a:moveTo>
                  <a:pt x="2704936" y="177800"/>
                </a:moveTo>
                <a:lnTo>
                  <a:pt x="2701831" y="177800"/>
                </a:lnTo>
                <a:lnTo>
                  <a:pt x="2700914" y="190500"/>
                </a:lnTo>
                <a:lnTo>
                  <a:pt x="2705781" y="190500"/>
                </a:lnTo>
                <a:lnTo>
                  <a:pt x="2704936" y="177800"/>
                </a:lnTo>
                <a:close/>
              </a:path>
              <a:path w="2707004" h="4114800">
                <a:moveTo>
                  <a:pt x="33655" y="152400"/>
                </a:moveTo>
                <a:lnTo>
                  <a:pt x="5361" y="152400"/>
                </a:lnTo>
                <a:lnTo>
                  <a:pt x="6350" y="165100"/>
                </a:lnTo>
                <a:lnTo>
                  <a:pt x="7266" y="177800"/>
                </a:lnTo>
                <a:lnTo>
                  <a:pt x="28644" y="177800"/>
                </a:lnTo>
                <a:lnTo>
                  <a:pt x="25400" y="165100"/>
                </a:lnTo>
                <a:lnTo>
                  <a:pt x="34925" y="165100"/>
                </a:lnTo>
                <a:lnTo>
                  <a:pt x="33655" y="152400"/>
                </a:lnTo>
                <a:close/>
              </a:path>
              <a:path w="2707004" h="4114800">
                <a:moveTo>
                  <a:pt x="2682429" y="165100"/>
                </a:moveTo>
                <a:lnTo>
                  <a:pt x="2680241" y="165100"/>
                </a:lnTo>
                <a:lnTo>
                  <a:pt x="2677137" y="177800"/>
                </a:lnTo>
                <a:lnTo>
                  <a:pt x="2679818" y="177800"/>
                </a:lnTo>
                <a:lnTo>
                  <a:pt x="2682429" y="165100"/>
                </a:lnTo>
                <a:close/>
              </a:path>
              <a:path w="2707004" h="4114800">
                <a:moveTo>
                  <a:pt x="2696116" y="152400"/>
                </a:moveTo>
                <a:lnTo>
                  <a:pt x="2669235" y="152400"/>
                </a:lnTo>
                <a:lnTo>
                  <a:pt x="2667894" y="165100"/>
                </a:lnTo>
                <a:lnTo>
                  <a:pt x="2695621" y="165100"/>
                </a:lnTo>
                <a:lnTo>
                  <a:pt x="2696116" y="152400"/>
                </a:lnTo>
                <a:close/>
              </a:path>
              <a:path w="2707004" h="4114800">
                <a:moveTo>
                  <a:pt x="2704936" y="152400"/>
                </a:moveTo>
                <a:lnTo>
                  <a:pt x="2700066" y="165100"/>
                </a:lnTo>
                <a:lnTo>
                  <a:pt x="2704442" y="165100"/>
                </a:lnTo>
                <a:lnTo>
                  <a:pt x="2704936" y="152400"/>
                </a:lnTo>
                <a:close/>
              </a:path>
              <a:path w="2707004" h="4114800">
                <a:moveTo>
                  <a:pt x="36054" y="139700"/>
                </a:moveTo>
                <a:lnTo>
                  <a:pt x="6844" y="139700"/>
                </a:lnTo>
                <a:lnTo>
                  <a:pt x="10370" y="152400"/>
                </a:lnTo>
                <a:lnTo>
                  <a:pt x="36617" y="152400"/>
                </a:lnTo>
                <a:lnTo>
                  <a:pt x="36054" y="139700"/>
                </a:lnTo>
                <a:close/>
              </a:path>
              <a:path w="2707004" h="4114800">
                <a:moveTo>
                  <a:pt x="2704019" y="139700"/>
                </a:moveTo>
                <a:lnTo>
                  <a:pt x="2678054" y="139700"/>
                </a:lnTo>
                <a:lnTo>
                  <a:pt x="2670505" y="152400"/>
                </a:lnTo>
                <a:lnTo>
                  <a:pt x="2701408" y="152400"/>
                </a:lnTo>
                <a:lnTo>
                  <a:pt x="2704019" y="139700"/>
                </a:lnTo>
                <a:close/>
              </a:path>
              <a:path w="2707004" h="4114800">
                <a:moveTo>
                  <a:pt x="25894" y="127000"/>
                </a:moveTo>
                <a:lnTo>
                  <a:pt x="8324" y="127000"/>
                </a:lnTo>
                <a:lnTo>
                  <a:pt x="15875" y="139700"/>
                </a:lnTo>
                <a:lnTo>
                  <a:pt x="25540" y="139700"/>
                </a:lnTo>
                <a:lnTo>
                  <a:pt x="25894" y="127000"/>
                </a:lnTo>
                <a:close/>
              </a:path>
              <a:path w="2707004" h="4114800">
                <a:moveTo>
                  <a:pt x="2686803" y="127000"/>
                </a:moveTo>
                <a:lnTo>
                  <a:pt x="2670505" y="127000"/>
                </a:lnTo>
                <a:lnTo>
                  <a:pt x="2672198" y="139700"/>
                </a:lnTo>
                <a:lnTo>
                  <a:pt x="2688144" y="139700"/>
                </a:lnTo>
                <a:lnTo>
                  <a:pt x="2686803" y="127000"/>
                </a:lnTo>
                <a:close/>
              </a:path>
              <a:path w="2707004" h="4114800">
                <a:moveTo>
                  <a:pt x="2702255" y="127000"/>
                </a:moveTo>
                <a:lnTo>
                  <a:pt x="2692589" y="127000"/>
                </a:lnTo>
                <a:lnTo>
                  <a:pt x="2688144" y="139700"/>
                </a:lnTo>
                <a:lnTo>
                  <a:pt x="2706700" y="139700"/>
                </a:lnTo>
                <a:lnTo>
                  <a:pt x="2702255" y="127000"/>
                </a:lnTo>
                <a:close/>
              </a:path>
              <a:path w="2707004" h="4114800">
                <a:moveTo>
                  <a:pt x="7338" y="114300"/>
                </a:moveTo>
                <a:lnTo>
                  <a:pt x="6844" y="127000"/>
                </a:lnTo>
                <a:lnTo>
                  <a:pt x="11570" y="127000"/>
                </a:lnTo>
                <a:lnTo>
                  <a:pt x="7338" y="114300"/>
                </a:lnTo>
                <a:close/>
              </a:path>
              <a:path w="2707004" h="4114800">
                <a:moveTo>
                  <a:pt x="35913" y="114300"/>
                </a:moveTo>
                <a:lnTo>
                  <a:pt x="12628" y="114300"/>
                </a:lnTo>
                <a:lnTo>
                  <a:pt x="11570" y="127000"/>
                </a:lnTo>
                <a:lnTo>
                  <a:pt x="36264" y="127000"/>
                </a:lnTo>
                <a:lnTo>
                  <a:pt x="35913" y="114300"/>
                </a:lnTo>
                <a:close/>
              </a:path>
              <a:path w="2707004" h="4114800">
                <a:moveTo>
                  <a:pt x="2695693" y="114300"/>
                </a:moveTo>
                <a:lnTo>
                  <a:pt x="2673609" y="114300"/>
                </a:lnTo>
                <a:lnTo>
                  <a:pt x="2670999" y="127000"/>
                </a:lnTo>
                <a:lnTo>
                  <a:pt x="2687720" y="127000"/>
                </a:lnTo>
                <a:lnTo>
                  <a:pt x="2695693" y="114300"/>
                </a:lnTo>
                <a:close/>
              </a:path>
              <a:path w="2707004" h="4114800">
                <a:moveTo>
                  <a:pt x="28150" y="101600"/>
                </a:moveTo>
                <a:lnTo>
                  <a:pt x="5433" y="101600"/>
                </a:lnTo>
                <a:lnTo>
                  <a:pt x="6209" y="114300"/>
                </a:lnTo>
                <a:lnTo>
                  <a:pt x="27868" y="114300"/>
                </a:lnTo>
                <a:lnTo>
                  <a:pt x="28150" y="101600"/>
                </a:lnTo>
                <a:close/>
              </a:path>
              <a:path w="2707004" h="4114800">
                <a:moveTo>
                  <a:pt x="2681582" y="101600"/>
                </a:moveTo>
                <a:lnTo>
                  <a:pt x="2670999" y="101600"/>
                </a:lnTo>
                <a:lnTo>
                  <a:pt x="2671422" y="114300"/>
                </a:lnTo>
                <a:lnTo>
                  <a:pt x="2675373" y="114300"/>
                </a:lnTo>
                <a:lnTo>
                  <a:pt x="2681582" y="101600"/>
                </a:lnTo>
                <a:close/>
              </a:path>
              <a:path w="2707004" h="4114800">
                <a:moveTo>
                  <a:pt x="2700985" y="101600"/>
                </a:moveTo>
                <a:lnTo>
                  <a:pt x="2685956" y="101600"/>
                </a:lnTo>
                <a:lnTo>
                  <a:pt x="2683769" y="114300"/>
                </a:lnTo>
                <a:lnTo>
                  <a:pt x="2700066" y="114300"/>
                </a:lnTo>
                <a:lnTo>
                  <a:pt x="2700985" y="101600"/>
                </a:lnTo>
                <a:close/>
              </a:path>
              <a:path w="2707004" h="4114800">
                <a:moveTo>
                  <a:pt x="35278" y="76200"/>
                </a:moveTo>
                <a:lnTo>
                  <a:pt x="6772" y="76200"/>
                </a:lnTo>
                <a:lnTo>
                  <a:pt x="5784" y="88900"/>
                </a:lnTo>
                <a:lnTo>
                  <a:pt x="6844" y="101600"/>
                </a:lnTo>
                <a:lnTo>
                  <a:pt x="33724" y="101600"/>
                </a:lnTo>
                <a:lnTo>
                  <a:pt x="34008" y="88900"/>
                </a:lnTo>
                <a:lnTo>
                  <a:pt x="33020" y="88900"/>
                </a:lnTo>
                <a:lnTo>
                  <a:pt x="35278" y="76200"/>
                </a:lnTo>
                <a:close/>
              </a:path>
              <a:path w="2707004" h="4114800">
                <a:moveTo>
                  <a:pt x="2702678" y="76200"/>
                </a:moveTo>
                <a:lnTo>
                  <a:pt x="2677137" y="76200"/>
                </a:lnTo>
                <a:lnTo>
                  <a:pt x="2674031" y="88900"/>
                </a:lnTo>
                <a:lnTo>
                  <a:pt x="2672761" y="101600"/>
                </a:lnTo>
                <a:lnTo>
                  <a:pt x="2700066" y="101600"/>
                </a:lnTo>
                <a:lnTo>
                  <a:pt x="2700066" y="88900"/>
                </a:lnTo>
                <a:lnTo>
                  <a:pt x="2701408" y="88900"/>
                </a:lnTo>
                <a:lnTo>
                  <a:pt x="2702678" y="76200"/>
                </a:lnTo>
                <a:close/>
              </a:path>
              <a:path w="2707004" h="4114800">
                <a:moveTo>
                  <a:pt x="32385" y="50800"/>
                </a:moveTo>
                <a:lnTo>
                  <a:pt x="26598" y="63500"/>
                </a:lnTo>
                <a:lnTo>
                  <a:pt x="9947" y="63500"/>
                </a:lnTo>
                <a:lnTo>
                  <a:pt x="8324" y="76200"/>
                </a:lnTo>
                <a:lnTo>
                  <a:pt x="37040" y="76200"/>
                </a:lnTo>
                <a:lnTo>
                  <a:pt x="32385" y="50800"/>
                </a:lnTo>
                <a:close/>
              </a:path>
              <a:path w="2707004" h="4114800">
                <a:moveTo>
                  <a:pt x="2700066" y="63500"/>
                </a:moveTo>
                <a:lnTo>
                  <a:pt x="2672269" y="63500"/>
                </a:lnTo>
                <a:lnTo>
                  <a:pt x="2667965" y="76200"/>
                </a:lnTo>
                <a:lnTo>
                  <a:pt x="2697386" y="76200"/>
                </a:lnTo>
                <a:lnTo>
                  <a:pt x="2700066" y="63500"/>
                </a:lnTo>
                <a:close/>
              </a:path>
              <a:path w="2707004" h="4114800">
                <a:moveTo>
                  <a:pt x="26388" y="50800"/>
                </a:moveTo>
                <a:lnTo>
                  <a:pt x="12065" y="50800"/>
                </a:lnTo>
                <a:lnTo>
                  <a:pt x="8114" y="63500"/>
                </a:lnTo>
                <a:lnTo>
                  <a:pt x="26598" y="63500"/>
                </a:lnTo>
                <a:lnTo>
                  <a:pt x="26388" y="50800"/>
                </a:lnTo>
                <a:close/>
              </a:path>
              <a:path w="2707004" h="4114800">
                <a:moveTo>
                  <a:pt x="2686874" y="50800"/>
                </a:moveTo>
                <a:lnTo>
                  <a:pt x="2674031" y="50800"/>
                </a:lnTo>
                <a:lnTo>
                  <a:pt x="2670646" y="63500"/>
                </a:lnTo>
                <a:lnTo>
                  <a:pt x="2674809" y="63500"/>
                </a:lnTo>
                <a:lnTo>
                  <a:pt x="2686874" y="50800"/>
                </a:lnTo>
                <a:close/>
              </a:path>
              <a:path w="2707004" h="4114800">
                <a:moveTo>
                  <a:pt x="2696116" y="50800"/>
                </a:moveTo>
                <a:lnTo>
                  <a:pt x="2688567" y="50800"/>
                </a:lnTo>
                <a:lnTo>
                  <a:pt x="2679324" y="63500"/>
                </a:lnTo>
                <a:lnTo>
                  <a:pt x="2686380" y="63500"/>
                </a:lnTo>
                <a:lnTo>
                  <a:pt x="2696116" y="50800"/>
                </a:lnTo>
                <a:close/>
              </a:path>
              <a:path w="2707004" h="4114800">
                <a:moveTo>
                  <a:pt x="21595" y="25400"/>
                </a:moveTo>
                <a:lnTo>
                  <a:pt x="9947" y="25400"/>
                </a:lnTo>
                <a:lnTo>
                  <a:pt x="5149" y="38100"/>
                </a:lnTo>
                <a:lnTo>
                  <a:pt x="5502" y="50800"/>
                </a:lnTo>
                <a:lnTo>
                  <a:pt x="35135" y="50800"/>
                </a:lnTo>
                <a:lnTo>
                  <a:pt x="35913" y="38100"/>
                </a:lnTo>
                <a:lnTo>
                  <a:pt x="20320" y="38100"/>
                </a:lnTo>
                <a:lnTo>
                  <a:pt x="21595" y="25400"/>
                </a:lnTo>
                <a:close/>
              </a:path>
              <a:path w="2707004" h="4114800">
                <a:moveTo>
                  <a:pt x="2673045" y="38100"/>
                </a:moveTo>
                <a:lnTo>
                  <a:pt x="2670575" y="38100"/>
                </a:lnTo>
                <a:lnTo>
                  <a:pt x="2670293" y="50800"/>
                </a:lnTo>
                <a:lnTo>
                  <a:pt x="2673045" y="38100"/>
                </a:lnTo>
                <a:close/>
              </a:path>
              <a:path w="2707004" h="4114800">
                <a:moveTo>
                  <a:pt x="2681582" y="38100"/>
                </a:moveTo>
                <a:lnTo>
                  <a:pt x="2673045" y="38100"/>
                </a:lnTo>
                <a:lnTo>
                  <a:pt x="2675301" y="50800"/>
                </a:lnTo>
                <a:lnTo>
                  <a:pt x="2679042" y="50800"/>
                </a:lnTo>
                <a:lnTo>
                  <a:pt x="2681582" y="38100"/>
                </a:lnTo>
                <a:close/>
              </a:path>
              <a:path w="2707004" h="4114800">
                <a:moveTo>
                  <a:pt x="2693814" y="38100"/>
                </a:moveTo>
                <a:lnTo>
                  <a:pt x="2681582" y="38100"/>
                </a:lnTo>
                <a:lnTo>
                  <a:pt x="2681370" y="50800"/>
                </a:lnTo>
                <a:lnTo>
                  <a:pt x="2689343" y="50800"/>
                </a:lnTo>
                <a:lnTo>
                  <a:pt x="2692410" y="45048"/>
                </a:lnTo>
                <a:lnTo>
                  <a:pt x="2693814" y="38100"/>
                </a:lnTo>
                <a:close/>
              </a:path>
              <a:path w="2707004" h="4114800">
                <a:moveTo>
                  <a:pt x="2703172" y="38100"/>
                </a:moveTo>
                <a:lnTo>
                  <a:pt x="2696116" y="38100"/>
                </a:lnTo>
                <a:lnTo>
                  <a:pt x="2692410" y="45048"/>
                </a:lnTo>
                <a:lnTo>
                  <a:pt x="2691248" y="50800"/>
                </a:lnTo>
                <a:lnTo>
                  <a:pt x="2700491" y="50800"/>
                </a:lnTo>
                <a:lnTo>
                  <a:pt x="2703172" y="38100"/>
                </a:lnTo>
                <a:close/>
              </a:path>
              <a:path w="2707004" h="4114800">
                <a:moveTo>
                  <a:pt x="2696116" y="38100"/>
                </a:moveTo>
                <a:lnTo>
                  <a:pt x="2693814" y="38100"/>
                </a:lnTo>
                <a:lnTo>
                  <a:pt x="2692410" y="45048"/>
                </a:lnTo>
                <a:lnTo>
                  <a:pt x="2696116" y="38100"/>
                </a:lnTo>
                <a:close/>
              </a:path>
              <a:path w="2707004" h="4114800">
                <a:moveTo>
                  <a:pt x="29138" y="25400"/>
                </a:moveTo>
                <a:lnTo>
                  <a:pt x="21595" y="25400"/>
                </a:lnTo>
                <a:lnTo>
                  <a:pt x="20320" y="38100"/>
                </a:lnTo>
                <a:lnTo>
                  <a:pt x="26824" y="38100"/>
                </a:lnTo>
                <a:lnTo>
                  <a:pt x="30032" y="30427"/>
                </a:lnTo>
                <a:lnTo>
                  <a:pt x="29138" y="25400"/>
                </a:lnTo>
                <a:close/>
              </a:path>
              <a:path w="2707004" h="4114800">
                <a:moveTo>
                  <a:pt x="30032" y="30427"/>
                </a:moveTo>
                <a:lnTo>
                  <a:pt x="26824" y="38100"/>
                </a:lnTo>
                <a:lnTo>
                  <a:pt x="31396" y="38100"/>
                </a:lnTo>
                <a:lnTo>
                  <a:pt x="30032" y="30427"/>
                </a:lnTo>
                <a:close/>
              </a:path>
              <a:path w="2707004" h="4114800">
                <a:moveTo>
                  <a:pt x="52042" y="25400"/>
                </a:moveTo>
                <a:lnTo>
                  <a:pt x="44550" y="25400"/>
                </a:lnTo>
                <a:lnTo>
                  <a:pt x="39831" y="38100"/>
                </a:lnTo>
                <a:lnTo>
                  <a:pt x="50429" y="38100"/>
                </a:lnTo>
                <a:lnTo>
                  <a:pt x="52042" y="25400"/>
                </a:lnTo>
                <a:close/>
              </a:path>
              <a:path w="2707004" h="4114800">
                <a:moveTo>
                  <a:pt x="69970" y="25400"/>
                </a:moveTo>
                <a:lnTo>
                  <a:pt x="58861" y="25400"/>
                </a:lnTo>
                <a:lnTo>
                  <a:pt x="67119" y="38100"/>
                </a:lnTo>
                <a:lnTo>
                  <a:pt x="69970" y="25400"/>
                </a:lnTo>
                <a:close/>
              </a:path>
              <a:path w="2707004" h="4114800">
                <a:moveTo>
                  <a:pt x="92016" y="25400"/>
                </a:moveTo>
                <a:lnTo>
                  <a:pt x="79769" y="25400"/>
                </a:lnTo>
                <a:lnTo>
                  <a:pt x="80399" y="38100"/>
                </a:lnTo>
                <a:lnTo>
                  <a:pt x="86644" y="38100"/>
                </a:lnTo>
                <a:lnTo>
                  <a:pt x="92016" y="25400"/>
                </a:lnTo>
                <a:close/>
              </a:path>
              <a:path w="2707004" h="4114800">
                <a:moveTo>
                  <a:pt x="113642" y="25400"/>
                </a:moveTo>
                <a:lnTo>
                  <a:pt x="97649" y="25400"/>
                </a:lnTo>
                <a:lnTo>
                  <a:pt x="95573" y="38100"/>
                </a:lnTo>
                <a:lnTo>
                  <a:pt x="115553" y="38100"/>
                </a:lnTo>
                <a:lnTo>
                  <a:pt x="113642" y="25400"/>
                </a:lnTo>
                <a:close/>
              </a:path>
              <a:path w="2707004" h="4114800">
                <a:moveTo>
                  <a:pt x="176352" y="25400"/>
                </a:moveTo>
                <a:lnTo>
                  <a:pt x="144960" y="25400"/>
                </a:lnTo>
                <a:lnTo>
                  <a:pt x="147681" y="38100"/>
                </a:lnTo>
                <a:lnTo>
                  <a:pt x="156573" y="38100"/>
                </a:lnTo>
                <a:lnTo>
                  <a:pt x="176352" y="25400"/>
                </a:lnTo>
                <a:close/>
              </a:path>
              <a:path w="2707004" h="4114800">
                <a:moveTo>
                  <a:pt x="191207" y="25400"/>
                </a:moveTo>
                <a:lnTo>
                  <a:pt x="180928" y="25400"/>
                </a:lnTo>
                <a:lnTo>
                  <a:pt x="184840" y="38100"/>
                </a:lnTo>
                <a:lnTo>
                  <a:pt x="193504" y="38100"/>
                </a:lnTo>
                <a:lnTo>
                  <a:pt x="191207" y="25400"/>
                </a:lnTo>
                <a:close/>
              </a:path>
              <a:path w="2707004" h="4114800">
                <a:moveTo>
                  <a:pt x="204500" y="35746"/>
                </a:moveTo>
                <a:lnTo>
                  <a:pt x="202973" y="38100"/>
                </a:lnTo>
                <a:lnTo>
                  <a:pt x="204273" y="38100"/>
                </a:lnTo>
                <a:lnTo>
                  <a:pt x="204500" y="35746"/>
                </a:lnTo>
                <a:close/>
              </a:path>
              <a:path w="2707004" h="4114800">
                <a:moveTo>
                  <a:pt x="227534" y="25400"/>
                </a:moveTo>
                <a:lnTo>
                  <a:pt x="211752" y="25400"/>
                </a:lnTo>
                <a:lnTo>
                  <a:pt x="215941" y="38100"/>
                </a:lnTo>
                <a:lnTo>
                  <a:pt x="228947" y="38100"/>
                </a:lnTo>
                <a:lnTo>
                  <a:pt x="227534" y="25400"/>
                </a:lnTo>
                <a:close/>
              </a:path>
              <a:path w="2707004" h="4114800">
                <a:moveTo>
                  <a:pt x="245705" y="25400"/>
                </a:moveTo>
                <a:lnTo>
                  <a:pt x="240113" y="25400"/>
                </a:lnTo>
                <a:lnTo>
                  <a:pt x="237345" y="38100"/>
                </a:lnTo>
                <a:lnTo>
                  <a:pt x="244086" y="38100"/>
                </a:lnTo>
                <a:lnTo>
                  <a:pt x="245705" y="25400"/>
                </a:lnTo>
                <a:close/>
              </a:path>
              <a:path w="2707004" h="4114800">
                <a:moveTo>
                  <a:pt x="279518" y="25400"/>
                </a:moveTo>
                <a:lnTo>
                  <a:pt x="268443" y="25400"/>
                </a:lnTo>
                <a:lnTo>
                  <a:pt x="270285" y="38100"/>
                </a:lnTo>
                <a:lnTo>
                  <a:pt x="273462" y="38100"/>
                </a:lnTo>
                <a:lnTo>
                  <a:pt x="279518" y="25400"/>
                </a:lnTo>
                <a:close/>
              </a:path>
              <a:path w="2707004" h="4114800">
                <a:moveTo>
                  <a:pt x="318488" y="25400"/>
                </a:moveTo>
                <a:lnTo>
                  <a:pt x="288930" y="25400"/>
                </a:lnTo>
                <a:lnTo>
                  <a:pt x="291019" y="38100"/>
                </a:lnTo>
                <a:lnTo>
                  <a:pt x="303738" y="38100"/>
                </a:lnTo>
                <a:lnTo>
                  <a:pt x="318488" y="25400"/>
                </a:lnTo>
                <a:close/>
              </a:path>
              <a:path w="2707004" h="4114800">
                <a:moveTo>
                  <a:pt x="337312" y="25400"/>
                </a:moveTo>
                <a:lnTo>
                  <a:pt x="328425" y="25400"/>
                </a:lnTo>
                <a:lnTo>
                  <a:pt x="329962" y="38100"/>
                </a:lnTo>
                <a:lnTo>
                  <a:pt x="331490" y="38100"/>
                </a:lnTo>
                <a:lnTo>
                  <a:pt x="337312" y="25400"/>
                </a:lnTo>
                <a:close/>
              </a:path>
              <a:path w="2707004" h="4114800">
                <a:moveTo>
                  <a:pt x="368373" y="25400"/>
                </a:moveTo>
                <a:lnTo>
                  <a:pt x="347450" y="25400"/>
                </a:lnTo>
                <a:lnTo>
                  <a:pt x="352286" y="38100"/>
                </a:lnTo>
                <a:lnTo>
                  <a:pt x="362809" y="38100"/>
                </a:lnTo>
                <a:lnTo>
                  <a:pt x="368373" y="25400"/>
                </a:lnTo>
                <a:close/>
              </a:path>
              <a:path w="2707004" h="4114800">
                <a:moveTo>
                  <a:pt x="398432" y="25400"/>
                </a:moveTo>
                <a:lnTo>
                  <a:pt x="379914" y="25400"/>
                </a:lnTo>
                <a:lnTo>
                  <a:pt x="384205" y="38100"/>
                </a:lnTo>
                <a:lnTo>
                  <a:pt x="398644" y="38100"/>
                </a:lnTo>
                <a:lnTo>
                  <a:pt x="398432" y="25400"/>
                </a:lnTo>
                <a:close/>
              </a:path>
              <a:path w="2707004" h="4114800">
                <a:moveTo>
                  <a:pt x="403522" y="25400"/>
                </a:moveTo>
                <a:lnTo>
                  <a:pt x="398432" y="25400"/>
                </a:lnTo>
                <a:lnTo>
                  <a:pt x="400588" y="38100"/>
                </a:lnTo>
                <a:lnTo>
                  <a:pt x="403964" y="38100"/>
                </a:lnTo>
                <a:lnTo>
                  <a:pt x="405454" y="32399"/>
                </a:lnTo>
                <a:lnTo>
                  <a:pt x="403522" y="25400"/>
                </a:lnTo>
                <a:close/>
              </a:path>
              <a:path w="2707004" h="4114800">
                <a:moveTo>
                  <a:pt x="420441" y="25400"/>
                </a:moveTo>
                <a:lnTo>
                  <a:pt x="407283" y="25400"/>
                </a:lnTo>
                <a:lnTo>
                  <a:pt x="405454" y="32399"/>
                </a:lnTo>
                <a:lnTo>
                  <a:pt x="407027" y="38100"/>
                </a:lnTo>
                <a:lnTo>
                  <a:pt x="412015" y="38100"/>
                </a:lnTo>
                <a:lnTo>
                  <a:pt x="420441" y="25400"/>
                </a:lnTo>
                <a:close/>
              </a:path>
              <a:path w="2707004" h="4114800">
                <a:moveTo>
                  <a:pt x="451041" y="25400"/>
                </a:moveTo>
                <a:lnTo>
                  <a:pt x="437092" y="25400"/>
                </a:lnTo>
                <a:lnTo>
                  <a:pt x="441008" y="38100"/>
                </a:lnTo>
                <a:lnTo>
                  <a:pt x="446618" y="38100"/>
                </a:lnTo>
                <a:lnTo>
                  <a:pt x="451041" y="25400"/>
                </a:lnTo>
                <a:close/>
              </a:path>
              <a:path w="2707004" h="4114800">
                <a:moveTo>
                  <a:pt x="482056" y="25400"/>
                </a:moveTo>
                <a:lnTo>
                  <a:pt x="460990" y="25400"/>
                </a:lnTo>
                <a:lnTo>
                  <a:pt x="460556" y="38100"/>
                </a:lnTo>
                <a:lnTo>
                  <a:pt x="469647" y="38100"/>
                </a:lnTo>
                <a:lnTo>
                  <a:pt x="482056" y="25400"/>
                </a:lnTo>
                <a:close/>
              </a:path>
              <a:path w="2707004" h="4114800">
                <a:moveTo>
                  <a:pt x="507784" y="25400"/>
                </a:moveTo>
                <a:lnTo>
                  <a:pt x="487149" y="25400"/>
                </a:lnTo>
                <a:lnTo>
                  <a:pt x="489113" y="38100"/>
                </a:lnTo>
                <a:lnTo>
                  <a:pt x="504818" y="38100"/>
                </a:lnTo>
                <a:lnTo>
                  <a:pt x="507784" y="25400"/>
                </a:lnTo>
                <a:close/>
              </a:path>
              <a:path w="2707004" h="4114800">
                <a:moveTo>
                  <a:pt x="582771" y="12700"/>
                </a:moveTo>
                <a:lnTo>
                  <a:pt x="458182" y="12700"/>
                </a:lnTo>
                <a:lnTo>
                  <a:pt x="462678" y="25400"/>
                </a:lnTo>
                <a:lnTo>
                  <a:pt x="553472" y="25400"/>
                </a:lnTo>
                <a:lnTo>
                  <a:pt x="555034" y="38100"/>
                </a:lnTo>
                <a:lnTo>
                  <a:pt x="566837" y="38100"/>
                </a:lnTo>
                <a:lnTo>
                  <a:pt x="572033" y="25400"/>
                </a:lnTo>
                <a:lnTo>
                  <a:pt x="582771" y="12700"/>
                </a:lnTo>
                <a:close/>
              </a:path>
              <a:path w="2707004" h="4114800">
                <a:moveTo>
                  <a:pt x="595748" y="25400"/>
                </a:moveTo>
                <a:lnTo>
                  <a:pt x="583582" y="25400"/>
                </a:lnTo>
                <a:lnTo>
                  <a:pt x="589273" y="38100"/>
                </a:lnTo>
                <a:lnTo>
                  <a:pt x="595892" y="25914"/>
                </a:lnTo>
                <a:lnTo>
                  <a:pt x="595748" y="25400"/>
                </a:lnTo>
                <a:close/>
              </a:path>
              <a:path w="2707004" h="4114800">
                <a:moveTo>
                  <a:pt x="611785" y="25400"/>
                </a:moveTo>
                <a:lnTo>
                  <a:pt x="596172" y="25400"/>
                </a:lnTo>
                <a:lnTo>
                  <a:pt x="595892" y="25914"/>
                </a:lnTo>
                <a:lnTo>
                  <a:pt x="599318" y="38100"/>
                </a:lnTo>
                <a:lnTo>
                  <a:pt x="612109" y="38100"/>
                </a:lnTo>
                <a:lnTo>
                  <a:pt x="611785" y="25400"/>
                </a:lnTo>
                <a:close/>
              </a:path>
              <a:path w="2707004" h="4114800">
                <a:moveTo>
                  <a:pt x="629890" y="25400"/>
                </a:moveTo>
                <a:lnTo>
                  <a:pt x="623966" y="25400"/>
                </a:lnTo>
                <a:lnTo>
                  <a:pt x="620581" y="38100"/>
                </a:lnTo>
                <a:lnTo>
                  <a:pt x="627399" y="38100"/>
                </a:lnTo>
                <a:lnTo>
                  <a:pt x="629890" y="25400"/>
                </a:lnTo>
                <a:close/>
              </a:path>
              <a:path w="2707004" h="4114800">
                <a:moveTo>
                  <a:pt x="663240" y="25400"/>
                </a:moveTo>
                <a:lnTo>
                  <a:pt x="652359" y="25400"/>
                </a:lnTo>
                <a:lnTo>
                  <a:pt x="653737" y="38100"/>
                </a:lnTo>
                <a:lnTo>
                  <a:pt x="656916" y="38100"/>
                </a:lnTo>
                <a:lnTo>
                  <a:pt x="663240" y="25400"/>
                </a:lnTo>
                <a:close/>
              </a:path>
              <a:path w="2707004" h="4114800">
                <a:moveTo>
                  <a:pt x="702177" y="25400"/>
                </a:moveTo>
                <a:lnTo>
                  <a:pt x="672565" y="25400"/>
                </a:lnTo>
                <a:lnTo>
                  <a:pt x="674579" y="38100"/>
                </a:lnTo>
                <a:lnTo>
                  <a:pt x="687115" y="38100"/>
                </a:lnTo>
                <a:lnTo>
                  <a:pt x="702177" y="25400"/>
                </a:lnTo>
                <a:close/>
              </a:path>
              <a:path w="2707004" h="4114800">
                <a:moveTo>
                  <a:pt x="721109" y="25400"/>
                </a:moveTo>
                <a:lnTo>
                  <a:pt x="712007" y="25400"/>
                </a:lnTo>
                <a:lnTo>
                  <a:pt x="713479" y="38100"/>
                </a:lnTo>
                <a:lnTo>
                  <a:pt x="714932" y="38100"/>
                </a:lnTo>
                <a:lnTo>
                  <a:pt x="721109" y="25400"/>
                </a:lnTo>
                <a:close/>
              </a:path>
              <a:path w="2707004" h="4114800">
                <a:moveTo>
                  <a:pt x="751955" y="25400"/>
                </a:moveTo>
                <a:lnTo>
                  <a:pt x="732111" y="25400"/>
                </a:lnTo>
                <a:lnTo>
                  <a:pt x="735727" y="38100"/>
                </a:lnTo>
                <a:lnTo>
                  <a:pt x="746122" y="38100"/>
                </a:lnTo>
                <a:lnTo>
                  <a:pt x="751955" y="25400"/>
                </a:lnTo>
                <a:close/>
              </a:path>
              <a:path w="2707004" h="4114800">
                <a:moveTo>
                  <a:pt x="782219" y="25400"/>
                </a:moveTo>
                <a:lnTo>
                  <a:pt x="764973" y="25400"/>
                </a:lnTo>
                <a:lnTo>
                  <a:pt x="767647" y="38100"/>
                </a:lnTo>
                <a:lnTo>
                  <a:pt x="782086" y="38100"/>
                </a:lnTo>
                <a:lnTo>
                  <a:pt x="782219" y="25400"/>
                </a:lnTo>
                <a:close/>
              </a:path>
              <a:path w="2707004" h="4114800">
                <a:moveTo>
                  <a:pt x="787215" y="25400"/>
                </a:moveTo>
                <a:lnTo>
                  <a:pt x="782219" y="25400"/>
                </a:lnTo>
                <a:lnTo>
                  <a:pt x="783901" y="38100"/>
                </a:lnTo>
                <a:lnTo>
                  <a:pt x="787406" y="38100"/>
                </a:lnTo>
                <a:lnTo>
                  <a:pt x="788691" y="33380"/>
                </a:lnTo>
                <a:lnTo>
                  <a:pt x="788804" y="32399"/>
                </a:lnTo>
                <a:lnTo>
                  <a:pt x="787215" y="25400"/>
                </a:lnTo>
                <a:close/>
              </a:path>
              <a:path w="2707004" h="4114800">
                <a:moveTo>
                  <a:pt x="804839" y="25400"/>
                </a:moveTo>
                <a:lnTo>
                  <a:pt x="790865" y="25400"/>
                </a:lnTo>
                <a:lnTo>
                  <a:pt x="788874" y="32708"/>
                </a:lnTo>
                <a:lnTo>
                  <a:pt x="790098" y="38100"/>
                </a:lnTo>
                <a:lnTo>
                  <a:pt x="795587" y="38100"/>
                </a:lnTo>
                <a:lnTo>
                  <a:pt x="804839" y="25400"/>
                </a:lnTo>
                <a:close/>
              </a:path>
              <a:path w="2707004" h="4114800">
                <a:moveTo>
                  <a:pt x="835185" y="25400"/>
                </a:moveTo>
                <a:lnTo>
                  <a:pt x="820858" y="25400"/>
                </a:lnTo>
                <a:lnTo>
                  <a:pt x="824448" y="38100"/>
                </a:lnTo>
                <a:lnTo>
                  <a:pt x="830190" y="38100"/>
                </a:lnTo>
                <a:lnTo>
                  <a:pt x="835185" y="25400"/>
                </a:lnTo>
                <a:close/>
              </a:path>
              <a:path w="2707004" h="4114800">
                <a:moveTo>
                  <a:pt x="865741" y="25400"/>
                </a:moveTo>
                <a:lnTo>
                  <a:pt x="844878" y="25400"/>
                </a:lnTo>
                <a:lnTo>
                  <a:pt x="844067" y="38100"/>
                </a:lnTo>
                <a:lnTo>
                  <a:pt x="853086" y="38100"/>
                </a:lnTo>
                <a:lnTo>
                  <a:pt x="865741" y="25400"/>
                </a:lnTo>
                <a:close/>
              </a:path>
              <a:path w="2707004" h="4114800">
                <a:moveTo>
                  <a:pt x="891477" y="25400"/>
                </a:moveTo>
                <a:lnTo>
                  <a:pt x="871681" y="25400"/>
                </a:lnTo>
                <a:lnTo>
                  <a:pt x="872553" y="38100"/>
                </a:lnTo>
                <a:lnTo>
                  <a:pt x="888329" y="38100"/>
                </a:lnTo>
                <a:lnTo>
                  <a:pt x="891477" y="25400"/>
                </a:lnTo>
                <a:close/>
              </a:path>
              <a:path w="2707004" h="4114800">
                <a:moveTo>
                  <a:pt x="968253" y="12700"/>
                </a:moveTo>
                <a:lnTo>
                  <a:pt x="843856" y="12700"/>
                </a:lnTo>
                <a:lnTo>
                  <a:pt x="848037" y="25400"/>
                </a:lnTo>
                <a:lnTo>
                  <a:pt x="937422" y="25400"/>
                </a:lnTo>
                <a:lnTo>
                  <a:pt x="938543" y="38100"/>
                </a:lnTo>
                <a:lnTo>
                  <a:pt x="950277" y="38100"/>
                </a:lnTo>
                <a:lnTo>
                  <a:pt x="956115" y="25400"/>
                </a:lnTo>
                <a:lnTo>
                  <a:pt x="968253" y="12700"/>
                </a:lnTo>
                <a:close/>
              </a:path>
              <a:path w="2707004" h="4114800">
                <a:moveTo>
                  <a:pt x="979744" y="25400"/>
                </a:moveTo>
                <a:lnTo>
                  <a:pt x="967409" y="25400"/>
                </a:lnTo>
                <a:lnTo>
                  <a:pt x="972590" y="38100"/>
                </a:lnTo>
                <a:lnTo>
                  <a:pt x="979817" y="25914"/>
                </a:lnTo>
                <a:lnTo>
                  <a:pt x="979744" y="25400"/>
                </a:lnTo>
                <a:close/>
              </a:path>
              <a:path w="2707004" h="4114800">
                <a:moveTo>
                  <a:pt x="996035" y="25400"/>
                </a:moveTo>
                <a:lnTo>
                  <a:pt x="980122" y="25400"/>
                </a:lnTo>
                <a:lnTo>
                  <a:pt x="979968" y="25659"/>
                </a:lnTo>
                <a:lnTo>
                  <a:pt x="979863" y="25914"/>
                </a:lnTo>
                <a:lnTo>
                  <a:pt x="982695" y="38100"/>
                </a:lnTo>
                <a:lnTo>
                  <a:pt x="995271" y="38100"/>
                </a:lnTo>
                <a:lnTo>
                  <a:pt x="996035" y="25400"/>
                </a:lnTo>
                <a:close/>
              </a:path>
              <a:path w="2707004" h="4114800">
                <a:moveTo>
                  <a:pt x="1014077" y="25400"/>
                </a:moveTo>
                <a:lnTo>
                  <a:pt x="1007817" y="25400"/>
                </a:lnTo>
                <a:lnTo>
                  <a:pt x="1003818" y="38100"/>
                </a:lnTo>
                <a:lnTo>
                  <a:pt x="1010711" y="38100"/>
                </a:lnTo>
                <a:lnTo>
                  <a:pt x="1014077" y="25400"/>
                </a:lnTo>
                <a:close/>
              </a:path>
              <a:path w="2707004" h="4114800">
                <a:moveTo>
                  <a:pt x="1046962" y="25400"/>
                </a:moveTo>
                <a:lnTo>
                  <a:pt x="1036276" y="25400"/>
                </a:lnTo>
                <a:lnTo>
                  <a:pt x="1037189" y="38100"/>
                </a:lnTo>
                <a:lnTo>
                  <a:pt x="1040368" y="38100"/>
                </a:lnTo>
                <a:lnTo>
                  <a:pt x="1046962" y="25400"/>
                </a:lnTo>
                <a:close/>
              </a:path>
              <a:path w="2707004" h="4114800">
                <a:moveTo>
                  <a:pt x="1085867" y="25400"/>
                </a:moveTo>
                <a:lnTo>
                  <a:pt x="1056201" y="25400"/>
                </a:lnTo>
                <a:lnTo>
                  <a:pt x="1058139" y="38100"/>
                </a:lnTo>
                <a:lnTo>
                  <a:pt x="1070491" y="38100"/>
                </a:lnTo>
                <a:lnTo>
                  <a:pt x="1085867" y="25400"/>
                </a:lnTo>
                <a:close/>
              </a:path>
              <a:path w="2707004" h="4114800">
                <a:moveTo>
                  <a:pt x="1104907" y="25400"/>
                </a:moveTo>
                <a:lnTo>
                  <a:pt x="1095589" y="25400"/>
                </a:lnTo>
                <a:lnTo>
                  <a:pt x="1096996" y="38100"/>
                </a:lnTo>
                <a:lnTo>
                  <a:pt x="1098374" y="38100"/>
                </a:lnTo>
                <a:lnTo>
                  <a:pt x="1104907" y="25400"/>
                </a:lnTo>
                <a:close/>
              </a:path>
              <a:path w="2707004" h="4114800">
                <a:moveTo>
                  <a:pt x="1135537" y="25400"/>
                </a:moveTo>
                <a:lnTo>
                  <a:pt x="1116771" y="25400"/>
                </a:lnTo>
                <a:lnTo>
                  <a:pt x="1119169" y="38100"/>
                </a:lnTo>
                <a:lnTo>
                  <a:pt x="1129435" y="38100"/>
                </a:lnTo>
                <a:lnTo>
                  <a:pt x="1135537" y="25400"/>
                </a:lnTo>
                <a:close/>
              </a:path>
              <a:path w="2707004" h="4114800">
                <a:moveTo>
                  <a:pt x="1166006" y="25400"/>
                </a:moveTo>
                <a:lnTo>
                  <a:pt x="1150033" y="25400"/>
                </a:lnTo>
                <a:lnTo>
                  <a:pt x="1151088" y="38100"/>
                </a:lnTo>
                <a:lnTo>
                  <a:pt x="1165528" y="38100"/>
                </a:lnTo>
                <a:lnTo>
                  <a:pt x="1166006" y="25400"/>
                </a:lnTo>
                <a:close/>
              </a:path>
              <a:path w="2707004" h="4114800">
                <a:moveTo>
                  <a:pt x="1173319" y="25400"/>
                </a:moveTo>
                <a:lnTo>
                  <a:pt x="1166006" y="25400"/>
                </a:lnTo>
                <a:lnTo>
                  <a:pt x="1167213" y="38100"/>
                </a:lnTo>
                <a:lnTo>
                  <a:pt x="1170759" y="38100"/>
                </a:lnTo>
                <a:lnTo>
                  <a:pt x="1173319" y="25400"/>
                </a:lnTo>
                <a:close/>
              </a:path>
              <a:path w="2707004" h="4114800">
                <a:moveTo>
                  <a:pt x="1174447" y="25400"/>
                </a:moveTo>
                <a:lnTo>
                  <a:pt x="1173319" y="25400"/>
                </a:lnTo>
                <a:lnTo>
                  <a:pt x="1170759" y="38100"/>
                </a:lnTo>
                <a:lnTo>
                  <a:pt x="1174447" y="25400"/>
                </a:lnTo>
                <a:close/>
              </a:path>
              <a:path w="2707004" h="4114800">
                <a:moveTo>
                  <a:pt x="1183340" y="25400"/>
                </a:moveTo>
                <a:lnTo>
                  <a:pt x="1174447" y="25400"/>
                </a:lnTo>
                <a:lnTo>
                  <a:pt x="1170848" y="38100"/>
                </a:lnTo>
                <a:lnTo>
                  <a:pt x="1177357" y="38100"/>
                </a:lnTo>
                <a:lnTo>
                  <a:pt x="1183340" y="25400"/>
                </a:lnTo>
                <a:close/>
              </a:path>
              <a:path w="2707004" h="4114800">
                <a:moveTo>
                  <a:pt x="1204227" y="25400"/>
                </a:moveTo>
                <a:lnTo>
                  <a:pt x="1197378" y="25400"/>
                </a:lnTo>
                <a:lnTo>
                  <a:pt x="1190148" y="38100"/>
                </a:lnTo>
                <a:lnTo>
                  <a:pt x="1200532" y="38100"/>
                </a:lnTo>
                <a:lnTo>
                  <a:pt x="1204227" y="25400"/>
                </a:lnTo>
                <a:close/>
              </a:path>
              <a:path w="2707004" h="4114800">
                <a:moveTo>
                  <a:pt x="1224173" y="25400"/>
                </a:moveTo>
                <a:lnTo>
                  <a:pt x="1209608" y="25400"/>
                </a:lnTo>
                <a:lnTo>
                  <a:pt x="1217435" y="38100"/>
                </a:lnTo>
                <a:lnTo>
                  <a:pt x="1224173" y="25400"/>
                </a:lnTo>
                <a:close/>
              </a:path>
              <a:path w="2707004" h="4114800">
                <a:moveTo>
                  <a:pt x="1243680" y="25400"/>
                </a:moveTo>
                <a:lnTo>
                  <a:pt x="1234128" y="25400"/>
                </a:lnTo>
                <a:lnTo>
                  <a:pt x="1230533" y="38100"/>
                </a:lnTo>
                <a:lnTo>
                  <a:pt x="1237207" y="38100"/>
                </a:lnTo>
                <a:lnTo>
                  <a:pt x="1243680" y="25400"/>
                </a:lnTo>
                <a:close/>
              </a:path>
              <a:path w="2707004" h="4114800">
                <a:moveTo>
                  <a:pt x="1267542" y="25400"/>
                </a:moveTo>
                <a:lnTo>
                  <a:pt x="1249926" y="25400"/>
                </a:lnTo>
                <a:lnTo>
                  <a:pt x="1245370" y="38100"/>
                </a:lnTo>
                <a:lnTo>
                  <a:pt x="1265993" y="38100"/>
                </a:lnTo>
                <a:lnTo>
                  <a:pt x="1267542" y="25400"/>
                </a:lnTo>
                <a:close/>
              </a:path>
              <a:path w="2707004" h="4114800">
                <a:moveTo>
                  <a:pt x="1328323" y="25400"/>
                </a:moveTo>
                <a:lnTo>
                  <a:pt x="1296656" y="25400"/>
                </a:lnTo>
                <a:lnTo>
                  <a:pt x="1298398" y="38100"/>
                </a:lnTo>
                <a:lnTo>
                  <a:pt x="1306522" y="38100"/>
                </a:lnTo>
                <a:lnTo>
                  <a:pt x="1328323" y="25400"/>
                </a:lnTo>
                <a:close/>
              </a:path>
              <a:path w="2707004" h="4114800">
                <a:moveTo>
                  <a:pt x="1342627" y="25400"/>
                </a:moveTo>
                <a:lnTo>
                  <a:pt x="1331705" y="25400"/>
                </a:lnTo>
                <a:lnTo>
                  <a:pt x="1335280" y="38100"/>
                </a:lnTo>
                <a:lnTo>
                  <a:pt x="1343729" y="38100"/>
                </a:lnTo>
                <a:lnTo>
                  <a:pt x="1342627" y="25400"/>
                </a:lnTo>
                <a:close/>
              </a:path>
              <a:path w="2707004" h="4114800">
                <a:moveTo>
                  <a:pt x="1355653" y="33380"/>
                </a:moveTo>
                <a:lnTo>
                  <a:pt x="1351852" y="38100"/>
                </a:lnTo>
                <a:lnTo>
                  <a:pt x="1354651" y="38100"/>
                </a:lnTo>
                <a:lnTo>
                  <a:pt x="1355653" y="33380"/>
                </a:lnTo>
                <a:close/>
              </a:path>
              <a:path w="2707004" h="4114800">
                <a:moveTo>
                  <a:pt x="1381437" y="25400"/>
                </a:moveTo>
                <a:lnTo>
                  <a:pt x="1362758" y="25400"/>
                </a:lnTo>
                <a:lnTo>
                  <a:pt x="1364706" y="38100"/>
                </a:lnTo>
                <a:lnTo>
                  <a:pt x="1370944" y="38100"/>
                </a:lnTo>
                <a:lnTo>
                  <a:pt x="1381437" y="25400"/>
                </a:lnTo>
                <a:close/>
              </a:path>
              <a:path w="2707004" h="4114800">
                <a:moveTo>
                  <a:pt x="1411400" y="25400"/>
                </a:moveTo>
                <a:lnTo>
                  <a:pt x="1396507" y="25400"/>
                </a:lnTo>
                <a:lnTo>
                  <a:pt x="1399607" y="38100"/>
                </a:lnTo>
                <a:lnTo>
                  <a:pt x="1405547" y="38100"/>
                </a:lnTo>
                <a:lnTo>
                  <a:pt x="1411400" y="25400"/>
                </a:lnTo>
                <a:close/>
              </a:path>
              <a:path w="2707004" h="4114800">
                <a:moveTo>
                  <a:pt x="1441267" y="25400"/>
                </a:moveTo>
                <a:lnTo>
                  <a:pt x="1420710" y="25400"/>
                </a:lnTo>
                <a:lnTo>
                  <a:pt x="1419332" y="38100"/>
                </a:lnTo>
                <a:lnTo>
                  <a:pt x="1428245" y="38100"/>
                </a:lnTo>
                <a:lnTo>
                  <a:pt x="1441267" y="25400"/>
                </a:lnTo>
                <a:close/>
              </a:path>
              <a:path w="2707004" h="4114800">
                <a:moveTo>
                  <a:pt x="1467020" y="25400"/>
                </a:moveTo>
                <a:lnTo>
                  <a:pt x="1448478" y="25400"/>
                </a:lnTo>
                <a:lnTo>
                  <a:pt x="1447711" y="38100"/>
                </a:lnTo>
                <a:lnTo>
                  <a:pt x="1463594" y="38100"/>
                </a:lnTo>
                <a:lnTo>
                  <a:pt x="1467020" y="25400"/>
                </a:lnTo>
                <a:close/>
              </a:path>
              <a:path w="2707004" h="4114800">
                <a:moveTo>
                  <a:pt x="1546473" y="12700"/>
                </a:moveTo>
                <a:lnTo>
                  <a:pt x="1422369" y="12700"/>
                </a:lnTo>
                <a:lnTo>
                  <a:pt x="1426074" y="25400"/>
                </a:lnTo>
                <a:lnTo>
                  <a:pt x="1513345" y="25400"/>
                </a:lnTo>
                <a:lnTo>
                  <a:pt x="1513810" y="38100"/>
                </a:lnTo>
                <a:lnTo>
                  <a:pt x="1525436" y="38100"/>
                </a:lnTo>
                <a:lnTo>
                  <a:pt x="1532238" y="25400"/>
                </a:lnTo>
                <a:lnTo>
                  <a:pt x="1546473" y="12700"/>
                </a:lnTo>
                <a:close/>
              </a:path>
              <a:path w="2707004" h="4114800">
                <a:moveTo>
                  <a:pt x="1555738" y="25400"/>
                </a:moveTo>
                <a:lnTo>
                  <a:pt x="1543150" y="25400"/>
                </a:lnTo>
                <a:lnTo>
                  <a:pt x="1547564" y="38100"/>
                </a:lnTo>
                <a:lnTo>
                  <a:pt x="1555702" y="25914"/>
                </a:lnTo>
                <a:lnTo>
                  <a:pt x="1555738" y="25400"/>
                </a:lnTo>
                <a:close/>
              </a:path>
              <a:path w="2707004" h="4114800">
                <a:moveTo>
                  <a:pt x="1572412" y="25400"/>
                </a:moveTo>
                <a:lnTo>
                  <a:pt x="1556045" y="25400"/>
                </a:lnTo>
                <a:lnTo>
                  <a:pt x="1555872" y="25659"/>
                </a:lnTo>
                <a:lnTo>
                  <a:pt x="1555819" y="25914"/>
                </a:lnTo>
                <a:lnTo>
                  <a:pt x="1557761" y="38100"/>
                </a:lnTo>
                <a:lnTo>
                  <a:pt x="1570013" y="38100"/>
                </a:lnTo>
                <a:lnTo>
                  <a:pt x="1572412" y="25400"/>
                </a:lnTo>
                <a:close/>
              </a:path>
              <a:path w="2707004" h="4114800">
                <a:moveTo>
                  <a:pt x="1590356" y="25400"/>
                </a:moveTo>
                <a:lnTo>
                  <a:pt x="1583594" y="25400"/>
                </a:lnTo>
                <a:lnTo>
                  <a:pt x="1578673" y="38100"/>
                </a:lnTo>
                <a:lnTo>
                  <a:pt x="1585680" y="38100"/>
                </a:lnTo>
                <a:lnTo>
                  <a:pt x="1590356" y="25400"/>
                </a:lnTo>
                <a:close/>
              </a:path>
              <a:path w="2707004" h="4114800">
                <a:moveTo>
                  <a:pt x="1622546" y="25400"/>
                </a:moveTo>
                <a:lnTo>
                  <a:pt x="1612150" y="25400"/>
                </a:lnTo>
                <a:lnTo>
                  <a:pt x="1612369" y="38100"/>
                </a:lnTo>
                <a:lnTo>
                  <a:pt x="1615547" y="38100"/>
                </a:lnTo>
                <a:lnTo>
                  <a:pt x="1622546" y="25400"/>
                </a:lnTo>
                <a:close/>
              </a:path>
              <a:path w="2707004" h="4114800">
                <a:moveTo>
                  <a:pt x="1661402" y="25400"/>
                </a:moveTo>
                <a:lnTo>
                  <a:pt x="1631655" y="25400"/>
                </a:lnTo>
                <a:lnTo>
                  <a:pt x="1633481" y="38100"/>
                </a:lnTo>
                <a:lnTo>
                  <a:pt x="1645558" y="38100"/>
                </a:lnTo>
                <a:lnTo>
                  <a:pt x="1661402" y="25400"/>
                </a:lnTo>
                <a:close/>
              </a:path>
              <a:path w="2707004" h="4114800">
                <a:moveTo>
                  <a:pt x="1680603" y="25400"/>
                </a:moveTo>
                <a:lnTo>
                  <a:pt x="1670963" y="25400"/>
                </a:lnTo>
                <a:lnTo>
                  <a:pt x="1672273" y="38100"/>
                </a:lnTo>
                <a:lnTo>
                  <a:pt x="1673537" y="38100"/>
                </a:lnTo>
                <a:lnTo>
                  <a:pt x="1680603" y="25400"/>
                </a:lnTo>
                <a:close/>
              </a:path>
              <a:path w="2707004" h="4114800">
                <a:moveTo>
                  <a:pt x="1710910" y="25400"/>
                </a:moveTo>
                <a:lnTo>
                  <a:pt x="1693763" y="25400"/>
                </a:lnTo>
                <a:lnTo>
                  <a:pt x="1694332" y="38100"/>
                </a:lnTo>
                <a:lnTo>
                  <a:pt x="1704403" y="38100"/>
                </a:lnTo>
                <a:lnTo>
                  <a:pt x="1710910" y="25400"/>
                </a:lnTo>
                <a:close/>
              </a:path>
              <a:path w="2707004" h="4114800">
                <a:moveTo>
                  <a:pt x="1741686" y="25400"/>
                </a:moveTo>
                <a:lnTo>
                  <a:pt x="1727622" y="25400"/>
                </a:lnTo>
                <a:lnTo>
                  <a:pt x="1726251" y="38100"/>
                </a:lnTo>
                <a:lnTo>
                  <a:pt x="1740691" y="38100"/>
                </a:lnTo>
                <a:lnTo>
                  <a:pt x="1741686" y="25400"/>
                </a:lnTo>
                <a:close/>
              </a:path>
              <a:path w="2707004" h="4114800">
                <a:moveTo>
                  <a:pt x="1746451" y="25400"/>
                </a:moveTo>
                <a:lnTo>
                  <a:pt x="1741686" y="25400"/>
                </a:lnTo>
                <a:lnTo>
                  <a:pt x="1742182" y="38100"/>
                </a:lnTo>
                <a:lnTo>
                  <a:pt x="1746011" y="38100"/>
                </a:lnTo>
                <a:lnTo>
                  <a:pt x="1747321" y="33731"/>
                </a:lnTo>
                <a:lnTo>
                  <a:pt x="1746451" y="25400"/>
                </a:lnTo>
                <a:close/>
              </a:path>
              <a:path w="2707004" h="4114800">
                <a:moveTo>
                  <a:pt x="1765837" y="25400"/>
                </a:moveTo>
                <a:lnTo>
                  <a:pt x="1749821" y="25400"/>
                </a:lnTo>
                <a:lnTo>
                  <a:pt x="1747427" y="33380"/>
                </a:lnTo>
                <a:lnTo>
                  <a:pt x="1747380" y="34289"/>
                </a:lnTo>
                <a:lnTo>
                  <a:pt x="1747777" y="38100"/>
                </a:lnTo>
                <a:lnTo>
                  <a:pt x="1754516" y="38100"/>
                </a:lnTo>
                <a:lnTo>
                  <a:pt x="1765837" y="25400"/>
                </a:lnTo>
                <a:close/>
              </a:path>
              <a:path w="2707004" h="4114800">
                <a:moveTo>
                  <a:pt x="1795543" y="25400"/>
                </a:moveTo>
                <a:lnTo>
                  <a:pt x="1780272" y="25400"/>
                </a:lnTo>
                <a:lnTo>
                  <a:pt x="1783045" y="38100"/>
                </a:lnTo>
                <a:lnTo>
                  <a:pt x="1789120" y="38100"/>
                </a:lnTo>
                <a:lnTo>
                  <a:pt x="1795543" y="25400"/>
                </a:lnTo>
                <a:close/>
              </a:path>
              <a:path w="2707004" h="4114800">
                <a:moveTo>
                  <a:pt x="1824950" y="25400"/>
                </a:moveTo>
                <a:lnTo>
                  <a:pt x="1804600" y="25400"/>
                </a:lnTo>
                <a:lnTo>
                  <a:pt x="1802843" y="38100"/>
                </a:lnTo>
                <a:lnTo>
                  <a:pt x="1811684" y="38100"/>
                </a:lnTo>
                <a:lnTo>
                  <a:pt x="1824950" y="25400"/>
                </a:lnTo>
                <a:close/>
              </a:path>
              <a:path w="2707004" h="4114800">
                <a:moveTo>
                  <a:pt x="1850713" y="25400"/>
                </a:moveTo>
                <a:lnTo>
                  <a:pt x="1833008" y="25400"/>
                </a:lnTo>
                <a:lnTo>
                  <a:pt x="1831150" y="38100"/>
                </a:lnTo>
                <a:lnTo>
                  <a:pt x="1847105" y="38100"/>
                </a:lnTo>
                <a:lnTo>
                  <a:pt x="1850713" y="25400"/>
                </a:lnTo>
                <a:close/>
              </a:path>
              <a:path w="2707004" h="4114800">
                <a:moveTo>
                  <a:pt x="1931954" y="12700"/>
                </a:moveTo>
                <a:lnTo>
                  <a:pt x="1808043" y="12700"/>
                </a:lnTo>
                <a:lnTo>
                  <a:pt x="1811432" y="25400"/>
                </a:lnTo>
                <a:lnTo>
                  <a:pt x="1897296" y="25400"/>
                </a:lnTo>
                <a:lnTo>
                  <a:pt x="1897321" y="38100"/>
                </a:lnTo>
                <a:lnTo>
                  <a:pt x="1908874" y="38100"/>
                </a:lnTo>
                <a:lnTo>
                  <a:pt x="1916320" y="25400"/>
                </a:lnTo>
                <a:lnTo>
                  <a:pt x="1931954" y="12700"/>
                </a:lnTo>
                <a:close/>
              </a:path>
              <a:path w="2707004" h="4114800">
                <a:moveTo>
                  <a:pt x="1939734" y="25400"/>
                </a:moveTo>
                <a:lnTo>
                  <a:pt x="1926977" y="25400"/>
                </a:lnTo>
                <a:lnTo>
                  <a:pt x="1930881" y="38100"/>
                </a:lnTo>
                <a:lnTo>
                  <a:pt x="1939728" y="25772"/>
                </a:lnTo>
                <a:lnTo>
                  <a:pt x="1939734" y="25400"/>
                </a:lnTo>
                <a:close/>
              </a:path>
              <a:path w="2707004" h="4114800">
                <a:moveTo>
                  <a:pt x="1956663" y="25400"/>
                </a:moveTo>
                <a:lnTo>
                  <a:pt x="1939996" y="25400"/>
                </a:lnTo>
                <a:lnTo>
                  <a:pt x="1939809" y="25659"/>
                </a:lnTo>
                <a:lnTo>
                  <a:pt x="1939791" y="25914"/>
                </a:lnTo>
                <a:lnTo>
                  <a:pt x="1941139" y="38100"/>
                </a:lnTo>
                <a:lnTo>
                  <a:pt x="1953174" y="38100"/>
                </a:lnTo>
                <a:lnTo>
                  <a:pt x="1956663" y="25400"/>
                </a:lnTo>
                <a:close/>
              </a:path>
              <a:path w="2707004" h="4114800">
                <a:moveTo>
                  <a:pt x="1974542" y="25400"/>
                </a:moveTo>
                <a:lnTo>
                  <a:pt x="1967447" y="25400"/>
                </a:lnTo>
                <a:lnTo>
                  <a:pt x="1961911" y="38100"/>
                </a:lnTo>
                <a:lnTo>
                  <a:pt x="1968992" y="38100"/>
                </a:lnTo>
                <a:lnTo>
                  <a:pt x="1974542" y="25400"/>
                </a:lnTo>
                <a:close/>
              </a:path>
              <a:path w="2707004" h="4114800">
                <a:moveTo>
                  <a:pt x="2006268" y="25400"/>
                </a:moveTo>
                <a:lnTo>
                  <a:pt x="1996067" y="25400"/>
                </a:lnTo>
                <a:lnTo>
                  <a:pt x="1995821" y="38100"/>
                </a:lnTo>
                <a:lnTo>
                  <a:pt x="1999000" y="38100"/>
                </a:lnTo>
                <a:lnTo>
                  <a:pt x="2006268" y="25400"/>
                </a:lnTo>
                <a:close/>
              </a:path>
              <a:path w="2707004" h="4114800">
                <a:moveTo>
                  <a:pt x="2045092" y="25400"/>
                </a:moveTo>
                <a:lnTo>
                  <a:pt x="2015291" y="25400"/>
                </a:lnTo>
                <a:lnTo>
                  <a:pt x="2017041" y="38100"/>
                </a:lnTo>
                <a:lnTo>
                  <a:pt x="2028935" y="38100"/>
                </a:lnTo>
                <a:lnTo>
                  <a:pt x="2045092" y="25400"/>
                </a:lnTo>
                <a:close/>
              </a:path>
              <a:path w="2707004" h="4114800">
                <a:moveTo>
                  <a:pt x="2064401" y="25400"/>
                </a:moveTo>
                <a:lnTo>
                  <a:pt x="2054545" y="25400"/>
                </a:lnTo>
                <a:lnTo>
                  <a:pt x="2055790" y="38100"/>
                </a:lnTo>
                <a:lnTo>
                  <a:pt x="2056979" y="38100"/>
                </a:lnTo>
                <a:lnTo>
                  <a:pt x="2064401" y="25400"/>
                </a:lnTo>
                <a:close/>
              </a:path>
              <a:path w="2707004" h="4114800">
                <a:moveTo>
                  <a:pt x="2094492" y="25400"/>
                </a:moveTo>
                <a:lnTo>
                  <a:pt x="2078424" y="25400"/>
                </a:lnTo>
                <a:lnTo>
                  <a:pt x="2077774" y="38100"/>
                </a:lnTo>
                <a:lnTo>
                  <a:pt x="2087716" y="38100"/>
                </a:lnTo>
                <a:lnTo>
                  <a:pt x="2094492" y="25400"/>
                </a:lnTo>
                <a:close/>
              </a:path>
              <a:path w="2707004" h="4114800">
                <a:moveTo>
                  <a:pt x="2125474" y="25400"/>
                </a:moveTo>
                <a:lnTo>
                  <a:pt x="2112683" y="25400"/>
                </a:lnTo>
                <a:lnTo>
                  <a:pt x="2109693" y="38100"/>
                </a:lnTo>
                <a:lnTo>
                  <a:pt x="2124133" y="38100"/>
                </a:lnTo>
                <a:lnTo>
                  <a:pt x="2125474" y="25400"/>
                </a:lnTo>
                <a:close/>
              </a:path>
              <a:path w="2707004" h="4114800">
                <a:moveTo>
                  <a:pt x="2130146" y="25400"/>
                </a:moveTo>
                <a:lnTo>
                  <a:pt x="2125474" y="25400"/>
                </a:lnTo>
                <a:lnTo>
                  <a:pt x="2125494" y="38100"/>
                </a:lnTo>
                <a:lnTo>
                  <a:pt x="2129453" y="38100"/>
                </a:lnTo>
                <a:lnTo>
                  <a:pt x="2130638" y="34289"/>
                </a:lnTo>
                <a:lnTo>
                  <a:pt x="2130146" y="25400"/>
                </a:lnTo>
                <a:close/>
              </a:path>
              <a:path w="2707004" h="4114800">
                <a:moveTo>
                  <a:pt x="2150235" y="25400"/>
                </a:moveTo>
                <a:lnTo>
                  <a:pt x="2133403" y="25400"/>
                </a:lnTo>
                <a:lnTo>
                  <a:pt x="2130812" y="33731"/>
                </a:lnTo>
                <a:lnTo>
                  <a:pt x="2130719" y="35746"/>
                </a:lnTo>
                <a:lnTo>
                  <a:pt x="2130849" y="38100"/>
                </a:lnTo>
                <a:lnTo>
                  <a:pt x="2138088" y="38100"/>
                </a:lnTo>
                <a:lnTo>
                  <a:pt x="2150235" y="25400"/>
                </a:lnTo>
                <a:close/>
              </a:path>
              <a:path w="2707004" h="4114800">
                <a:moveTo>
                  <a:pt x="2179687" y="25400"/>
                </a:moveTo>
                <a:lnTo>
                  <a:pt x="2164038" y="25400"/>
                </a:lnTo>
                <a:lnTo>
                  <a:pt x="2166485" y="38100"/>
                </a:lnTo>
                <a:lnTo>
                  <a:pt x="2172691" y="38100"/>
                </a:lnTo>
                <a:lnTo>
                  <a:pt x="2179687" y="25400"/>
                </a:lnTo>
                <a:close/>
              </a:path>
              <a:path w="2707004" h="4114800">
                <a:moveTo>
                  <a:pt x="2208635" y="25400"/>
                </a:moveTo>
                <a:lnTo>
                  <a:pt x="2188488" y="25400"/>
                </a:lnTo>
                <a:lnTo>
                  <a:pt x="2186354" y="38100"/>
                </a:lnTo>
                <a:lnTo>
                  <a:pt x="2195123" y="38100"/>
                </a:lnTo>
                <a:lnTo>
                  <a:pt x="2208635" y="25400"/>
                </a:lnTo>
                <a:close/>
              </a:path>
              <a:path w="2707004" h="4114800">
                <a:moveTo>
                  <a:pt x="2234408" y="25400"/>
                </a:moveTo>
                <a:lnTo>
                  <a:pt x="2217540" y="25400"/>
                </a:lnTo>
                <a:lnTo>
                  <a:pt x="2214590" y="38100"/>
                </a:lnTo>
                <a:lnTo>
                  <a:pt x="2230616" y="38100"/>
                </a:lnTo>
                <a:lnTo>
                  <a:pt x="2234408" y="25400"/>
                </a:lnTo>
                <a:close/>
              </a:path>
              <a:path w="2707004" h="4114800">
                <a:moveTo>
                  <a:pt x="2317435" y="12700"/>
                </a:moveTo>
                <a:lnTo>
                  <a:pt x="2193717" y="12700"/>
                </a:lnTo>
                <a:lnTo>
                  <a:pt x="2196790" y="25400"/>
                </a:lnTo>
                <a:lnTo>
                  <a:pt x="2281245" y="25400"/>
                </a:lnTo>
                <a:lnTo>
                  <a:pt x="2280831" y="38100"/>
                </a:lnTo>
                <a:lnTo>
                  <a:pt x="2292314" y="38100"/>
                </a:lnTo>
                <a:lnTo>
                  <a:pt x="2300403" y="25400"/>
                </a:lnTo>
                <a:lnTo>
                  <a:pt x="2317435" y="12700"/>
                </a:lnTo>
                <a:close/>
              </a:path>
              <a:path w="2707004" h="4114800">
                <a:moveTo>
                  <a:pt x="2323729" y="25400"/>
                </a:moveTo>
                <a:lnTo>
                  <a:pt x="2310804" y="25400"/>
                </a:lnTo>
                <a:lnTo>
                  <a:pt x="2314197" y="38100"/>
                </a:lnTo>
                <a:lnTo>
                  <a:pt x="2323659" y="25772"/>
                </a:lnTo>
                <a:lnTo>
                  <a:pt x="2323729" y="25400"/>
                </a:lnTo>
                <a:close/>
              </a:path>
              <a:path w="2707004" h="4114800">
                <a:moveTo>
                  <a:pt x="2340914" y="25400"/>
                </a:moveTo>
                <a:lnTo>
                  <a:pt x="2323945" y="25400"/>
                </a:lnTo>
                <a:lnTo>
                  <a:pt x="2323745" y="25659"/>
                </a:lnTo>
                <a:lnTo>
                  <a:pt x="2324515" y="38100"/>
                </a:lnTo>
                <a:lnTo>
                  <a:pt x="2336336" y="38100"/>
                </a:lnTo>
                <a:lnTo>
                  <a:pt x="2340914" y="25400"/>
                </a:lnTo>
                <a:close/>
              </a:path>
              <a:path w="2707004" h="4114800">
                <a:moveTo>
                  <a:pt x="2358729" y="25400"/>
                </a:moveTo>
                <a:lnTo>
                  <a:pt x="2351298" y="25400"/>
                </a:lnTo>
                <a:lnTo>
                  <a:pt x="2345147" y="38100"/>
                </a:lnTo>
                <a:lnTo>
                  <a:pt x="2352305" y="38100"/>
                </a:lnTo>
                <a:lnTo>
                  <a:pt x="2358729" y="25400"/>
                </a:lnTo>
                <a:close/>
              </a:path>
              <a:path w="2707004" h="4114800">
                <a:moveTo>
                  <a:pt x="2389991" y="25400"/>
                </a:moveTo>
                <a:lnTo>
                  <a:pt x="2379983" y="25400"/>
                </a:lnTo>
                <a:lnTo>
                  <a:pt x="2379275" y="38100"/>
                </a:lnTo>
                <a:lnTo>
                  <a:pt x="2382452" y="38100"/>
                </a:lnTo>
                <a:lnTo>
                  <a:pt x="2389991" y="25400"/>
                </a:lnTo>
                <a:close/>
              </a:path>
              <a:path w="2707004" h="4114800">
                <a:moveTo>
                  <a:pt x="2428782" y="25400"/>
                </a:moveTo>
                <a:lnTo>
                  <a:pt x="2398928" y="25400"/>
                </a:lnTo>
                <a:lnTo>
                  <a:pt x="2400602" y="38100"/>
                </a:lnTo>
                <a:lnTo>
                  <a:pt x="2412312" y="38100"/>
                </a:lnTo>
                <a:lnTo>
                  <a:pt x="2428782" y="25400"/>
                </a:lnTo>
                <a:close/>
              </a:path>
              <a:path w="2707004" h="4114800">
                <a:moveTo>
                  <a:pt x="2448200" y="25400"/>
                </a:moveTo>
                <a:lnTo>
                  <a:pt x="2438126" y="25400"/>
                </a:lnTo>
                <a:lnTo>
                  <a:pt x="2439308" y="38100"/>
                </a:lnTo>
                <a:lnTo>
                  <a:pt x="2440420" y="38100"/>
                </a:lnTo>
                <a:lnTo>
                  <a:pt x="2448200" y="25400"/>
                </a:lnTo>
                <a:close/>
              </a:path>
              <a:path w="2707004" h="4114800">
                <a:moveTo>
                  <a:pt x="2478074" y="25400"/>
                </a:moveTo>
                <a:lnTo>
                  <a:pt x="2463084" y="25400"/>
                </a:lnTo>
                <a:lnTo>
                  <a:pt x="2461216" y="38100"/>
                </a:lnTo>
                <a:lnTo>
                  <a:pt x="2471028" y="38100"/>
                </a:lnTo>
                <a:lnTo>
                  <a:pt x="2478074" y="25400"/>
                </a:lnTo>
                <a:close/>
              </a:path>
              <a:path w="2707004" h="4114800">
                <a:moveTo>
                  <a:pt x="2509260" y="25400"/>
                </a:moveTo>
                <a:lnTo>
                  <a:pt x="2497743" y="25400"/>
                </a:lnTo>
                <a:lnTo>
                  <a:pt x="2493135" y="38100"/>
                </a:lnTo>
                <a:lnTo>
                  <a:pt x="2507575" y="38100"/>
                </a:lnTo>
                <a:lnTo>
                  <a:pt x="2509260" y="25400"/>
                </a:lnTo>
                <a:close/>
              </a:path>
              <a:path w="2707004" h="4114800">
                <a:moveTo>
                  <a:pt x="2516986" y="25400"/>
                </a:moveTo>
                <a:lnTo>
                  <a:pt x="2509260" y="25400"/>
                </a:lnTo>
                <a:lnTo>
                  <a:pt x="2508807" y="38100"/>
                </a:lnTo>
                <a:lnTo>
                  <a:pt x="2512894" y="38100"/>
                </a:lnTo>
                <a:lnTo>
                  <a:pt x="2516986" y="25400"/>
                </a:lnTo>
                <a:close/>
              </a:path>
              <a:path w="2707004" h="4114800">
                <a:moveTo>
                  <a:pt x="2526413" y="25400"/>
                </a:moveTo>
                <a:lnTo>
                  <a:pt x="2517000" y="25400"/>
                </a:lnTo>
                <a:lnTo>
                  <a:pt x="2512940" y="38100"/>
                </a:lnTo>
                <a:lnTo>
                  <a:pt x="2519644" y="38100"/>
                </a:lnTo>
                <a:lnTo>
                  <a:pt x="2526413" y="25400"/>
                </a:lnTo>
                <a:close/>
              </a:path>
              <a:path w="2707004" h="4114800">
                <a:moveTo>
                  <a:pt x="2548444" y="25400"/>
                </a:moveTo>
                <a:lnTo>
                  <a:pt x="2542345" y="25400"/>
                </a:lnTo>
                <a:lnTo>
                  <a:pt x="2532185" y="38100"/>
                </a:lnTo>
                <a:lnTo>
                  <a:pt x="2542320" y="38100"/>
                </a:lnTo>
                <a:lnTo>
                  <a:pt x="2548444" y="25400"/>
                </a:lnTo>
                <a:close/>
              </a:path>
              <a:path w="2707004" h="4114800">
                <a:moveTo>
                  <a:pt x="2567496" y="25400"/>
                </a:moveTo>
                <a:lnTo>
                  <a:pt x="2552145" y="25400"/>
                </a:lnTo>
                <a:lnTo>
                  <a:pt x="2559472" y="38100"/>
                </a:lnTo>
                <a:lnTo>
                  <a:pt x="2567496" y="25400"/>
                </a:lnTo>
                <a:close/>
              </a:path>
              <a:path w="2707004" h="4114800">
                <a:moveTo>
                  <a:pt x="2587289" y="25400"/>
                </a:moveTo>
                <a:lnTo>
                  <a:pt x="2580882" y="25400"/>
                </a:lnTo>
                <a:lnTo>
                  <a:pt x="2572355" y="38100"/>
                </a:lnTo>
                <a:lnTo>
                  <a:pt x="2579530" y="38100"/>
                </a:lnTo>
                <a:lnTo>
                  <a:pt x="2587289" y="25400"/>
                </a:lnTo>
                <a:close/>
              </a:path>
              <a:path w="2707004" h="4114800">
                <a:moveTo>
                  <a:pt x="2613760" y="25400"/>
                </a:moveTo>
                <a:lnTo>
                  <a:pt x="2594249" y="25400"/>
                </a:lnTo>
                <a:lnTo>
                  <a:pt x="2586800" y="38100"/>
                </a:lnTo>
                <a:lnTo>
                  <a:pt x="2608173" y="38100"/>
                </a:lnTo>
                <a:lnTo>
                  <a:pt x="2613760" y="25400"/>
                </a:lnTo>
                <a:close/>
              </a:path>
              <a:path w="2707004" h="4114800">
                <a:moveTo>
                  <a:pt x="2672289" y="25400"/>
                </a:moveTo>
                <a:lnTo>
                  <a:pt x="2640299" y="25400"/>
                </a:lnTo>
                <a:lnTo>
                  <a:pt x="2640898" y="38100"/>
                </a:lnTo>
                <a:lnTo>
                  <a:pt x="2648130" y="38100"/>
                </a:lnTo>
                <a:lnTo>
                  <a:pt x="2672289" y="25400"/>
                </a:lnTo>
                <a:close/>
              </a:path>
              <a:path w="2707004" h="4114800">
                <a:moveTo>
                  <a:pt x="2701249" y="0"/>
                </a:moveTo>
                <a:lnTo>
                  <a:pt x="2695547" y="0"/>
                </a:lnTo>
                <a:lnTo>
                  <a:pt x="2694630" y="12700"/>
                </a:lnTo>
                <a:lnTo>
                  <a:pt x="2529109" y="12700"/>
                </a:lnTo>
                <a:lnTo>
                  <a:pt x="2525365" y="25400"/>
                </a:lnTo>
                <a:lnTo>
                  <a:pt x="2675700" y="25400"/>
                </a:lnTo>
                <a:lnTo>
                  <a:pt x="2671563" y="38100"/>
                </a:lnTo>
                <a:lnTo>
                  <a:pt x="2690613" y="38100"/>
                </a:lnTo>
                <a:lnTo>
                  <a:pt x="2696751" y="25400"/>
                </a:lnTo>
                <a:lnTo>
                  <a:pt x="2701292" y="12700"/>
                </a:lnTo>
                <a:lnTo>
                  <a:pt x="2701249" y="0"/>
                </a:lnTo>
                <a:close/>
              </a:path>
              <a:path w="2707004" h="4114800">
                <a:moveTo>
                  <a:pt x="211212" y="25400"/>
                </a:moveTo>
                <a:lnTo>
                  <a:pt x="205499" y="25400"/>
                </a:lnTo>
                <a:lnTo>
                  <a:pt x="204500" y="35746"/>
                </a:lnTo>
                <a:lnTo>
                  <a:pt x="211212" y="25400"/>
                </a:lnTo>
                <a:close/>
              </a:path>
              <a:path w="2707004" h="4114800">
                <a:moveTo>
                  <a:pt x="2133403" y="25400"/>
                </a:moveTo>
                <a:lnTo>
                  <a:pt x="2130146" y="25400"/>
                </a:lnTo>
                <a:lnTo>
                  <a:pt x="2130638" y="34289"/>
                </a:lnTo>
                <a:lnTo>
                  <a:pt x="2133403" y="25400"/>
                </a:lnTo>
                <a:close/>
              </a:path>
              <a:path w="2707004" h="4114800">
                <a:moveTo>
                  <a:pt x="1749821" y="25400"/>
                </a:moveTo>
                <a:lnTo>
                  <a:pt x="1746451" y="25400"/>
                </a:lnTo>
                <a:lnTo>
                  <a:pt x="1747321" y="33731"/>
                </a:lnTo>
                <a:lnTo>
                  <a:pt x="1749821" y="25400"/>
                </a:lnTo>
                <a:close/>
              </a:path>
              <a:path w="2707004" h="4114800">
                <a:moveTo>
                  <a:pt x="1362081" y="25400"/>
                </a:moveTo>
                <a:lnTo>
                  <a:pt x="1357348" y="25400"/>
                </a:lnTo>
                <a:lnTo>
                  <a:pt x="1355653" y="33380"/>
                </a:lnTo>
                <a:lnTo>
                  <a:pt x="1362081" y="25400"/>
                </a:lnTo>
                <a:close/>
              </a:path>
              <a:path w="2707004" h="4114800">
                <a:moveTo>
                  <a:pt x="790865" y="25400"/>
                </a:moveTo>
                <a:lnTo>
                  <a:pt x="787215" y="25400"/>
                </a:lnTo>
                <a:lnTo>
                  <a:pt x="788874" y="32708"/>
                </a:lnTo>
                <a:lnTo>
                  <a:pt x="790865" y="25400"/>
                </a:lnTo>
                <a:close/>
              </a:path>
              <a:path w="2707004" h="4114800">
                <a:moveTo>
                  <a:pt x="407283" y="25400"/>
                </a:moveTo>
                <a:lnTo>
                  <a:pt x="403522" y="25400"/>
                </a:lnTo>
                <a:lnTo>
                  <a:pt x="405454" y="32399"/>
                </a:lnTo>
                <a:lnTo>
                  <a:pt x="407283" y="25400"/>
                </a:lnTo>
                <a:close/>
              </a:path>
              <a:path w="2707004" h="4114800">
                <a:moveTo>
                  <a:pt x="32134" y="25400"/>
                </a:moveTo>
                <a:lnTo>
                  <a:pt x="29138" y="25400"/>
                </a:lnTo>
                <a:lnTo>
                  <a:pt x="30032" y="30427"/>
                </a:lnTo>
                <a:lnTo>
                  <a:pt x="32134" y="25400"/>
                </a:lnTo>
                <a:close/>
              </a:path>
              <a:path w="2707004" h="4114800">
                <a:moveTo>
                  <a:pt x="602099" y="0"/>
                </a:moveTo>
                <a:lnTo>
                  <a:pt x="579810" y="0"/>
                </a:lnTo>
                <a:lnTo>
                  <a:pt x="578262" y="12700"/>
                </a:lnTo>
                <a:lnTo>
                  <a:pt x="582771" y="12700"/>
                </a:lnTo>
                <a:lnTo>
                  <a:pt x="587162" y="25400"/>
                </a:lnTo>
                <a:lnTo>
                  <a:pt x="595748" y="25400"/>
                </a:lnTo>
                <a:lnTo>
                  <a:pt x="595892" y="25914"/>
                </a:lnTo>
                <a:lnTo>
                  <a:pt x="596172" y="25400"/>
                </a:lnTo>
                <a:lnTo>
                  <a:pt x="600179" y="12700"/>
                </a:lnTo>
                <a:lnTo>
                  <a:pt x="602099" y="0"/>
                </a:lnTo>
                <a:close/>
              </a:path>
              <a:path w="2707004" h="4114800">
                <a:moveTo>
                  <a:pt x="989620" y="0"/>
                </a:moveTo>
                <a:lnTo>
                  <a:pt x="968169" y="0"/>
                </a:lnTo>
                <a:lnTo>
                  <a:pt x="964763" y="12700"/>
                </a:lnTo>
                <a:lnTo>
                  <a:pt x="968253" y="12700"/>
                </a:lnTo>
                <a:lnTo>
                  <a:pt x="972327" y="25400"/>
                </a:lnTo>
                <a:lnTo>
                  <a:pt x="979744" y="25400"/>
                </a:lnTo>
                <a:lnTo>
                  <a:pt x="979850" y="25858"/>
                </a:lnTo>
                <a:lnTo>
                  <a:pt x="980122" y="25400"/>
                </a:lnTo>
                <a:lnTo>
                  <a:pt x="986048" y="12700"/>
                </a:lnTo>
                <a:lnTo>
                  <a:pt x="989620" y="0"/>
                </a:lnTo>
                <a:close/>
              </a:path>
              <a:path w="2707004" h="4114800">
                <a:moveTo>
                  <a:pt x="1570903" y="0"/>
                </a:moveTo>
                <a:lnTo>
                  <a:pt x="1550708" y="0"/>
                </a:lnTo>
                <a:lnTo>
                  <a:pt x="1544515" y="12700"/>
                </a:lnTo>
                <a:lnTo>
                  <a:pt x="1546473" y="12700"/>
                </a:lnTo>
                <a:lnTo>
                  <a:pt x="1550073" y="25400"/>
                </a:lnTo>
                <a:lnTo>
                  <a:pt x="1555738" y="25400"/>
                </a:lnTo>
                <a:lnTo>
                  <a:pt x="1555797" y="25772"/>
                </a:lnTo>
                <a:lnTo>
                  <a:pt x="1564850" y="12700"/>
                </a:lnTo>
                <a:lnTo>
                  <a:pt x="1570903" y="0"/>
                </a:lnTo>
                <a:close/>
              </a:path>
              <a:path w="2707004" h="4114800">
                <a:moveTo>
                  <a:pt x="1958426" y="0"/>
                </a:moveTo>
                <a:lnTo>
                  <a:pt x="1939067" y="0"/>
                </a:lnTo>
                <a:lnTo>
                  <a:pt x="1931017" y="12700"/>
                </a:lnTo>
                <a:lnTo>
                  <a:pt x="1931954" y="12700"/>
                </a:lnTo>
                <a:lnTo>
                  <a:pt x="1935237" y="25400"/>
                </a:lnTo>
                <a:lnTo>
                  <a:pt x="1939734" y="25400"/>
                </a:lnTo>
                <a:lnTo>
                  <a:pt x="1939769" y="25716"/>
                </a:lnTo>
                <a:lnTo>
                  <a:pt x="1939996" y="25400"/>
                </a:lnTo>
                <a:lnTo>
                  <a:pt x="1950718" y="12700"/>
                </a:lnTo>
                <a:lnTo>
                  <a:pt x="1958426" y="0"/>
                </a:lnTo>
                <a:close/>
              </a:path>
              <a:path w="2707004" h="4114800">
                <a:moveTo>
                  <a:pt x="2345947" y="0"/>
                </a:moveTo>
                <a:lnTo>
                  <a:pt x="2327426" y="0"/>
                </a:lnTo>
                <a:lnTo>
                  <a:pt x="2317518" y="12700"/>
                </a:lnTo>
                <a:lnTo>
                  <a:pt x="2320401" y="25400"/>
                </a:lnTo>
                <a:lnTo>
                  <a:pt x="2323729" y="25400"/>
                </a:lnTo>
                <a:lnTo>
                  <a:pt x="2323745" y="25659"/>
                </a:lnTo>
                <a:lnTo>
                  <a:pt x="2323945" y="25400"/>
                </a:lnTo>
                <a:lnTo>
                  <a:pt x="2336587" y="12700"/>
                </a:lnTo>
                <a:lnTo>
                  <a:pt x="2345947" y="0"/>
                </a:lnTo>
                <a:close/>
              </a:path>
              <a:path w="2707004" h="4114800">
                <a:moveTo>
                  <a:pt x="19112" y="12700"/>
                </a:moveTo>
                <a:lnTo>
                  <a:pt x="8042" y="12700"/>
                </a:lnTo>
                <a:lnTo>
                  <a:pt x="16085" y="25400"/>
                </a:lnTo>
                <a:lnTo>
                  <a:pt x="24718" y="25400"/>
                </a:lnTo>
                <a:lnTo>
                  <a:pt x="19112" y="12700"/>
                </a:lnTo>
                <a:close/>
              </a:path>
              <a:path w="2707004" h="4114800">
                <a:moveTo>
                  <a:pt x="34925" y="12700"/>
                </a:moveTo>
                <a:lnTo>
                  <a:pt x="19112" y="12700"/>
                </a:lnTo>
                <a:lnTo>
                  <a:pt x="24718" y="25400"/>
                </a:lnTo>
                <a:lnTo>
                  <a:pt x="39510" y="25400"/>
                </a:lnTo>
                <a:lnTo>
                  <a:pt x="34925" y="12700"/>
                </a:lnTo>
                <a:close/>
              </a:path>
              <a:path w="2707004" h="4114800">
                <a:moveTo>
                  <a:pt x="212940" y="12700"/>
                </a:moveTo>
                <a:lnTo>
                  <a:pt x="34925" y="12700"/>
                </a:lnTo>
                <a:lnTo>
                  <a:pt x="39510" y="25400"/>
                </a:lnTo>
                <a:lnTo>
                  <a:pt x="212179" y="25400"/>
                </a:lnTo>
                <a:lnTo>
                  <a:pt x="213721" y="18873"/>
                </a:lnTo>
                <a:lnTo>
                  <a:pt x="212940" y="12700"/>
                </a:lnTo>
                <a:close/>
              </a:path>
              <a:path w="2707004" h="4114800">
                <a:moveTo>
                  <a:pt x="213721" y="18873"/>
                </a:moveTo>
                <a:lnTo>
                  <a:pt x="212179" y="25400"/>
                </a:lnTo>
                <a:lnTo>
                  <a:pt x="214546" y="25400"/>
                </a:lnTo>
                <a:lnTo>
                  <a:pt x="213721" y="18873"/>
                </a:lnTo>
                <a:close/>
              </a:path>
              <a:path w="2707004" h="4114800">
                <a:moveTo>
                  <a:pt x="242214" y="0"/>
                </a:moveTo>
                <a:lnTo>
                  <a:pt x="218706" y="0"/>
                </a:lnTo>
                <a:lnTo>
                  <a:pt x="215178" y="12700"/>
                </a:lnTo>
                <a:lnTo>
                  <a:pt x="213721" y="18873"/>
                </a:lnTo>
                <a:lnTo>
                  <a:pt x="214546" y="25400"/>
                </a:lnTo>
                <a:lnTo>
                  <a:pt x="405665" y="25400"/>
                </a:lnTo>
                <a:lnTo>
                  <a:pt x="406654" y="21161"/>
                </a:lnTo>
                <a:lnTo>
                  <a:pt x="407101" y="12700"/>
                </a:lnTo>
                <a:lnTo>
                  <a:pt x="239391" y="12700"/>
                </a:lnTo>
                <a:lnTo>
                  <a:pt x="242214" y="0"/>
                </a:lnTo>
                <a:close/>
              </a:path>
              <a:path w="2707004" h="4114800">
                <a:moveTo>
                  <a:pt x="406654" y="21161"/>
                </a:moveTo>
                <a:lnTo>
                  <a:pt x="405665" y="25400"/>
                </a:lnTo>
                <a:lnTo>
                  <a:pt x="406430" y="25400"/>
                </a:lnTo>
                <a:lnTo>
                  <a:pt x="406654" y="21161"/>
                </a:lnTo>
                <a:close/>
              </a:path>
              <a:path w="2707004" h="4114800">
                <a:moveTo>
                  <a:pt x="458182" y="12700"/>
                </a:moveTo>
                <a:lnTo>
                  <a:pt x="408627" y="12700"/>
                </a:lnTo>
                <a:lnTo>
                  <a:pt x="406654" y="21161"/>
                </a:lnTo>
                <a:lnTo>
                  <a:pt x="406430" y="25400"/>
                </a:lnTo>
                <a:lnTo>
                  <a:pt x="456338" y="25400"/>
                </a:lnTo>
                <a:lnTo>
                  <a:pt x="458182" y="12700"/>
                </a:lnTo>
                <a:close/>
              </a:path>
              <a:path w="2707004" h="4114800">
                <a:moveTo>
                  <a:pt x="630585" y="0"/>
                </a:moveTo>
                <a:lnTo>
                  <a:pt x="606538" y="0"/>
                </a:lnTo>
                <a:lnTo>
                  <a:pt x="602009" y="12700"/>
                </a:lnTo>
                <a:lnTo>
                  <a:pt x="597529" y="25400"/>
                </a:lnTo>
                <a:lnTo>
                  <a:pt x="790380" y="25400"/>
                </a:lnTo>
                <a:lnTo>
                  <a:pt x="791710" y="21470"/>
                </a:lnTo>
                <a:lnTo>
                  <a:pt x="792636" y="12700"/>
                </a:lnTo>
                <a:lnTo>
                  <a:pt x="626609" y="12700"/>
                </a:lnTo>
                <a:lnTo>
                  <a:pt x="630585" y="0"/>
                </a:lnTo>
                <a:close/>
              </a:path>
              <a:path w="2707004" h="4114800">
                <a:moveTo>
                  <a:pt x="791710" y="21470"/>
                </a:moveTo>
                <a:lnTo>
                  <a:pt x="790380" y="25400"/>
                </a:lnTo>
                <a:lnTo>
                  <a:pt x="791296" y="25400"/>
                </a:lnTo>
                <a:lnTo>
                  <a:pt x="791710" y="21470"/>
                </a:lnTo>
                <a:close/>
              </a:path>
              <a:path w="2707004" h="4114800">
                <a:moveTo>
                  <a:pt x="843856" y="12700"/>
                </a:moveTo>
                <a:lnTo>
                  <a:pt x="794679" y="12700"/>
                </a:lnTo>
                <a:lnTo>
                  <a:pt x="791710" y="21470"/>
                </a:lnTo>
                <a:lnTo>
                  <a:pt x="791296" y="25400"/>
                </a:lnTo>
                <a:lnTo>
                  <a:pt x="841380" y="25400"/>
                </a:lnTo>
                <a:lnTo>
                  <a:pt x="843856" y="12700"/>
                </a:lnTo>
                <a:close/>
              </a:path>
              <a:path w="2707004" h="4114800">
                <a:moveTo>
                  <a:pt x="1018957" y="0"/>
                </a:moveTo>
                <a:lnTo>
                  <a:pt x="994370" y="0"/>
                </a:lnTo>
                <a:lnTo>
                  <a:pt x="988840" y="12700"/>
                </a:lnTo>
                <a:lnTo>
                  <a:pt x="982879" y="25400"/>
                </a:lnTo>
                <a:lnTo>
                  <a:pt x="1176160" y="25400"/>
                </a:lnTo>
                <a:lnTo>
                  <a:pt x="1177298" y="18207"/>
                </a:lnTo>
                <a:lnTo>
                  <a:pt x="1176289" y="12700"/>
                </a:lnTo>
                <a:lnTo>
                  <a:pt x="1013825" y="12700"/>
                </a:lnTo>
                <a:lnTo>
                  <a:pt x="1018957" y="0"/>
                </a:lnTo>
                <a:close/>
              </a:path>
              <a:path w="2707004" h="4114800">
                <a:moveTo>
                  <a:pt x="1370361" y="12700"/>
                </a:moveTo>
                <a:lnTo>
                  <a:pt x="1178170" y="12700"/>
                </a:lnTo>
                <a:lnTo>
                  <a:pt x="1177298" y="18207"/>
                </a:lnTo>
                <a:lnTo>
                  <a:pt x="1178617" y="25400"/>
                </a:lnTo>
                <a:lnTo>
                  <a:pt x="1366732" y="25400"/>
                </a:lnTo>
                <a:lnTo>
                  <a:pt x="1370361" y="12700"/>
                </a:lnTo>
                <a:close/>
              </a:path>
              <a:path w="2707004" h="4114800">
                <a:moveTo>
                  <a:pt x="1422369" y="12700"/>
                </a:moveTo>
                <a:lnTo>
                  <a:pt x="1373759" y="12700"/>
                </a:lnTo>
                <a:lnTo>
                  <a:pt x="1367453" y="25400"/>
                </a:lnTo>
                <a:lnTo>
                  <a:pt x="1418943" y="25400"/>
                </a:lnTo>
                <a:lnTo>
                  <a:pt x="1422369" y="12700"/>
                </a:lnTo>
                <a:close/>
              </a:path>
              <a:path w="2707004" h="4114800">
                <a:moveTo>
                  <a:pt x="1601170" y="0"/>
                </a:moveTo>
                <a:lnTo>
                  <a:pt x="1576118" y="0"/>
                </a:lnTo>
                <a:lnTo>
                  <a:pt x="1569087" y="12700"/>
                </a:lnTo>
                <a:lnTo>
                  <a:pt x="1560903" y="25400"/>
                </a:lnTo>
                <a:lnTo>
                  <a:pt x="1752169" y="25400"/>
                </a:lnTo>
                <a:lnTo>
                  <a:pt x="1756429" y="18320"/>
                </a:lnTo>
                <a:lnTo>
                  <a:pt x="1757590" y="12700"/>
                </a:lnTo>
                <a:lnTo>
                  <a:pt x="1594651" y="12700"/>
                </a:lnTo>
                <a:lnTo>
                  <a:pt x="1601055" y="849"/>
                </a:lnTo>
                <a:lnTo>
                  <a:pt x="1601170" y="0"/>
                </a:lnTo>
                <a:close/>
              </a:path>
              <a:path w="2707004" h="4114800">
                <a:moveTo>
                  <a:pt x="1756429" y="18320"/>
                </a:moveTo>
                <a:lnTo>
                  <a:pt x="1752169" y="25400"/>
                </a:lnTo>
                <a:lnTo>
                  <a:pt x="1754966" y="25400"/>
                </a:lnTo>
                <a:lnTo>
                  <a:pt x="1756429" y="18320"/>
                </a:lnTo>
                <a:close/>
              </a:path>
              <a:path w="2707004" h="4114800">
                <a:moveTo>
                  <a:pt x="1808043" y="12700"/>
                </a:moveTo>
                <a:lnTo>
                  <a:pt x="1759811" y="12700"/>
                </a:lnTo>
                <a:lnTo>
                  <a:pt x="1756429" y="18320"/>
                </a:lnTo>
                <a:lnTo>
                  <a:pt x="1754966" y="25400"/>
                </a:lnTo>
                <a:lnTo>
                  <a:pt x="1803984" y="25400"/>
                </a:lnTo>
                <a:lnTo>
                  <a:pt x="1808043" y="12700"/>
                </a:lnTo>
                <a:close/>
              </a:path>
              <a:path w="2707004" h="4114800">
                <a:moveTo>
                  <a:pt x="1988461" y="0"/>
                </a:moveTo>
                <a:lnTo>
                  <a:pt x="1963950" y="0"/>
                </a:lnTo>
                <a:lnTo>
                  <a:pt x="1955918" y="12700"/>
                </a:lnTo>
                <a:lnTo>
                  <a:pt x="1946253" y="25400"/>
                </a:lnTo>
                <a:lnTo>
                  <a:pt x="2136884" y="25400"/>
                </a:lnTo>
                <a:lnTo>
                  <a:pt x="2141968" y="18207"/>
                </a:lnTo>
                <a:lnTo>
                  <a:pt x="2143349" y="12700"/>
                </a:lnTo>
                <a:lnTo>
                  <a:pt x="1981869" y="12700"/>
                </a:lnTo>
                <a:lnTo>
                  <a:pt x="1987832" y="3253"/>
                </a:lnTo>
                <a:lnTo>
                  <a:pt x="1988461" y="0"/>
                </a:lnTo>
                <a:close/>
              </a:path>
              <a:path w="2707004" h="4114800">
                <a:moveTo>
                  <a:pt x="2141968" y="18208"/>
                </a:moveTo>
                <a:lnTo>
                  <a:pt x="2136884" y="25400"/>
                </a:lnTo>
                <a:lnTo>
                  <a:pt x="2140165" y="25400"/>
                </a:lnTo>
                <a:lnTo>
                  <a:pt x="2141968" y="18208"/>
                </a:lnTo>
                <a:close/>
              </a:path>
              <a:path w="2707004" h="4114800">
                <a:moveTo>
                  <a:pt x="2193717" y="12700"/>
                </a:moveTo>
                <a:lnTo>
                  <a:pt x="2145863" y="12700"/>
                </a:lnTo>
                <a:lnTo>
                  <a:pt x="2141969" y="18207"/>
                </a:lnTo>
                <a:lnTo>
                  <a:pt x="2140165" y="25400"/>
                </a:lnTo>
                <a:lnTo>
                  <a:pt x="2189026" y="25400"/>
                </a:lnTo>
                <a:lnTo>
                  <a:pt x="2193717" y="12700"/>
                </a:lnTo>
                <a:close/>
              </a:path>
              <a:path w="2707004" h="4114800">
                <a:moveTo>
                  <a:pt x="2375754" y="0"/>
                </a:moveTo>
                <a:lnTo>
                  <a:pt x="2351782" y="0"/>
                </a:lnTo>
                <a:lnTo>
                  <a:pt x="2342749" y="12700"/>
                </a:lnTo>
                <a:lnTo>
                  <a:pt x="2331603" y="25400"/>
                </a:lnTo>
                <a:lnTo>
                  <a:pt x="2524834" y="25400"/>
                </a:lnTo>
                <a:lnTo>
                  <a:pt x="2526328" y="12700"/>
                </a:lnTo>
                <a:lnTo>
                  <a:pt x="2369085" y="12700"/>
                </a:lnTo>
                <a:lnTo>
                  <a:pt x="2374411" y="5325"/>
                </a:lnTo>
                <a:lnTo>
                  <a:pt x="2375754" y="0"/>
                </a:lnTo>
                <a:close/>
              </a:path>
              <a:path w="2707004" h="4114800">
                <a:moveTo>
                  <a:pt x="2529109" y="12700"/>
                </a:moveTo>
                <a:lnTo>
                  <a:pt x="2526328" y="12700"/>
                </a:lnTo>
                <a:lnTo>
                  <a:pt x="2524834" y="25400"/>
                </a:lnTo>
                <a:lnTo>
                  <a:pt x="2525365" y="25400"/>
                </a:lnTo>
                <a:lnTo>
                  <a:pt x="2529109" y="12700"/>
                </a:lnTo>
                <a:close/>
              </a:path>
              <a:path w="2707004" h="4114800">
                <a:moveTo>
                  <a:pt x="1186314" y="0"/>
                </a:moveTo>
                <a:lnTo>
                  <a:pt x="1177611" y="0"/>
                </a:lnTo>
                <a:lnTo>
                  <a:pt x="1170787" y="12700"/>
                </a:lnTo>
                <a:lnTo>
                  <a:pt x="1176289" y="12700"/>
                </a:lnTo>
                <a:lnTo>
                  <a:pt x="1177298" y="18207"/>
                </a:lnTo>
                <a:lnTo>
                  <a:pt x="1178170" y="12700"/>
                </a:lnTo>
                <a:lnTo>
                  <a:pt x="1186314" y="0"/>
                </a:lnTo>
                <a:close/>
              </a:path>
              <a:path w="2707004" h="4114800">
                <a:moveTo>
                  <a:pt x="47533" y="0"/>
                </a:moveTo>
                <a:lnTo>
                  <a:pt x="24608" y="0"/>
                </a:lnTo>
                <a:lnTo>
                  <a:pt x="20107" y="12700"/>
                </a:lnTo>
                <a:lnTo>
                  <a:pt x="49089" y="12700"/>
                </a:lnTo>
                <a:lnTo>
                  <a:pt x="47533" y="0"/>
                </a:lnTo>
                <a:close/>
              </a:path>
              <a:path w="2707004" h="4114800">
                <a:moveTo>
                  <a:pt x="81702" y="0"/>
                </a:moveTo>
                <a:lnTo>
                  <a:pt x="53696" y="0"/>
                </a:lnTo>
                <a:lnTo>
                  <a:pt x="55952" y="12700"/>
                </a:lnTo>
                <a:lnTo>
                  <a:pt x="83851" y="12700"/>
                </a:lnTo>
                <a:lnTo>
                  <a:pt x="81702" y="0"/>
                </a:lnTo>
                <a:close/>
              </a:path>
              <a:path w="2707004" h="4114800">
                <a:moveTo>
                  <a:pt x="93521" y="0"/>
                </a:moveTo>
                <a:lnTo>
                  <a:pt x="87008" y="0"/>
                </a:lnTo>
                <a:lnTo>
                  <a:pt x="83851" y="12700"/>
                </a:lnTo>
                <a:lnTo>
                  <a:pt x="91201" y="12700"/>
                </a:lnTo>
                <a:lnTo>
                  <a:pt x="93048" y="8685"/>
                </a:lnTo>
                <a:lnTo>
                  <a:pt x="93521" y="0"/>
                </a:lnTo>
                <a:close/>
              </a:path>
              <a:path w="2707004" h="4114800">
                <a:moveTo>
                  <a:pt x="93048" y="8685"/>
                </a:moveTo>
                <a:lnTo>
                  <a:pt x="91201" y="12700"/>
                </a:lnTo>
                <a:lnTo>
                  <a:pt x="92829" y="12700"/>
                </a:lnTo>
                <a:lnTo>
                  <a:pt x="93048" y="8685"/>
                </a:lnTo>
                <a:close/>
              </a:path>
              <a:path w="2707004" h="4114800">
                <a:moveTo>
                  <a:pt x="110222" y="0"/>
                </a:moveTo>
                <a:lnTo>
                  <a:pt x="97044" y="0"/>
                </a:lnTo>
                <a:lnTo>
                  <a:pt x="93048" y="8685"/>
                </a:lnTo>
                <a:lnTo>
                  <a:pt x="92829" y="12700"/>
                </a:lnTo>
                <a:lnTo>
                  <a:pt x="109438" y="12700"/>
                </a:lnTo>
                <a:lnTo>
                  <a:pt x="110222" y="0"/>
                </a:lnTo>
                <a:close/>
              </a:path>
              <a:path w="2707004" h="4114800">
                <a:moveTo>
                  <a:pt x="132097" y="0"/>
                </a:moveTo>
                <a:lnTo>
                  <a:pt x="117756" y="0"/>
                </a:lnTo>
                <a:lnTo>
                  <a:pt x="118231" y="12700"/>
                </a:lnTo>
                <a:lnTo>
                  <a:pt x="130251" y="12700"/>
                </a:lnTo>
                <a:lnTo>
                  <a:pt x="132097" y="0"/>
                </a:lnTo>
                <a:close/>
              </a:path>
              <a:path w="2707004" h="4114800">
                <a:moveTo>
                  <a:pt x="159623" y="0"/>
                </a:moveTo>
                <a:lnTo>
                  <a:pt x="132355" y="0"/>
                </a:lnTo>
                <a:lnTo>
                  <a:pt x="132154" y="12700"/>
                </a:lnTo>
                <a:lnTo>
                  <a:pt x="160609" y="12700"/>
                </a:lnTo>
                <a:lnTo>
                  <a:pt x="159623" y="0"/>
                </a:lnTo>
                <a:close/>
              </a:path>
              <a:path w="2707004" h="4114800">
                <a:moveTo>
                  <a:pt x="170921" y="0"/>
                </a:moveTo>
                <a:lnTo>
                  <a:pt x="168000" y="0"/>
                </a:lnTo>
                <a:lnTo>
                  <a:pt x="160609" y="12700"/>
                </a:lnTo>
                <a:lnTo>
                  <a:pt x="173838" y="12700"/>
                </a:lnTo>
                <a:lnTo>
                  <a:pt x="170921" y="0"/>
                </a:lnTo>
                <a:close/>
              </a:path>
              <a:path w="2707004" h="4114800">
                <a:moveTo>
                  <a:pt x="194261" y="0"/>
                </a:moveTo>
                <a:lnTo>
                  <a:pt x="175769" y="0"/>
                </a:lnTo>
                <a:lnTo>
                  <a:pt x="183531" y="12700"/>
                </a:lnTo>
                <a:lnTo>
                  <a:pt x="199304" y="12700"/>
                </a:lnTo>
                <a:lnTo>
                  <a:pt x="194261" y="0"/>
                </a:lnTo>
                <a:close/>
              </a:path>
              <a:path w="2707004" h="4114800">
                <a:moveTo>
                  <a:pt x="211578" y="0"/>
                </a:moveTo>
                <a:lnTo>
                  <a:pt x="203523" y="12700"/>
                </a:lnTo>
                <a:lnTo>
                  <a:pt x="212680" y="12700"/>
                </a:lnTo>
                <a:lnTo>
                  <a:pt x="211578" y="0"/>
                </a:lnTo>
                <a:close/>
              </a:path>
              <a:path w="2707004" h="4114800">
                <a:moveTo>
                  <a:pt x="271157" y="0"/>
                </a:moveTo>
                <a:lnTo>
                  <a:pt x="245644" y="0"/>
                </a:lnTo>
                <a:lnTo>
                  <a:pt x="246534" y="12700"/>
                </a:lnTo>
                <a:lnTo>
                  <a:pt x="276641" y="12700"/>
                </a:lnTo>
                <a:lnTo>
                  <a:pt x="271157" y="0"/>
                </a:lnTo>
                <a:close/>
              </a:path>
              <a:path w="2707004" h="4114800">
                <a:moveTo>
                  <a:pt x="313532" y="0"/>
                </a:moveTo>
                <a:lnTo>
                  <a:pt x="280653" y="0"/>
                </a:lnTo>
                <a:lnTo>
                  <a:pt x="290229" y="12700"/>
                </a:lnTo>
                <a:lnTo>
                  <a:pt x="307446" y="12700"/>
                </a:lnTo>
                <a:lnTo>
                  <a:pt x="313532" y="0"/>
                </a:lnTo>
                <a:close/>
              </a:path>
              <a:path w="2707004" h="4114800">
                <a:moveTo>
                  <a:pt x="328895" y="0"/>
                </a:moveTo>
                <a:lnTo>
                  <a:pt x="317487" y="0"/>
                </a:lnTo>
                <a:lnTo>
                  <a:pt x="319905" y="12700"/>
                </a:lnTo>
                <a:lnTo>
                  <a:pt x="334981" y="12700"/>
                </a:lnTo>
                <a:lnTo>
                  <a:pt x="328895" y="0"/>
                </a:lnTo>
                <a:close/>
              </a:path>
              <a:path w="2707004" h="4114800">
                <a:moveTo>
                  <a:pt x="356293" y="0"/>
                </a:moveTo>
                <a:lnTo>
                  <a:pt x="334722" y="0"/>
                </a:lnTo>
                <a:lnTo>
                  <a:pt x="334981" y="12700"/>
                </a:lnTo>
                <a:lnTo>
                  <a:pt x="354454" y="12700"/>
                </a:lnTo>
                <a:lnTo>
                  <a:pt x="356293" y="0"/>
                </a:lnTo>
                <a:close/>
              </a:path>
              <a:path w="2707004" h="4114800">
                <a:moveTo>
                  <a:pt x="386527" y="0"/>
                </a:moveTo>
                <a:lnTo>
                  <a:pt x="366407" y="0"/>
                </a:lnTo>
                <a:lnTo>
                  <a:pt x="364524" y="12700"/>
                </a:lnTo>
                <a:lnTo>
                  <a:pt x="393273" y="12700"/>
                </a:lnTo>
                <a:lnTo>
                  <a:pt x="386527" y="0"/>
                </a:lnTo>
                <a:close/>
              </a:path>
              <a:path w="2707004" h="4114800">
                <a:moveTo>
                  <a:pt x="402039" y="1289"/>
                </a:moveTo>
                <a:lnTo>
                  <a:pt x="396740" y="12700"/>
                </a:lnTo>
                <a:lnTo>
                  <a:pt x="406078" y="12700"/>
                </a:lnTo>
                <a:lnTo>
                  <a:pt x="402039" y="1289"/>
                </a:lnTo>
                <a:close/>
              </a:path>
              <a:path w="2707004" h="4114800">
                <a:moveTo>
                  <a:pt x="410521" y="0"/>
                </a:moveTo>
                <a:lnTo>
                  <a:pt x="402638" y="0"/>
                </a:lnTo>
                <a:lnTo>
                  <a:pt x="402039" y="1289"/>
                </a:lnTo>
                <a:lnTo>
                  <a:pt x="406078" y="12700"/>
                </a:lnTo>
                <a:lnTo>
                  <a:pt x="407101" y="12700"/>
                </a:lnTo>
                <a:lnTo>
                  <a:pt x="410521" y="0"/>
                </a:lnTo>
                <a:close/>
              </a:path>
              <a:path w="2707004" h="4114800">
                <a:moveTo>
                  <a:pt x="419641" y="0"/>
                </a:moveTo>
                <a:lnTo>
                  <a:pt x="410521" y="0"/>
                </a:lnTo>
                <a:lnTo>
                  <a:pt x="407101" y="12700"/>
                </a:lnTo>
                <a:lnTo>
                  <a:pt x="418988" y="12700"/>
                </a:lnTo>
                <a:lnTo>
                  <a:pt x="419641" y="0"/>
                </a:lnTo>
                <a:close/>
              </a:path>
              <a:path w="2707004" h="4114800">
                <a:moveTo>
                  <a:pt x="478485" y="0"/>
                </a:moveTo>
                <a:lnTo>
                  <a:pt x="432380" y="0"/>
                </a:lnTo>
                <a:lnTo>
                  <a:pt x="427841" y="12700"/>
                </a:lnTo>
                <a:lnTo>
                  <a:pt x="478868" y="12700"/>
                </a:lnTo>
                <a:lnTo>
                  <a:pt x="478485" y="0"/>
                </a:lnTo>
                <a:close/>
              </a:path>
              <a:path w="2707004" h="4114800">
                <a:moveTo>
                  <a:pt x="518830" y="0"/>
                </a:moveTo>
                <a:lnTo>
                  <a:pt x="493287" y="0"/>
                </a:lnTo>
                <a:lnTo>
                  <a:pt x="492019" y="12700"/>
                </a:lnTo>
                <a:lnTo>
                  <a:pt x="520298" y="12700"/>
                </a:lnTo>
                <a:lnTo>
                  <a:pt x="518830" y="0"/>
                </a:lnTo>
                <a:close/>
              </a:path>
              <a:path w="2707004" h="4114800">
                <a:moveTo>
                  <a:pt x="544381" y="0"/>
                </a:moveTo>
                <a:lnTo>
                  <a:pt x="532011" y="0"/>
                </a:lnTo>
                <a:lnTo>
                  <a:pt x="529607" y="12700"/>
                </a:lnTo>
                <a:lnTo>
                  <a:pt x="543770" y="12700"/>
                </a:lnTo>
                <a:lnTo>
                  <a:pt x="544381" y="0"/>
                </a:lnTo>
                <a:close/>
              </a:path>
              <a:path w="2707004" h="4114800">
                <a:moveTo>
                  <a:pt x="572805" y="0"/>
                </a:moveTo>
                <a:lnTo>
                  <a:pt x="558704" y="0"/>
                </a:lnTo>
                <a:lnTo>
                  <a:pt x="560978" y="12700"/>
                </a:lnTo>
                <a:lnTo>
                  <a:pt x="571105" y="12700"/>
                </a:lnTo>
                <a:lnTo>
                  <a:pt x="572805" y="0"/>
                </a:lnTo>
                <a:close/>
              </a:path>
              <a:path w="2707004" h="4114800">
                <a:moveTo>
                  <a:pt x="659161" y="0"/>
                </a:moveTo>
                <a:lnTo>
                  <a:pt x="632937" y="0"/>
                </a:lnTo>
                <a:lnTo>
                  <a:pt x="633083" y="12700"/>
                </a:lnTo>
                <a:lnTo>
                  <a:pt x="663426" y="12700"/>
                </a:lnTo>
                <a:lnTo>
                  <a:pt x="659161" y="0"/>
                </a:lnTo>
                <a:close/>
              </a:path>
              <a:path w="2707004" h="4114800">
                <a:moveTo>
                  <a:pt x="701365" y="0"/>
                </a:moveTo>
                <a:lnTo>
                  <a:pt x="667914" y="0"/>
                </a:lnTo>
                <a:lnTo>
                  <a:pt x="677111" y="12700"/>
                </a:lnTo>
                <a:lnTo>
                  <a:pt x="694329" y="12700"/>
                </a:lnTo>
                <a:lnTo>
                  <a:pt x="701365" y="0"/>
                </a:lnTo>
                <a:close/>
              </a:path>
              <a:path w="2707004" h="4114800">
                <a:moveTo>
                  <a:pt x="716188" y="0"/>
                </a:moveTo>
                <a:lnTo>
                  <a:pt x="705373" y="0"/>
                </a:lnTo>
                <a:lnTo>
                  <a:pt x="706852" y="12700"/>
                </a:lnTo>
                <a:lnTo>
                  <a:pt x="721864" y="12700"/>
                </a:lnTo>
                <a:lnTo>
                  <a:pt x="716188" y="0"/>
                </a:lnTo>
                <a:close/>
              </a:path>
              <a:path w="2707004" h="4114800">
                <a:moveTo>
                  <a:pt x="743714" y="0"/>
                </a:moveTo>
                <a:lnTo>
                  <a:pt x="722144" y="0"/>
                </a:lnTo>
                <a:lnTo>
                  <a:pt x="721864" y="12700"/>
                </a:lnTo>
                <a:lnTo>
                  <a:pt x="741606" y="12700"/>
                </a:lnTo>
                <a:lnTo>
                  <a:pt x="743714" y="0"/>
                </a:lnTo>
                <a:close/>
              </a:path>
              <a:path w="2707004" h="4114800">
                <a:moveTo>
                  <a:pt x="773884" y="0"/>
                </a:moveTo>
                <a:lnTo>
                  <a:pt x="754368" y="0"/>
                </a:lnTo>
                <a:lnTo>
                  <a:pt x="751546" y="12700"/>
                </a:lnTo>
                <a:lnTo>
                  <a:pt x="780026" y="12700"/>
                </a:lnTo>
                <a:lnTo>
                  <a:pt x="773884" y="0"/>
                </a:lnTo>
                <a:close/>
              </a:path>
              <a:path w="2707004" h="4114800">
                <a:moveTo>
                  <a:pt x="789634" y="981"/>
                </a:moveTo>
                <a:lnTo>
                  <a:pt x="783763" y="12700"/>
                </a:lnTo>
                <a:lnTo>
                  <a:pt x="792636" y="12700"/>
                </a:lnTo>
                <a:lnTo>
                  <a:pt x="792797" y="12345"/>
                </a:lnTo>
                <a:lnTo>
                  <a:pt x="789634" y="981"/>
                </a:lnTo>
                <a:close/>
              </a:path>
              <a:path w="2707004" h="4114800">
                <a:moveTo>
                  <a:pt x="807417" y="0"/>
                </a:moveTo>
                <a:lnTo>
                  <a:pt x="798417" y="0"/>
                </a:lnTo>
                <a:lnTo>
                  <a:pt x="792797" y="12345"/>
                </a:lnTo>
                <a:lnTo>
                  <a:pt x="792896" y="12700"/>
                </a:lnTo>
                <a:lnTo>
                  <a:pt x="806132" y="12700"/>
                </a:lnTo>
                <a:lnTo>
                  <a:pt x="807417" y="0"/>
                </a:lnTo>
                <a:close/>
              </a:path>
              <a:path w="2707004" h="4114800">
                <a:moveTo>
                  <a:pt x="866200" y="0"/>
                </a:moveTo>
                <a:lnTo>
                  <a:pt x="820483" y="0"/>
                </a:lnTo>
                <a:lnTo>
                  <a:pt x="814597" y="12700"/>
                </a:lnTo>
                <a:lnTo>
                  <a:pt x="865950" y="12700"/>
                </a:lnTo>
                <a:lnTo>
                  <a:pt x="866200" y="0"/>
                </a:lnTo>
                <a:close/>
              </a:path>
              <a:path w="2707004" h="4114800">
                <a:moveTo>
                  <a:pt x="906098" y="0"/>
                </a:moveTo>
                <a:lnTo>
                  <a:pt x="881063" y="0"/>
                </a:lnTo>
                <a:lnTo>
                  <a:pt x="879163" y="12700"/>
                </a:lnTo>
                <a:lnTo>
                  <a:pt x="907444" y="12700"/>
                </a:lnTo>
                <a:lnTo>
                  <a:pt x="906098" y="0"/>
                </a:lnTo>
                <a:close/>
              </a:path>
              <a:path w="2707004" h="4114800">
                <a:moveTo>
                  <a:pt x="932291" y="0"/>
                </a:moveTo>
                <a:lnTo>
                  <a:pt x="919727" y="0"/>
                </a:lnTo>
                <a:lnTo>
                  <a:pt x="916680" y="12700"/>
                </a:lnTo>
                <a:lnTo>
                  <a:pt x="930915" y="12700"/>
                </a:lnTo>
                <a:lnTo>
                  <a:pt x="932291" y="0"/>
                </a:lnTo>
                <a:close/>
              </a:path>
              <a:path w="2707004" h="4114800">
                <a:moveTo>
                  <a:pt x="961226" y="0"/>
                </a:moveTo>
                <a:lnTo>
                  <a:pt x="946420" y="0"/>
                </a:lnTo>
                <a:lnTo>
                  <a:pt x="947988" y="12700"/>
                </a:lnTo>
                <a:lnTo>
                  <a:pt x="957933" y="12700"/>
                </a:lnTo>
                <a:lnTo>
                  <a:pt x="961226" y="0"/>
                </a:lnTo>
                <a:close/>
              </a:path>
              <a:path w="2707004" h="4114800">
                <a:moveTo>
                  <a:pt x="1047167" y="0"/>
                </a:moveTo>
                <a:lnTo>
                  <a:pt x="1020230" y="0"/>
                </a:lnTo>
                <a:lnTo>
                  <a:pt x="1019632" y="12700"/>
                </a:lnTo>
                <a:lnTo>
                  <a:pt x="1050212" y="12700"/>
                </a:lnTo>
                <a:lnTo>
                  <a:pt x="1047167" y="0"/>
                </a:lnTo>
                <a:close/>
              </a:path>
              <a:path w="2707004" h="4114800">
                <a:moveTo>
                  <a:pt x="1089196" y="0"/>
                </a:moveTo>
                <a:lnTo>
                  <a:pt x="1055174" y="0"/>
                </a:lnTo>
                <a:lnTo>
                  <a:pt x="1063994" y="12700"/>
                </a:lnTo>
                <a:lnTo>
                  <a:pt x="1081213" y="12700"/>
                </a:lnTo>
                <a:lnTo>
                  <a:pt x="1089196" y="0"/>
                </a:lnTo>
                <a:close/>
              </a:path>
              <a:path w="2707004" h="4114800">
                <a:moveTo>
                  <a:pt x="1103481" y="0"/>
                </a:moveTo>
                <a:lnTo>
                  <a:pt x="1093259" y="0"/>
                </a:lnTo>
                <a:lnTo>
                  <a:pt x="1093800" y="12700"/>
                </a:lnTo>
                <a:lnTo>
                  <a:pt x="1108748" y="12700"/>
                </a:lnTo>
                <a:lnTo>
                  <a:pt x="1103481" y="0"/>
                </a:lnTo>
                <a:close/>
              </a:path>
              <a:path w="2707004" h="4114800">
                <a:moveTo>
                  <a:pt x="1131136" y="0"/>
                </a:moveTo>
                <a:lnTo>
                  <a:pt x="1109567" y="0"/>
                </a:lnTo>
                <a:lnTo>
                  <a:pt x="1108748" y="12700"/>
                </a:lnTo>
                <a:lnTo>
                  <a:pt x="1128759" y="12700"/>
                </a:lnTo>
                <a:lnTo>
                  <a:pt x="1131136" y="0"/>
                </a:lnTo>
                <a:close/>
              </a:path>
              <a:path w="2707004" h="4114800">
                <a:moveTo>
                  <a:pt x="1161242" y="0"/>
                </a:moveTo>
                <a:lnTo>
                  <a:pt x="1142330" y="0"/>
                </a:lnTo>
                <a:lnTo>
                  <a:pt x="1138570" y="12700"/>
                </a:lnTo>
                <a:lnTo>
                  <a:pt x="1166779" y="12700"/>
                </a:lnTo>
                <a:lnTo>
                  <a:pt x="1161242" y="0"/>
                </a:lnTo>
                <a:close/>
              </a:path>
              <a:path w="2707004" h="4114800">
                <a:moveTo>
                  <a:pt x="1209701" y="0"/>
                </a:moveTo>
                <a:lnTo>
                  <a:pt x="1186509" y="0"/>
                </a:lnTo>
                <a:lnTo>
                  <a:pt x="1180868" y="12700"/>
                </a:lnTo>
                <a:lnTo>
                  <a:pt x="1210614" y="12700"/>
                </a:lnTo>
                <a:lnTo>
                  <a:pt x="1209701" y="0"/>
                </a:lnTo>
                <a:close/>
              </a:path>
              <a:path w="2707004" h="4114800">
                <a:moveTo>
                  <a:pt x="1244422" y="0"/>
                </a:moveTo>
                <a:lnTo>
                  <a:pt x="1216568" y="0"/>
                </a:lnTo>
                <a:lnTo>
                  <a:pt x="1215518" y="12700"/>
                </a:lnTo>
                <a:lnTo>
                  <a:pt x="1245377" y="12700"/>
                </a:lnTo>
                <a:lnTo>
                  <a:pt x="1244422" y="0"/>
                </a:lnTo>
                <a:close/>
              </a:path>
              <a:path w="2707004" h="4114800">
                <a:moveTo>
                  <a:pt x="1255567" y="0"/>
                </a:moveTo>
                <a:lnTo>
                  <a:pt x="1250066" y="0"/>
                </a:lnTo>
                <a:lnTo>
                  <a:pt x="1245377" y="12700"/>
                </a:lnTo>
                <a:lnTo>
                  <a:pt x="1250337" y="12700"/>
                </a:lnTo>
                <a:lnTo>
                  <a:pt x="1254808" y="6474"/>
                </a:lnTo>
                <a:lnTo>
                  <a:pt x="1255567" y="0"/>
                </a:lnTo>
                <a:close/>
              </a:path>
              <a:path w="2707004" h="4114800">
                <a:moveTo>
                  <a:pt x="1254808" y="6474"/>
                </a:moveTo>
                <a:lnTo>
                  <a:pt x="1250337" y="12700"/>
                </a:lnTo>
                <a:lnTo>
                  <a:pt x="1254078" y="12700"/>
                </a:lnTo>
                <a:lnTo>
                  <a:pt x="1254808" y="6474"/>
                </a:lnTo>
                <a:close/>
              </a:path>
              <a:path w="2707004" h="4114800">
                <a:moveTo>
                  <a:pt x="1273064" y="0"/>
                </a:moveTo>
                <a:lnTo>
                  <a:pt x="1259457" y="0"/>
                </a:lnTo>
                <a:lnTo>
                  <a:pt x="1254808" y="6474"/>
                </a:lnTo>
                <a:lnTo>
                  <a:pt x="1254078" y="12700"/>
                </a:lnTo>
                <a:lnTo>
                  <a:pt x="1270443" y="12700"/>
                </a:lnTo>
                <a:lnTo>
                  <a:pt x="1273064" y="0"/>
                </a:lnTo>
                <a:close/>
              </a:path>
              <a:path w="2707004" h="4114800">
                <a:moveTo>
                  <a:pt x="1294983" y="0"/>
                </a:moveTo>
                <a:lnTo>
                  <a:pt x="1280966" y="0"/>
                </a:lnTo>
                <a:lnTo>
                  <a:pt x="1279451" y="12700"/>
                </a:lnTo>
                <a:lnTo>
                  <a:pt x="1290275" y="12700"/>
                </a:lnTo>
                <a:lnTo>
                  <a:pt x="1294026" y="4024"/>
                </a:lnTo>
                <a:lnTo>
                  <a:pt x="1294983" y="0"/>
                </a:lnTo>
                <a:close/>
              </a:path>
              <a:path w="2707004" h="4114800">
                <a:moveTo>
                  <a:pt x="1322036" y="0"/>
                </a:moveTo>
                <a:lnTo>
                  <a:pt x="1295767" y="0"/>
                </a:lnTo>
                <a:lnTo>
                  <a:pt x="1294026" y="4024"/>
                </a:lnTo>
                <a:lnTo>
                  <a:pt x="1291964" y="12700"/>
                </a:lnTo>
                <a:lnTo>
                  <a:pt x="1322318" y="12700"/>
                </a:lnTo>
                <a:lnTo>
                  <a:pt x="1322036" y="0"/>
                </a:lnTo>
                <a:close/>
              </a:path>
              <a:path w="2707004" h="4114800">
                <a:moveTo>
                  <a:pt x="1333427" y="0"/>
                </a:moveTo>
                <a:lnTo>
                  <a:pt x="1332251" y="0"/>
                </a:lnTo>
                <a:lnTo>
                  <a:pt x="1322318" y="12700"/>
                </a:lnTo>
                <a:lnTo>
                  <a:pt x="1334629" y="12700"/>
                </a:lnTo>
                <a:lnTo>
                  <a:pt x="1333427" y="0"/>
                </a:lnTo>
                <a:close/>
              </a:path>
              <a:path w="2707004" h="4114800">
                <a:moveTo>
                  <a:pt x="1358052" y="0"/>
                </a:moveTo>
                <a:lnTo>
                  <a:pt x="1337661" y="0"/>
                </a:lnTo>
                <a:lnTo>
                  <a:pt x="1342240" y="12700"/>
                </a:lnTo>
                <a:lnTo>
                  <a:pt x="1361013" y="12700"/>
                </a:lnTo>
                <a:lnTo>
                  <a:pt x="1358052" y="0"/>
                </a:lnTo>
                <a:close/>
              </a:path>
              <a:path w="2707004" h="4114800">
                <a:moveTo>
                  <a:pt x="1371500" y="2874"/>
                </a:moveTo>
                <a:lnTo>
                  <a:pt x="1362569" y="12700"/>
                </a:lnTo>
                <a:lnTo>
                  <a:pt x="1373122" y="12700"/>
                </a:lnTo>
                <a:lnTo>
                  <a:pt x="1371500" y="2874"/>
                </a:lnTo>
                <a:close/>
              </a:path>
              <a:path w="2707004" h="4114800">
                <a:moveTo>
                  <a:pt x="1374114" y="0"/>
                </a:moveTo>
                <a:lnTo>
                  <a:pt x="1371500" y="2874"/>
                </a:lnTo>
                <a:lnTo>
                  <a:pt x="1373122" y="12700"/>
                </a:lnTo>
                <a:lnTo>
                  <a:pt x="1374114" y="12700"/>
                </a:lnTo>
                <a:lnTo>
                  <a:pt x="1374114" y="0"/>
                </a:lnTo>
                <a:close/>
              </a:path>
              <a:path w="2707004" h="4114800">
                <a:moveTo>
                  <a:pt x="1389084" y="0"/>
                </a:moveTo>
                <a:lnTo>
                  <a:pt x="1374114" y="0"/>
                </a:lnTo>
                <a:lnTo>
                  <a:pt x="1374114" y="12700"/>
                </a:lnTo>
                <a:lnTo>
                  <a:pt x="1386850" y="12700"/>
                </a:lnTo>
                <a:lnTo>
                  <a:pt x="1389084" y="0"/>
                </a:lnTo>
                <a:close/>
              </a:path>
              <a:path w="2707004" h="4114800">
                <a:moveTo>
                  <a:pt x="1447775" y="0"/>
                </a:moveTo>
                <a:lnTo>
                  <a:pt x="1402640" y="0"/>
                </a:lnTo>
                <a:lnTo>
                  <a:pt x="1394731" y="12700"/>
                </a:lnTo>
                <a:lnTo>
                  <a:pt x="1446575" y="12700"/>
                </a:lnTo>
                <a:lnTo>
                  <a:pt x="1447775" y="0"/>
                </a:lnTo>
                <a:close/>
              </a:path>
              <a:path w="2707004" h="4114800">
                <a:moveTo>
                  <a:pt x="1486998" y="0"/>
                </a:moveTo>
                <a:lnTo>
                  <a:pt x="1462730" y="0"/>
                </a:lnTo>
                <a:lnTo>
                  <a:pt x="1459881" y="12700"/>
                </a:lnTo>
                <a:lnTo>
                  <a:pt x="1488160" y="12700"/>
                </a:lnTo>
                <a:lnTo>
                  <a:pt x="1486998" y="0"/>
                </a:lnTo>
                <a:close/>
              </a:path>
              <a:path w="2707004" h="4114800">
                <a:moveTo>
                  <a:pt x="1514156" y="0"/>
                </a:moveTo>
                <a:lnTo>
                  <a:pt x="1501302" y="0"/>
                </a:lnTo>
                <a:lnTo>
                  <a:pt x="1497290" y="12700"/>
                </a:lnTo>
                <a:lnTo>
                  <a:pt x="1511632" y="12700"/>
                </a:lnTo>
                <a:lnTo>
                  <a:pt x="1514156" y="0"/>
                </a:lnTo>
                <a:close/>
              </a:path>
              <a:path w="2707004" h="4114800">
                <a:moveTo>
                  <a:pt x="1543856" y="0"/>
                </a:moveTo>
                <a:lnTo>
                  <a:pt x="1527995" y="0"/>
                </a:lnTo>
                <a:lnTo>
                  <a:pt x="1528507" y="12700"/>
                </a:lnTo>
                <a:lnTo>
                  <a:pt x="1538174" y="12700"/>
                </a:lnTo>
                <a:lnTo>
                  <a:pt x="1543856" y="0"/>
                </a:lnTo>
                <a:close/>
              </a:path>
              <a:path w="2707004" h="4114800">
                <a:moveTo>
                  <a:pt x="1629173" y="0"/>
                </a:moveTo>
                <a:lnTo>
                  <a:pt x="1601514" y="0"/>
                </a:lnTo>
                <a:lnTo>
                  <a:pt x="1601055" y="849"/>
                </a:lnTo>
                <a:lnTo>
                  <a:pt x="1599454" y="12700"/>
                </a:lnTo>
                <a:lnTo>
                  <a:pt x="1630391" y="12700"/>
                </a:lnTo>
                <a:lnTo>
                  <a:pt x="1629173" y="0"/>
                </a:lnTo>
                <a:close/>
              </a:path>
              <a:path w="2707004" h="4114800">
                <a:moveTo>
                  <a:pt x="1670945" y="0"/>
                </a:moveTo>
                <a:lnTo>
                  <a:pt x="1636066" y="0"/>
                </a:lnTo>
                <a:lnTo>
                  <a:pt x="1644318" y="12700"/>
                </a:lnTo>
                <a:lnTo>
                  <a:pt x="1661537" y="12700"/>
                </a:lnTo>
                <a:lnTo>
                  <a:pt x="1670945" y="0"/>
                </a:lnTo>
                <a:close/>
              </a:path>
              <a:path w="2707004" h="4114800">
                <a:moveTo>
                  <a:pt x="1684420" y="0"/>
                </a:moveTo>
                <a:lnTo>
                  <a:pt x="1675088" y="0"/>
                </a:lnTo>
                <a:lnTo>
                  <a:pt x="1674221" y="12700"/>
                </a:lnTo>
                <a:lnTo>
                  <a:pt x="1689072" y="12700"/>
                </a:lnTo>
                <a:lnTo>
                  <a:pt x="1684420" y="0"/>
                </a:lnTo>
                <a:close/>
              </a:path>
              <a:path w="2707004" h="4114800">
                <a:moveTo>
                  <a:pt x="1712269" y="0"/>
                </a:moveTo>
                <a:lnTo>
                  <a:pt x="1690700" y="0"/>
                </a:lnTo>
                <a:lnTo>
                  <a:pt x="1689072" y="12700"/>
                </a:lnTo>
                <a:lnTo>
                  <a:pt x="1709488" y="12700"/>
                </a:lnTo>
                <a:lnTo>
                  <a:pt x="1712269" y="0"/>
                </a:lnTo>
                <a:close/>
              </a:path>
              <a:path w="2707004" h="4114800">
                <a:moveTo>
                  <a:pt x="1742278" y="0"/>
                </a:moveTo>
                <a:lnTo>
                  <a:pt x="1724272" y="0"/>
                </a:lnTo>
                <a:lnTo>
                  <a:pt x="1719105" y="12700"/>
                </a:lnTo>
                <a:lnTo>
                  <a:pt x="1746910" y="12700"/>
                </a:lnTo>
                <a:lnTo>
                  <a:pt x="1742278" y="0"/>
                </a:lnTo>
                <a:close/>
              </a:path>
              <a:path w="2707004" h="4114800">
                <a:moveTo>
                  <a:pt x="1758808" y="55"/>
                </a:moveTo>
                <a:lnTo>
                  <a:pt x="1751321" y="12700"/>
                </a:lnTo>
                <a:lnTo>
                  <a:pt x="1759940" y="12700"/>
                </a:lnTo>
                <a:lnTo>
                  <a:pt x="1758808" y="55"/>
                </a:lnTo>
                <a:close/>
              </a:path>
              <a:path w="2707004" h="4114800">
                <a:moveTo>
                  <a:pt x="1764358" y="0"/>
                </a:moveTo>
                <a:lnTo>
                  <a:pt x="1758842" y="0"/>
                </a:lnTo>
                <a:lnTo>
                  <a:pt x="1758919" y="1289"/>
                </a:lnTo>
                <a:lnTo>
                  <a:pt x="1759940" y="12700"/>
                </a:lnTo>
                <a:lnTo>
                  <a:pt x="1761549" y="12700"/>
                </a:lnTo>
                <a:lnTo>
                  <a:pt x="1764358" y="0"/>
                </a:lnTo>
                <a:close/>
              </a:path>
              <a:path w="2707004" h="4114800">
                <a:moveTo>
                  <a:pt x="1776860" y="0"/>
                </a:moveTo>
                <a:lnTo>
                  <a:pt x="1764358" y="0"/>
                </a:lnTo>
                <a:lnTo>
                  <a:pt x="1761549" y="12700"/>
                </a:lnTo>
                <a:lnTo>
                  <a:pt x="1773994" y="12700"/>
                </a:lnTo>
                <a:lnTo>
                  <a:pt x="1776860" y="0"/>
                </a:lnTo>
                <a:close/>
              </a:path>
              <a:path w="2707004" h="4114800">
                <a:moveTo>
                  <a:pt x="1835491" y="0"/>
                </a:moveTo>
                <a:lnTo>
                  <a:pt x="1790743" y="0"/>
                </a:lnTo>
                <a:lnTo>
                  <a:pt x="1781488" y="12700"/>
                </a:lnTo>
                <a:lnTo>
                  <a:pt x="1833659" y="12700"/>
                </a:lnTo>
                <a:lnTo>
                  <a:pt x="1835491" y="0"/>
                </a:lnTo>
                <a:close/>
              </a:path>
              <a:path w="2707004" h="4114800">
                <a:moveTo>
                  <a:pt x="1874264" y="0"/>
                </a:moveTo>
                <a:lnTo>
                  <a:pt x="1850508" y="0"/>
                </a:lnTo>
                <a:lnTo>
                  <a:pt x="1847025" y="12700"/>
                </a:lnTo>
                <a:lnTo>
                  <a:pt x="1875304" y="12700"/>
                </a:lnTo>
                <a:lnTo>
                  <a:pt x="1874264" y="0"/>
                </a:lnTo>
                <a:close/>
              </a:path>
              <a:path w="2707004" h="4114800">
                <a:moveTo>
                  <a:pt x="1902066" y="0"/>
                </a:moveTo>
                <a:lnTo>
                  <a:pt x="1889018" y="0"/>
                </a:lnTo>
                <a:lnTo>
                  <a:pt x="1884363" y="12700"/>
                </a:lnTo>
                <a:lnTo>
                  <a:pt x="1898777" y="12700"/>
                </a:lnTo>
                <a:lnTo>
                  <a:pt x="1902066" y="0"/>
                </a:lnTo>
                <a:close/>
              </a:path>
              <a:path w="2707004" h="4114800">
                <a:moveTo>
                  <a:pt x="1932277" y="0"/>
                </a:moveTo>
                <a:lnTo>
                  <a:pt x="1915711" y="0"/>
                </a:lnTo>
                <a:lnTo>
                  <a:pt x="1915518" y="12700"/>
                </a:lnTo>
                <a:lnTo>
                  <a:pt x="1925002" y="12700"/>
                </a:lnTo>
                <a:lnTo>
                  <a:pt x="1932277" y="0"/>
                </a:lnTo>
                <a:close/>
              </a:path>
              <a:path w="2707004" h="4114800">
                <a:moveTo>
                  <a:pt x="2017179" y="0"/>
                </a:moveTo>
                <a:lnTo>
                  <a:pt x="1989885" y="0"/>
                </a:lnTo>
                <a:lnTo>
                  <a:pt x="1987832" y="3253"/>
                </a:lnTo>
                <a:lnTo>
                  <a:pt x="1986003" y="12700"/>
                </a:lnTo>
                <a:lnTo>
                  <a:pt x="2017176" y="12700"/>
                </a:lnTo>
                <a:lnTo>
                  <a:pt x="2017179" y="0"/>
                </a:lnTo>
                <a:close/>
              </a:path>
              <a:path w="2707004" h="4114800">
                <a:moveTo>
                  <a:pt x="2058776" y="0"/>
                </a:moveTo>
                <a:lnTo>
                  <a:pt x="2023325" y="0"/>
                </a:lnTo>
                <a:lnTo>
                  <a:pt x="2031202" y="12700"/>
                </a:lnTo>
                <a:lnTo>
                  <a:pt x="2048419" y="12700"/>
                </a:lnTo>
                <a:lnTo>
                  <a:pt x="2058776" y="0"/>
                </a:lnTo>
                <a:close/>
              </a:path>
              <a:path w="2707004" h="4114800">
                <a:moveTo>
                  <a:pt x="2071712" y="0"/>
                </a:moveTo>
                <a:lnTo>
                  <a:pt x="2062974" y="0"/>
                </a:lnTo>
                <a:lnTo>
                  <a:pt x="2061169" y="12700"/>
                </a:lnTo>
                <a:lnTo>
                  <a:pt x="2075954" y="12700"/>
                </a:lnTo>
                <a:lnTo>
                  <a:pt x="2071712" y="0"/>
                </a:lnTo>
                <a:close/>
              </a:path>
              <a:path w="2707004" h="4114800">
                <a:moveTo>
                  <a:pt x="2099692" y="0"/>
                </a:moveTo>
                <a:lnTo>
                  <a:pt x="2078122" y="0"/>
                </a:lnTo>
                <a:lnTo>
                  <a:pt x="2075954" y="12700"/>
                </a:lnTo>
                <a:lnTo>
                  <a:pt x="2096640" y="12700"/>
                </a:lnTo>
                <a:lnTo>
                  <a:pt x="2099692" y="0"/>
                </a:lnTo>
                <a:close/>
              </a:path>
              <a:path w="2707004" h="4114800">
                <a:moveTo>
                  <a:pt x="2129636" y="0"/>
                </a:moveTo>
                <a:lnTo>
                  <a:pt x="2112234" y="0"/>
                </a:lnTo>
                <a:lnTo>
                  <a:pt x="2106127" y="12700"/>
                </a:lnTo>
                <a:lnTo>
                  <a:pt x="2133663" y="12700"/>
                </a:lnTo>
                <a:lnTo>
                  <a:pt x="2129636" y="0"/>
                </a:lnTo>
                <a:close/>
              </a:path>
              <a:path w="2707004" h="4114800">
                <a:moveTo>
                  <a:pt x="2146580" y="0"/>
                </a:moveTo>
                <a:lnTo>
                  <a:pt x="2146329" y="0"/>
                </a:lnTo>
                <a:lnTo>
                  <a:pt x="2138344" y="12700"/>
                </a:lnTo>
                <a:lnTo>
                  <a:pt x="2146758" y="12700"/>
                </a:lnTo>
                <a:lnTo>
                  <a:pt x="2146580" y="0"/>
                </a:lnTo>
                <a:close/>
              </a:path>
              <a:path w="2707004" h="4114800">
                <a:moveTo>
                  <a:pt x="2151794" y="0"/>
                </a:moveTo>
                <a:lnTo>
                  <a:pt x="2146580" y="0"/>
                </a:lnTo>
                <a:lnTo>
                  <a:pt x="2146758" y="12700"/>
                </a:lnTo>
                <a:lnTo>
                  <a:pt x="2148197" y="12700"/>
                </a:lnTo>
                <a:lnTo>
                  <a:pt x="2151794" y="0"/>
                </a:lnTo>
                <a:close/>
              </a:path>
              <a:path w="2707004" h="4114800">
                <a:moveTo>
                  <a:pt x="2164638" y="0"/>
                </a:moveTo>
                <a:lnTo>
                  <a:pt x="2151794" y="0"/>
                </a:lnTo>
                <a:lnTo>
                  <a:pt x="2148197" y="12700"/>
                </a:lnTo>
                <a:lnTo>
                  <a:pt x="2161138" y="12700"/>
                </a:lnTo>
                <a:lnTo>
                  <a:pt x="2164638" y="0"/>
                </a:lnTo>
                <a:close/>
              </a:path>
              <a:path w="2707004" h="4114800">
                <a:moveTo>
                  <a:pt x="2223207" y="0"/>
                </a:moveTo>
                <a:lnTo>
                  <a:pt x="2178847" y="0"/>
                </a:lnTo>
                <a:lnTo>
                  <a:pt x="2168245" y="12700"/>
                </a:lnTo>
                <a:lnTo>
                  <a:pt x="2220742" y="12700"/>
                </a:lnTo>
                <a:lnTo>
                  <a:pt x="2223207" y="0"/>
                </a:lnTo>
                <a:close/>
              </a:path>
              <a:path w="2707004" h="4114800">
                <a:moveTo>
                  <a:pt x="2261532" y="0"/>
                </a:moveTo>
                <a:lnTo>
                  <a:pt x="2238284" y="0"/>
                </a:lnTo>
                <a:lnTo>
                  <a:pt x="2234170" y="12700"/>
                </a:lnTo>
                <a:lnTo>
                  <a:pt x="2262449" y="12700"/>
                </a:lnTo>
                <a:lnTo>
                  <a:pt x="2261532" y="0"/>
                </a:lnTo>
                <a:close/>
              </a:path>
              <a:path w="2707004" h="4114800">
                <a:moveTo>
                  <a:pt x="2289976" y="0"/>
                </a:moveTo>
                <a:lnTo>
                  <a:pt x="2276734" y="0"/>
                </a:lnTo>
                <a:lnTo>
                  <a:pt x="2271436" y="12700"/>
                </a:lnTo>
                <a:lnTo>
                  <a:pt x="2285921" y="12700"/>
                </a:lnTo>
                <a:lnTo>
                  <a:pt x="2289976" y="0"/>
                </a:lnTo>
                <a:close/>
              </a:path>
              <a:path w="2707004" h="4114800">
                <a:moveTo>
                  <a:pt x="2320697" y="0"/>
                </a:moveTo>
                <a:lnTo>
                  <a:pt x="2303426" y="0"/>
                </a:lnTo>
                <a:lnTo>
                  <a:pt x="2302530" y="12700"/>
                </a:lnTo>
                <a:lnTo>
                  <a:pt x="2311830" y="12700"/>
                </a:lnTo>
                <a:lnTo>
                  <a:pt x="2320697" y="0"/>
                </a:lnTo>
                <a:close/>
              </a:path>
              <a:path w="2707004" h="4114800">
                <a:moveTo>
                  <a:pt x="2405183" y="0"/>
                </a:moveTo>
                <a:lnTo>
                  <a:pt x="2378257" y="0"/>
                </a:lnTo>
                <a:lnTo>
                  <a:pt x="2374411" y="5325"/>
                </a:lnTo>
                <a:lnTo>
                  <a:pt x="2372551" y="12700"/>
                </a:lnTo>
                <a:lnTo>
                  <a:pt x="2403962" y="12700"/>
                </a:lnTo>
                <a:lnTo>
                  <a:pt x="2405183" y="0"/>
                </a:lnTo>
                <a:close/>
              </a:path>
              <a:path w="2707004" h="4114800">
                <a:moveTo>
                  <a:pt x="2446609" y="0"/>
                </a:moveTo>
                <a:lnTo>
                  <a:pt x="2410585" y="0"/>
                </a:lnTo>
                <a:lnTo>
                  <a:pt x="2418085" y="12700"/>
                </a:lnTo>
                <a:lnTo>
                  <a:pt x="2435302" y="12700"/>
                </a:lnTo>
                <a:lnTo>
                  <a:pt x="2446609" y="0"/>
                </a:lnTo>
                <a:close/>
              </a:path>
              <a:path w="2707004" h="4114800">
                <a:moveTo>
                  <a:pt x="2459005" y="0"/>
                </a:moveTo>
                <a:lnTo>
                  <a:pt x="2450859" y="0"/>
                </a:lnTo>
                <a:lnTo>
                  <a:pt x="2448116" y="12700"/>
                </a:lnTo>
                <a:lnTo>
                  <a:pt x="2462837" y="12700"/>
                </a:lnTo>
                <a:lnTo>
                  <a:pt x="2459005" y="0"/>
                </a:lnTo>
                <a:close/>
              </a:path>
              <a:path w="2707004" h="4114800">
                <a:moveTo>
                  <a:pt x="2487114" y="0"/>
                </a:moveTo>
                <a:lnTo>
                  <a:pt x="2465544" y="0"/>
                </a:lnTo>
                <a:lnTo>
                  <a:pt x="2462837" y="12700"/>
                </a:lnTo>
                <a:lnTo>
                  <a:pt x="2483793" y="12700"/>
                </a:lnTo>
                <a:lnTo>
                  <a:pt x="2487114" y="0"/>
                </a:lnTo>
                <a:close/>
              </a:path>
              <a:path w="2707004" h="4114800">
                <a:moveTo>
                  <a:pt x="2516993" y="0"/>
                </a:moveTo>
                <a:lnTo>
                  <a:pt x="2500195" y="0"/>
                </a:lnTo>
                <a:lnTo>
                  <a:pt x="2493150" y="12700"/>
                </a:lnTo>
                <a:lnTo>
                  <a:pt x="2520416" y="12700"/>
                </a:lnTo>
                <a:lnTo>
                  <a:pt x="2516993" y="0"/>
                </a:lnTo>
                <a:close/>
              </a:path>
              <a:path w="2707004" h="4114800">
                <a:moveTo>
                  <a:pt x="2539230" y="0"/>
                </a:moveTo>
                <a:lnTo>
                  <a:pt x="2533816" y="0"/>
                </a:lnTo>
                <a:lnTo>
                  <a:pt x="2522856" y="12700"/>
                </a:lnTo>
                <a:lnTo>
                  <a:pt x="2534846" y="12700"/>
                </a:lnTo>
                <a:lnTo>
                  <a:pt x="2539230" y="0"/>
                </a:lnTo>
                <a:close/>
              </a:path>
              <a:path w="2707004" h="4114800">
                <a:moveTo>
                  <a:pt x="2565565" y="0"/>
                </a:moveTo>
                <a:lnTo>
                  <a:pt x="2542480" y="0"/>
                </a:lnTo>
                <a:lnTo>
                  <a:pt x="2535588" y="12700"/>
                </a:lnTo>
                <a:lnTo>
                  <a:pt x="2565726" y="12700"/>
                </a:lnTo>
                <a:lnTo>
                  <a:pt x="2565565" y="0"/>
                </a:lnTo>
                <a:close/>
              </a:path>
              <a:path w="2707004" h="4114800">
                <a:moveTo>
                  <a:pt x="2600928" y="0"/>
                </a:moveTo>
                <a:lnTo>
                  <a:pt x="2573253" y="0"/>
                </a:lnTo>
                <a:lnTo>
                  <a:pt x="2568343" y="12700"/>
                </a:lnTo>
                <a:lnTo>
                  <a:pt x="2600490" y="12700"/>
                </a:lnTo>
                <a:lnTo>
                  <a:pt x="2600928" y="0"/>
                </a:lnTo>
                <a:close/>
              </a:path>
              <a:path w="2707004" h="4114800">
                <a:moveTo>
                  <a:pt x="2611287" y="0"/>
                </a:moveTo>
                <a:lnTo>
                  <a:pt x="2606964" y="0"/>
                </a:lnTo>
                <a:lnTo>
                  <a:pt x="2600490" y="12700"/>
                </a:lnTo>
                <a:lnTo>
                  <a:pt x="2602663" y="12700"/>
                </a:lnTo>
                <a:lnTo>
                  <a:pt x="2610295" y="5211"/>
                </a:lnTo>
                <a:lnTo>
                  <a:pt x="2611287" y="0"/>
                </a:lnTo>
                <a:close/>
              </a:path>
              <a:path w="2707004" h="4114800">
                <a:moveTo>
                  <a:pt x="2610295" y="5211"/>
                </a:moveTo>
                <a:lnTo>
                  <a:pt x="2602663" y="12700"/>
                </a:lnTo>
                <a:lnTo>
                  <a:pt x="2608869" y="12700"/>
                </a:lnTo>
                <a:lnTo>
                  <a:pt x="2610295" y="5211"/>
                </a:lnTo>
                <a:close/>
              </a:path>
              <a:path w="2707004" h="4114800">
                <a:moveTo>
                  <a:pt x="2629712" y="0"/>
                </a:moveTo>
                <a:lnTo>
                  <a:pt x="2615606" y="0"/>
                </a:lnTo>
                <a:lnTo>
                  <a:pt x="2610295" y="5211"/>
                </a:lnTo>
                <a:lnTo>
                  <a:pt x="2608869" y="12700"/>
                </a:lnTo>
                <a:lnTo>
                  <a:pt x="2624947" y="12700"/>
                </a:lnTo>
                <a:lnTo>
                  <a:pt x="2629712" y="0"/>
                </a:lnTo>
                <a:close/>
              </a:path>
              <a:path w="2707004" h="4114800">
                <a:moveTo>
                  <a:pt x="2651381" y="0"/>
                </a:moveTo>
                <a:lnTo>
                  <a:pt x="2638044" y="0"/>
                </a:lnTo>
                <a:lnTo>
                  <a:pt x="2634206" y="12700"/>
                </a:lnTo>
                <a:lnTo>
                  <a:pt x="2643637" y="12700"/>
                </a:lnTo>
                <a:lnTo>
                  <a:pt x="2647717" y="7381"/>
                </a:lnTo>
                <a:lnTo>
                  <a:pt x="2651381" y="0"/>
                </a:lnTo>
                <a:close/>
              </a:path>
              <a:path w="2707004" h="4114800">
                <a:moveTo>
                  <a:pt x="2678184" y="0"/>
                </a:moveTo>
                <a:lnTo>
                  <a:pt x="2653380" y="0"/>
                </a:lnTo>
                <a:lnTo>
                  <a:pt x="2647717" y="7381"/>
                </a:lnTo>
                <a:lnTo>
                  <a:pt x="2645077" y="12700"/>
                </a:lnTo>
                <a:lnTo>
                  <a:pt x="2677645" y="12700"/>
                </a:lnTo>
                <a:lnTo>
                  <a:pt x="2678184" y="0"/>
                </a:lnTo>
                <a:close/>
              </a:path>
              <a:path w="2707004" h="4114800">
                <a:moveTo>
                  <a:pt x="2689626" y="902"/>
                </a:moveTo>
                <a:lnTo>
                  <a:pt x="2677645" y="12700"/>
                </a:lnTo>
                <a:lnTo>
                  <a:pt x="2688884" y="12700"/>
                </a:lnTo>
                <a:lnTo>
                  <a:pt x="2689626" y="902"/>
                </a:lnTo>
                <a:close/>
              </a:path>
              <a:path w="2707004" h="4114800">
                <a:moveTo>
                  <a:pt x="798417" y="0"/>
                </a:moveTo>
                <a:lnTo>
                  <a:pt x="790125" y="0"/>
                </a:lnTo>
                <a:lnTo>
                  <a:pt x="789700" y="849"/>
                </a:lnTo>
                <a:lnTo>
                  <a:pt x="789719" y="1289"/>
                </a:lnTo>
                <a:lnTo>
                  <a:pt x="792797" y="12345"/>
                </a:lnTo>
                <a:lnTo>
                  <a:pt x="798417" y="0"/>
                </a:lnTo>
                <a:close/>
              </a:path>
              <a:path w="2707004" h="4114800">
                <a:moveTo>
                  <a:pt x="2653380" y="0"/>
                </a:moveTo>
                <a:lnTo>
                  <a:pt x="2651381" y="0"/>
                </a:lnTo>
                <a:lnTo>
                  <a:pt x="2647717" y="7381"/>
                </a:lnTo>
                <a:lnTo>
                  <a:pt x="2653380" y="0"/>
                </a:lnTo>
                <a:close/>
              </a:path>
              <a:path w="2707004" h="4114800">
                <a:moveTo>
                  <a:pt x="2378257" y="0"/>
                </a:moveTo>
                <a:lnTo>
                  <a:pt x="2375754" y="0"/>
                </a:lnTo>
                <a:lnTo>
                  <a:pt x="2374411" y="5325"/>
                </a:lnTo>
                <a:lnTo>
                  <a:pt x="2378257" y="0"/>
                </a:lnTo>
                <a:close/>
              </a:path>
              <a:path w="2707004" h="4114800">
                <a:moveTo>
                  <a:pt x="1295767" y="0"/>
                </a:moveTo>
                <a:lnTo>
                  <a:pt x="1294983" y="0"/>
                </a:lnTo>
                <a:lnTo>
                  <a:pt x="1294026" y="4024"/>
                </a:lnTo>
                <a:lnTo>
                  <a:pt x="1295767" y="0"/>
                </a:lnTo>
                <a:close/>
              </a:path>
              <a:path w="2707004" h="4114800">
                <a:moveTo>
                  <a:pt x="1989885" y="0"/>
                </a:moveTo>
                <a:lnTo>
                  <a:pt x="1988461" y="0"/>
                </a:lnTo>
                <a:lnTo>
                  <a:pt x="1987832" y="3253"/>
                </a:lnTo>
                <a:lnTo>
                  <a:pt x="1989885" y="0"/>
                </a:lnTo>
                <a:close/>
              </a:path>
              <a:path w="2707004" h="4114800">
                <a:moveTo>
                  <a:pt x="1374113" y="0"/>
                </a:moveTo>
                <a:lnTo>
                  <a:pt x="1371025" y="0"/>
                </a:lnTo>
                <a:lnTo>
                  <a:pt x="1371500" y="2874"/>
                </a:lnTo>
                <a:lnTo>
                  <a:pt x="1374113" y="0"/>
                </a:lnTo>
                <a:close/>
              </a:path>
              <a:path w="2707004" h="4114800">
                <a:moveTo>
                  <a:pt x="402638" y="0"/>
                </a:moveTo>
                <a:lnTo>
                  <a:pt x="401582" y="0"/>
                </a:lnTo>
                <a:lnTo>
                  <a:pt x="402039" y="1289"/>
                </a:lnTo>
                <a:lnTo>
                  <a:pt x="402638" y="0"/>
                </a:lnTo>
                <a:close/>
              </a:path>
              <a:path w="2707004" h="4114800">
                <a:moveTo>
                  <a:pt x="790125" y="0"/>
                </a:moveTo>
                <a:lnTo>
                  <a:pt x="789360" y="0"/>
                </a:lnTo>
                <a:lnTo>
                  <a:pt x="789634" y="981"/>
                </a:lnTo>
                <a:lnTo>
                  <a:pt x="790125" y="0"/>
                </a:lnTo>
                <a:close/>
              </a:path>
              <a:path w="2707004" h="4114800">
                <a:moveTo>
                  <a:pt x="2690543" y="0"/>
                </a:moveTo>
                <a:lnTo>
                  <a:pt x="2689683" y="0"/>
                </a:lnTo>
                <a:lnTo>
                  <a:pt x="2689626" y="902"/>
                </a:lnTo>
                <a:lnTo>
                  <a:pt x="2690543" y="0"/>
                </a:lnTo>
                <a:close/>
              </a:path>
              <a:path w="2707004" h="4114800">
                <a:moveTo>
                  <a:pt x="1601514" y="0"/>
                </a:moveTo>
                <a:lnTo>
                  <a:pt x="1601170" y="0"/>
                </a:lnTo>
                <a:lnTo>
                  <a:pt x="1601055" y="849"/>
                </a:lnTo>
                <a:lnTo>
                  <a:pt x="1601514" y="0"/>
                </a:lnTo>
                <a:close/>
              </a:path>
              <a:path w="2707004" h="4114800">
                <a:moveTo>
                  <a:pt x="1758842" y="0"/>
                </a:moveTo>
                <a:close/>
              </a:path>
            </a:pathLst>
          </a:custGeom>
          <a:solidFill>
            <a:srgbClr val="001A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267700" y="6172200"/>
            <a:ext cx="1112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1A40"/>
                </a:solidFill>
                <a:latin typeface="Calibri"/>
                <a:cs typeface="Calibri"/>
              </a:rPr>
              <a:t>Classification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940290" y="2849571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09488" y="0"/>
                </a:lnTo>
                <a:lnTo>
                  <a:pt x="514885" y="0"/>
                </a:lnTo>
              </a:path>
            </a:pathLst>
          </a:custGeom>
          <a:ln w="10795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49778" y="2817186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0"/>
                </a:moveTo>
                <a:lnTo>
                  <a:pt x="0" y="64770"/>
                </a:lnTo>
                <a:lnTo>
                  <a:pt x="64770" y="32385"/>
                </a:lnTo>
                <a:lnTo>
                  <a:pt x="0" y="0"/>
                </a:lnTo>
                <a:close/>
              </a:path>
            </a:pathLst>
          </a:custGeom>
          <a:solidFill>
            <a:srgbClr val="06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40290" y="3108651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09488" y="0"/>
                </a:lnTo>
                <a:lnTo>
                  <a:pt x="514885" y="0"/>
                </a:lnTo>
              </a:path>
            </a:pathLst>
          </a:custGeom>
          <a:ln w="10795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49778" y="3076266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0"/>
                </a:moveTo>
                <a:lnTo>
                  <a:pt x="0" y="64769"/>
                </a:lnTo>
                <a:lnTo>
                  <a:pt x="64770" y="32384"/>
                </a:lnTo>
                <a:lnTo>
                  <a:pt x="0" y="0"/>
                </a:lnTo>
                <a:close/>
              </a:path>
            </a:pathLst>
          </a:custGeom>
          <a:solidFill>
            <a:srgbClr val="06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668000" y="2689860"/>
            <a:ext cx="132715" cy="533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944537" y="4919596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09488" y="0"/>
                </a:lnTo>
                <a:lnTo>
                  <a:pt x="514885" y="0"/>
                </a:lnTo>
              </a:path>
            </a:pathLst>
          </a:custGeom>
          <a:ln w="10795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54026" y="488721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0" y="0"/>
                </a:moveTo>
                <a:lnTo>
                  <a:pt x="0" y="64770"/>
                </a:lnTo>
                <a:lnTo>
                  <a:pt x="64770" y="32385"/>
                </a:lnTo>
                <a:lnTo>
                  <a:pt x="0" y="0"/>
                </a:lnTo>
                <a:close/>
              </a:path>
            </a:pathLst>
          </a:custGeom>
          <a:solidFill>
            <a:srgbClr val="06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944537" y="5164515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09488" y="0"/>
                </a:lnTo>
                <a:lnTo>
                  <a:pt x="514885" y="0"/>
                </a:lnTo>
              </a:path>
            </a:pathLst>
          </a:custGeom>
          <a:ln w="10795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454026" y="5132130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0" y="0"/>
                </a:moveTo>
                <a:lnTo>
                  <a:pt x="0" y="64769"/>
                </a:lnTo>
                <a:lnTo>
                  <a:pt x="64770" y="32384"/>
                </a:lnTo>
                <a:lnTo>
                  <a:pt x="0" y="0"/>
                </a:lnTo>
                <a:close/>
              </a:path>
            </a:pathLst>
          </a:custGeom>
          <a:solidFill>
            <a:srgbClr val="06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668000" y="4709159"/>
            <a:ext cx="145415" cy="609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383445" y="3548598"/>
            <a:ext cx="673100" cy="156845"/>
          </a:xfrm>
          <a:custGeom>
            <a:avLst/>
            <a:gdLst/>
            <a:ahLst/>
            <a:cxnLst/>
            <a:rect l="l" t="t" r="r" b="b"/>
            <a:pathLst>
              <a:path w="673100" h="156845">
                <a:moveTo>
                  <a:pt x="0" y="156426"/>
                </a:moveTo>
                <a:lnTo>
                  <a:pt x="672576" y="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85985" y="3702050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96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93129" y="3708062"/>
            <a:ext cx="857250" cy="165100"/>
          </a:xfrm>
          <a:custGeom>
            <a:avLst/>
            <a:gdLst/>
            <a:ahLst/>
            <a:cxnLst/>
            <a:rect l="l" t="t" r="r" b="b"/>
            <a:pathLst>
              <a:path w="857250" h="165100">
                <a:moveTo>
                  <a:pt x="0" y="0"/>
                </a:moveTo>
                <a:lnTo>
                  <a:pt x="856911" y="164722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80445" y="3141689"/>
            <a:ext cx="857885" cy="147955"/>
          </a:xfrm>
          <a:custGeom>
            <a:avLst/>
            <a:gdLst/>
            <a:ahLst/>
            <a:cxnLst/>
            <a:rect l="l" t="t" r="r" b="b"/>
            <a:pathLst>
              <a:path w="857885" h="147954">
                <a:moveTo>
                  <a:pt x="0" y="147409"/>
                </a:moveTo>
                <a:lnTo>
                  <a:pt x="857560" y="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77733" y="4073678"/>
            <a:ext cx="1151255" cy="196850"/>
          </a:xfrm>
          <a:custGeom>
            <a:avLst/>
            <a:gdLst/>
            <a:ahLst/>
            <a:cxnLst/>
            <a:rect l="l" t="t" r="r" b="b"/>
            <a:pathLst>
              <a:path w="1151254" h="196850">
                <a:moveTo>
                  <a:pt x="0" y="0"/>
                </a:moveTo>
                <a:lnTo>
                  <a:pt x="1151012" y="196345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81125" y="3757239"/>
            <a:ext cx="1151255" cy="196850"/>
          </a:xfrm>
          <a:custGeom>
            <a:avLst/>
            <a:gdLst/>
            <a:ahLst/>
            <a:cxnLst/>
            <a:rect l="l" t="t" r="r" b="b"/>
            <a:pathLst>
              <a:path w="1151254" h="196850">
                <a:moveTo>
                  <a:pt x="0" y="0"/>
                </a:moveTo>
                <a:lnTo>
                  <a:pt x="1151012" y="196345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77733" y="3901800"/>
            <a:ext cx="1151255" cy="196850"/>
          </a:xfrm>
          <a:custGeom>
            <a:avLst/>
            <a:gdLst/>
            <a:ahLst/>
            <a:cxnLst/>
            <a:rect l="l" t="t" r="r" b="b"/>
            <a:pathLst>
              <a:path w="1151254" h="196850">
                <a:moveTo>
                  <a:pt x="0" y="0"/>
                </a:moveTo>
                <a:lnTo>
                  <a:pt x="1151012" y="196345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75911" y="3241313"/>
            <a:ext cx="859790" cy="153035"/>
          </a:xfrm>
          <a:custGeom>
            <a:avLst/>
            <a:gdLst/>
            <a:ahLst/>
            <a:cxnLst/>
            <a:rect l="l" t="t" r="r" b="b"/>
            <a:pathLst>
              <a:path w="859789" h="153035">
                <a:moveTo>
                  <a:pt x="0" y="153012"/>
                </a:moveTo>
                <a:lnTo>
                  <a:pt x="859181" y="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82383" y="3497276"/>
            <a:ext cx="1151255" cy="196850"/>
          </a:xfrm>
          <a:custGeom>
            <a:avLst/>
            <a:gdLst/>
            <a:ahLst/>
            <a:cxnLst/>
            <a:rect l="l" t="t" r="r" b="b"/>
            <a:pathLst>
              <a:path w="1151254" h="196850">
                <a:moveTo>
                  <a:pt x="0" y="0"/>
                </a:moveTo>
                <a:lnTo>
                  <a:pt x="1151012" y="196345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69234" y="3422061"/>
            <a:ext cx="845819" cy="222885"/>
          </a:xfrm>
          <a:custGeom>
            <a:avLst/>
            <a:gdLst/>
            <a:ahLst/>
            <a:cxnLst/>
            <a:rect l="l" t="t" r="r" b="b"/>
            <a:pathLst>
              <a:path w="845820" h="222885">
                <a:moveTo>
                  <a:pt x="0" y="222267"/>
                </a:moveTo>
                <a:lnTo>
                  <a:pt x="845746" y="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00253" y="3381366"/>
            <a:ext cx="845819" cy="222885"/>
          </a:xfrm>
          <a:custGeom>
            <a:avLst/>
            <a:gdLst/>
            <a:ahLst/>
            <a:cxnLst/>
            <a:rect l="l" t="t" r="r" b="b"/>
            <a:pathLst>
              <a:path w="845820" h="222885">
                <a:moveTo>
                  <a:pt x="0" y="222267"/>
                </a:moveTo>
                <a:lnTo>
                  <a:pt x="845746" y="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78006" y="3218133"/>
            <a:ext cx="659130" cy="386080"/>
          </a:xfrm>
          <a:custGeom>
            <a:avLst/>
            <a:gdLst/>
            <a:ahLst/>
            <a:cxnLst/>
            <a:rect l="l" t="t" r="r" b="b"/>
            <a:pathLst>
              <a:path w="659129" h="386079">
                <a:moveTo>
                  <a:pt x="0" y="385500"/>
                </a:moveTo>
                <a:lnTo>
                  <a:pt x="658929" y="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31587" y="3598601"/>
            <a:ext cx="803275" cy="271145"/>
          </a:xfrm>
          <a:custGeom>
            <a:avLst/>
            <a:gdLst/>
            <a:ahLst/>
            <a:cxnLst/>
            <a:rect l="l" t="t" r="r" b="b"/>
            <a:pathLst>
              <a:path w="803275" h="271145">
                <a:moveTo>
                  <a:pt x="0" y="270798"/>
                </a:moveTo>
                <a:lnTo>
                  <a:pt x="803002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1471" y="3368103"/>
            <a:ext cx="1151255" cy="196850"/>
          </a:xfrm>
          <a:custGeom>
            <a:avLst/>
            <a:gdLst/>
            <a:ahLst/>
            <a:cxnLst/>
            <a:rect l="l" t="t" r="r" b="b"/>
            <a:pathLst>
              <a:path w="1151254" h="196850">
                <a:moveTo>
                  <a:pt x="0" y="0"/>
                </a:moveTo>
                <a:lnTo>
                  <a:pt x="1151012" y="196345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55189" y="3319243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40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55189" y="3319243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82383" y="3495629"/>
            <a:ext cx="1151255" cy="196850"/>
          </a:xfrm>
          <a:custGeom>
            <a:avLst/>
            <a:gdLst/>
            <a:ahLst/>
            <a:cxnLst/>
            <a:rect l="l" t="t" r="r" b="b"/>
            <a:pathLst>
              <a:path w="1151254" h="196850">
                <a:moveTo>
                  <a:pt x="0" y="0"/>
                </a:moveTo>
                <a:lnTo>
                  <a:pt x="1151012" y="196345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81125" y="3577653"/>
            <a:ext cx="1228725" cy="426084"/>
          </a:xfrm>
          <a:custGeom>
            <a:avLst/>
            <a:gdLst/>
            <a:ahLst/>
            <a:cxnLst/>
            <a:rect l="l" t="t" r="r" b="b"/>
            <a:pathLst>
              <a:path w="1228725" h="426085">
                <a:moveTo>
                  <a:pt x="0" y="0"/>
                </a:moveTo>
                <a:lnTo>
                  <a:pt x="1228591" y="42554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61870" y="343301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61870" y="343301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1079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78781" y="3570462"/>
            <a:ext cx="859790" cy="153035"/>
          </a:xfrm>
          <a:custGeom>
            <a:avLst/>
            <a:gdLst/>
            <a:ahLst/>
            <a:cxnLst/>
            <a:rect l="l" t="t" r="r" b="b"/>
            <a:pathLst>
              <a:path w="859789" h="153035">
                <a:moveTo>
                  <a:pt x="0" y="153012"/>
                </a:moveTo>
                <a:lnTo>
                  <a:pt x="859181" y="0"/>
                </a:lnTo>
              </a:path>
            </a:pathLst>
          </a:custGeom>
          <a:ln w="634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78781" y="3895571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5701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84801" y="3427943"/>
            <a:ext cx="1037590" cy="335280"/>
          </a:xfrm>
          <a:custGeom>
            <a:avLst/>
            <a:gdLst/>
            <a:ahLst/>
            <a:cxnLst/>
            <a:rect l="l" t="t" r="r" b="b"/>
            <a:pathLst>
              <a:path w="1037589" h="335279">
                <a:moveTo>
                  <a:pt x="0" y="0"/>
                </a:moveTo>
                <a:lnTo>
                  <a:pt x="1037207" y="335014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69299" y="3433693"/>
            <a:ext cx="863600" cy="577850"/>
          </a:xfrm>
          <a:custGeom>
            <a:avLst/>
            <a:gdLst/>
            <a:ahLst/>
            <a:cxnLst/>
            <a:rect l="l" t="t" r="r" b="b"/>
            <a:pathLst>
              <a:path w="863600" h="577850">
                <a:moveTo>
                  <a:pt x="0" y="577326"/>
                </a:moveTo>
                <a:lnTo>
                  <a:pt x="863420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68161" y="3156278"/>
            <a:ext cx="1243330" cy="0"/>
          </a:xfrm>
          <a:custGeom>
            <a:avLst/>
            <a:gdLst/>
            <a:ahLst/>
            <a:cxnLst/>
            <a:rect l="l" t="t" r="r" b="b"/>
            <a:pathLst>
              <a:path w="1243329">
                <a:moveTo>
                  <a:pt x="0" y="0"/>
                </a:moveTo>
                <a:lnTo>
                  <a:pt x="1242801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55614" y="3272955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1964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54944" y="4189723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>
                <a:moveTo>
                  <a:pt x="0" y="0"/>
                </a:moveTo>
                <a:lnTo>
                  <a:pt x="1392428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46339" y="4040823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061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46339" y="3895571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39">
                <a:moveTo>
                  <a:pt x="0" y="0"/>
                </a:moveTo>
                <a:lnTo>
                  <a:pt x="1145061" y="0"/>
                </a:lnTo>
              </a:path>
            </a:pathLst>
          </a:custGeom>
          <a:ln w="6350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31528" y="357710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0" y="0"/>
                </a:lnTo>
                <a:lnTo>
                  <a:pt x="714810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solidFill>
            <a:srgbClr val="40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31528" y="357710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0" y="0"/>
                </a:moveTo>
                <a:lnTo>
                  <a:pt x="714811" y="0"/>
                </a:lnTo>
                <a:lnTo>
                  <a:pt x="714811" y="714811"/>
                </a:lnTo>
                <a:lnTo>
                  <a:pt x="0" y="7148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1A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7716926" y="3327400"/>
            <a:ext cx="281305" cy="1349375"/>
          </a:xfrm>
          <a:prstGeom prst="rect">
            <a:avLst/>
          </a:prstGeom>
        </p:spPr>
        <p:txBody>
          <a:bodyPr vert="vert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solidFill>
                  <a:srgbClr val="001A40"/>
                </a:solidFill>
                <a:latin typeface="Calibri"/>
                <a:cs typeface="Calibri"/>
              </a:rPr>
              <a:t>Fully</a:t>
            </a:r>
            <a:r>
              <a:rPr sz="1600" spc="-95" dirty="0">
                <a:solidFill>
                  <a:srgbClr val="001A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1A40"/>
                </a:solidFill>
                <a:latin typeface="Calibri"/>
                <a:cs typeface="Calibri"/>
              </a:rPr>
              <a:t>Connected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228579" y="2272314"/>
            <a:ext cx="1383665" cy="537845"/>
          </a:xfrm>
          <a:custGeom>
            <a:avLst/>
            <a:gdLst/>
            <a:ahLst/>
            <a:cxnLst/>
            <a:rect l="l" t="t" r="r" b="b"/>
            <a:pathLst>
              <a:path w="1383665" h="537844">
                <a:moveTo>
                  <a:pt x="0" y="0"/>
                </a:moveTo>
                <a:lnTo>
                  <a:pt x="1383448" y="537628"/>
                </a:lnTo>
              </a:path>
            </a:pathLst>
          </a:custGeom>
          <a:ln w="6349">
            <a:solidFill>
              <a:srgbClr val="06060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28579" y="3020704"/>
            <a:ext cx="1383665" cy="2569210"/>
          </a:xfrm>
          <a:custGeom>
            <a:avLst/>
            <a:gdLst/>
            <a:ahLst/>
            <a:cxnLst/>
            <a:rect l="l" t="t" r="r" b="b"/>
            <a:pathLst>
              <a:path w="1383665" h="2569210">
                <a:moveTo>
                  <a:pt x="0" y="2568848"/>
                </a:moveTo>
                <a:lnTo>
                  <a:pt x="1383447" y="0"/>
                </a:lnTo>
              </a:path>
            </a:pathLst>
          </a:custGeom>
          <a:ln w="6350">
            <a:solidFill>
              <a:srgbClr val="06060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78487" y="2207268"/>
            <a:ext cx="427809" cy="317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840292" y="3390900"/>
            <a:ext cx="313055" cy="795020"/>
          </a:xfrm>
          <a:prstGeom prst="rect">
            <a:avLst/>
          </a:prstGeom>
        </p:spPr>
        <p:txBody>
          <a:bodyPr vert="vert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spc="-15" dirty="0">
                <a:solidFill>
                  <a:srgbClr val="505050"/>
                </a:solidFill>
                <a:latin typeface="Calibri"/>
                <a:cs typeface="Calibri"/>
              </a:rPr>
              <a:t>Dropout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743700" y="2768600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05050"/>
                </a:solidFill>
                <a:latin typeface="Calibri"/>
                <a:cs typeface="Calibri"/>
              </a:rPr>
              <a:t>Dropout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164334" y="2243450"/>
            <a:ext cx="1835348" cy="1766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05893" y="3893680"/>
            <a:ext cx="216265" cy="213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06589" y="4049171"/>
            <a:ext cx="216265" cy="2134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79887" y="5465521"/>
            <a:ext cx="216267" cy="21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97370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60" dirty="0">
                <a:solidFill>
                  <a:srgbClr val="505050"/>
                </a:solidFill>
              </a:rPr>
              <a:t>Cost</a:t>
            </a:r>
            <a:r>
              <a:rPr sz="4550" spc="-400" dirty="0">
                <a:solidFill>
                  <a:srgbClr val="505050"/>
                </a:solidFill>
              </a:rPr>
              <a:t> </a:t>
            </a:r>
            <a:r>
              <a:rPr sz="4550" spc="-110" dirty="0">
                <a:solidFill>
                  <a:srgbClr val="505050"/>
                </a:solidFill>
              </a:rPr>
              <a:t>function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2400300" y="6273800"/>
            <a:ext cx="2426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600" spc="-4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05050"/>
                </a:solidFill>
                <a:latin typeface="Calibri"/>
                <a:cs typeface="Calibri"/>
              </a:rPr>
              <a:t>https://bit.ly/2IoAGzL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262" y="1704473"/>
            <a:ext cx="6173029" cy="4404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3329" y="2130949"/>
            <a:ext cx="5060315" cy="3302635"/>
          </a:xfrm>
          <a:custGeom>
            <a:avLst/>
            <a:gdLst/>
            <a:ahLst/>
            <a:cxnLst/>
            <a:rect l="l" t="t" r="r" b="b"/>
            <a:pathLst>
              <a:path w="5060315" h="3302635">
                <a:moveTo>
                  <a:pt x="0" y="3302552"/>
                </a:moveTo>
                <a:lnTo>
                  <a:pt x="5060096" y="0"/>
                </a:lnTo>
              </a:path>
            </a:pathLst>
          </a:custGeom>
          <a:ln w="126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5123" y="3741351"/>
            <a:ext cx="74148" cy="393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8594" y="3747104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319653"/>
                </a:moveTo>
                <a:lnTo>
                  <a:pt x="0" y="0"/>
                </a:lnTo>
              </a:path>
            </a:pathLst>
          </a:custGeom>
          <a:ln w="16510">
            <a:solidFill>
              <a:srgbClr val="001A4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2057" y="2996284"/>
            <a:ext cx="74148" cy="297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5529" y="3002037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223539"/>
                </a:moveTo>
                <a:lnTo>
                  <a:pt x="0" y="0"/>
                </a:lnTo>
              </a:path>
            </a:pathLst>
          </a:custGeom>
          <a:ln w="16510">
            <a:solidFill>
              <a:srgbClr val="001A4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0923" y="4445699"/>
            <a:ext cx="74148" cy="297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4395" y="4451452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223539"/>
                </a:moveTo>
                <a:lnTo>
                  <a:pt x="0" y="0"/>
                </a:lnTo>
              </a:path>
            </a:pathLst>
          </a:custGeom>
          <a:ln w="16510">
            <a:solidFill>
              <a:srgbClr val="001A4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56400" y="1511300"/>
            <a:ext cx="5052060" cy="45218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 marR="102870">
              <a:lnSpc>
                <a:spcPct val="81900"/>
              </a:lnSpc>
              <a:spcBef>
                <a:spcPts val="620"/>
              </a:spcBef>
            </a:pPr>
            <a:r>
              <a:rPr sz="2400" spc="-55" dirty="0">
                <a:solidFill>
                  <a:srgbClr val="505050"/>
                </a:solidFill>
                <a:latin typeface="Calibri"/>
                <a:cs typeface="Calibri"/>
              </a:rPr>
              <a:t>For </a:t>
            </a:r>
            <a:r>
              <a:rPr sz="2400" spc="-50" dirty="0">
                <a:solidFill>
                  <a:srgbClr val="505050"/>
                </a:solidFill>
                <a:latin typeface="Calibri"/>
                <a:cs typeface="Calibri"/>
              </a:rPr>
              <a:t>this </a:t>
            </a:r>
            <a:r>
              <a:rPr sz="2400" spc="-60" dirty="0">
                <a:solidFill>
                  <a:srgbClr val="505050"/>
                </a:solidFill>
                <a:latin typeface="Calibri"/>
                <a:cs typeface="Calibri"/>
              </a:rPr>
              <a:t>linear </a:t>
            </a:r>
            <a:r>
              <a:rPr sz="2400" spc="-70" dirty="0">
                <a:solidFill>
                  <a:srgbClr val="505050"/>
                </a:solidFill>
                <a:latin typeface="Calibri"/>
                <a:cs typeface="Calibri"/>
              </a:rPr>
              <a:t>regression 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example, </a:t>
            </a:r>
            <a:r>
              <a:rPr sz="2400" spc="-100" dirty="0">
                <a:solidFill>
                  <a:srgbClr val="505050"/>
                </a:solidFill>
                <a:latin typeface="Calibri"/>
                <a:cs typeface="Calibri"/>
              </a:rPr>
              <a:t>to  </a:t>
            </a:r>
            <a:r>
              <a:rPr sz="3600" spc="-112" baseline="1157" dirty="0">
                <a:solidFill>
                  <a:srgbClr val="505050"/>
                </a:solidFill>
                <a:latin typeface="Calibri"/>
                <a:cs typeface="Calibri"/>
              </a:rPr>
              <a:t>determine</a:t>
            </a:r>
            <a:r>
              <a:rPr sz="3600" spc="-247" baseline="1157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3600" spc="-97" baseline="1157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3600" spc="-247" baseline="1157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3600" spc="-89" baseline="1157" dirty="0">
                <a:solidFill>
                  <a:srgbClr val="505050"/>
                </a:solidFill>
                <a:latin typeface="Calibri"/>
                <a:cs typeface="Calibri"/>
              </a:rPr>
              <a:t>best </a:t>
            </a:r>
            <a:r>
              <a:rPr sz="3000" i="1" spc="10" dirty="0">
                <a:solidFill>
                  <a:srgbClr val="860000"/>
                </a:solidFill>
                <a:latin typeface="Times New Roman"/>
                <a:cs typeface="Times New Roman"/>
              </a:rPr>
              <a:t>p</a:t>
            </a:r>
            <a:r>
              <a:rPr sz="3000" i="1" spc="-225" dirty="0">
                <a:solidFill>
                  <a:srgbClr val="860000"/>
                </a:solidFill>
                <a:latin typeface="Times New Roman"/>
                <a:cs typeface="Times New Roman"/>
              </a:rPr>
              <a:t> </a:t>
            </a:r>
            <a:r>
              <a:rPr sz="3600" spc="-67" baseline="1157" dirty="0">
                <a:solidFill>
                  <a:srgbClr val="505050"/>
                </a:solidFill>
                <a:latin typeface="Calibri"/>
                <a:cs typeface="Calibri"/>
              </a:rPr>
              <a:t>(slope</a:t>
            </a:r>
            <a:r>
              <a:rPr sz="3600" spc="-247" baseline="1157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3600" spc="-104" baseline="1157" dirty="0">
                <a:solidFill>
                  <a:srgbClr val="505050"/>
                </a:solidFill>
                <a:latin typeface="Calibri"/>
                <a:cs typeface="Calibri"/>
              </a:rPr>
              <a:t>of</a:t>
            </a:r>
            <a:r>
              <a:rPr sz="3600" spc="-240" baseline="1157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3600" spc="-97" baseline="1157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3600" spc="-247" baseline="1157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3600" spc="-89" baseline="1157" dirty="0">
                <a:solidFill>
                  <a:srgbClr val="505050"/>
                </a:solidFill>
                <a:latin typeface="Calibri"/>
                <a:cs typeface="Calibri"/>
              </a:rPr>
              <a:t>line)</a:t>
            </a:r>
            <a:r>
              <a:rPr sz="3600" spc="-247" baseline="1157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3600" spc="-179" baseline="1157" dirty="0">
                <a:solidFill>
                  <a:srgbClr val="505050"/>
                </a:solidFill>
                <a:latin typeface="Calibri"/>
                <a:cs typeface="Calibri"/>
              </a:rPr>
              <a:t>for</a:t>
            </a:r>
            <a:endParaRPr sz="3600" baseline="1157">
              <a:latin typeface="Calibri"/>
              <a:cs typeface="Calibri"/>
            </a:endParaRPr>
          </a:p>
          <a:p>
            <a:pPr marR="753110" algn="ctr">
              <a:lnSpc>
                <a:spcPct val="100000"/>
              </a:lnSpc>
              <a:spcBef>
                <a:spcPts val="1720"/>
              </a:spcBef>
            </a:pPr>
            <a:r>
              <a:rPr sz="3000" i="1" dirty="0">
                <a:solidFill>
                  <a:srgbClr val="860000"/>
                </a:solidFill>
                <a:latin typeface="Times New Roman"/>
                <a:cs typeface="Times New Roman"/>
              </a:rPr>
              <a:t>y </a:t>
            </a:r>
            <a:r>
              <a:rPr sz="3000" spc="-330" dirty="0">
                <a:solidFill>
                  <a:srgbClr val="860000"/>
                </a:solidFill>
                <a:latin typeface="Lucida Sans Unicode"/>
                <a:cs typeface="Lucida Sans Unicode"/>
              </a:rPr>
              <a:t>=  </a:t>
            </a:r>
            <a:r>
              <a:rPr sz="3000" i="1" dirty="0">
                <a:solidFill>
                  <a:srgbClr val="860000"/>
                </a:solidFill>
                <a:latin typeface="Times New Roman"/>
                <a:cs typeface="Times New Roman"/>
              </a:rPr>
              <a:t>x </a:t>
            </a:r>
            <a:r>
              <a:rPr sz="3000" spc="-480" dirty="0">
                <a:solidFill>
                  <a:srgbClr val="860000"/>
                </a:solidFill>
                <a:latin typeface="Lucida Sans Unicode"/>
                <a:cs typeface="Lucida Sans Unicode"/>
              </a:rPr>
              <a:t>⋅</a:t>
            </a:r>
            <a:r>
              <a:rPr sz="3000" spc="-715" dirty="0">
                <a:solidFill>
                  <a:srgbClr val="860000"/>
                </a:solidFill>
                <a:latin typeface="Lucida Sans Unicode"/>
                <a:cs typeface="Lucida Sans Unicode"/>
              </a:rPr>
              <a:t> </a:t>
            </a:r>
            <a:r>
              <a:rPr sz="3000" i="1" spc="10" dirty="0">
                <a:solidFill>
                  <a:srgbClr val="860000"/>
                </a:solidFill>
                <a:latin typeface="Times New Roman"/>
                <a:cs typeface="Times New Roman"/>
              </a:rPr>
              <a:t>p</a:t>
            </a:r>
            <a:endParaRPr sz="3000">
              <a:latin typeface="Times New Roman"/>
              <a:cs typeface="Times New Roman"/>
            </a:endParaRPr>
          </a:p>
          <a:p>
            <a:pPr marL="38100" marR="30480">
              <a:lnSpc>
                <a:spcPts val="2800"/>
              </a:lnSpc>
              <a:spcBef>
                <a:spcPts val="2990"/>
              </a:spcBef>
            </a:pPr>
            <a:r>
              <a:rPr sz="2400" spc="-85" dirty="0">
                <a:solidFill>
                  <a:srgbClr val="505050"/>
                </a:solidFill>
                <a:latin typeface="Calibri"/>
                <a:cs typeface="Calibri"/>
              </a:rPr>
              <a:t>we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05050"/>
                </a:solidFill>
                <a:latin typeface="Calibri"/>
                <a:cs typeface="Calibri"/>
              </a:rPr>
              <a:t>can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05050"/>
                </a:solidFill>
                <a:latin typeface="Calibri"/>
                <a:cs typeface="Calibri"/>
              </a:rPr>
              <a:t>calculate</a:t>
            </a:r>
            <a:r>
              <a:rPr sz="2400" spc="254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u="heavy" spc="-5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cs typeface="Calibri"/>
              </a:rPr>
              <a:t>cost</a:t>
            </a:r>
            <a:r>
              <a:rPr sz="2400" u="heavy" spc="-165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65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cs typeface="Calibri"/>
              </a:rPr>
              <a:t>function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,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05050"/>
                </a:solidFill>
                <a:latin typeface="Calibri"/>
                <a:cs typeface="Calibri"/>
              </a:rPr>
              <a:t>such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05050"/>
                </a:solidFill>
                <a:latin typeface="Calibri"/>
                <a:cs typeface="Calibri"/>
              </a:rPr>
              <a:t>as  </a:t>
            </a:r>
            <a:r>
              <a:rPr sz="2400" spc="-140" dirty="0">
                <a:solidFill>
                  <a:srgbClr val="505050"/>
                </a:solidFill>
                <a:latin typeface="Calibri"/>
                <a:cs typeface="Calibri"/>
              </a:rPr>
              <a:t>Mean </a:t>
            </a:r>
            <a:r>
              <a:rPr sz="2400" spc="-35" dirty="0">
                <a:solidFill>
                  <a:srgbClr val="505050"/>
                </a:solidFill>
                <a:latin typeface="Calibri"/>
                <a:cs typeface="Calibri"/>
              </a:rPr>
              <a:t>Square </a:t>
            </a:r>
            <a:r>
              <a:rPr sz="2400" spc="-105" dirty="0">
                <a:solidFill>
                  <a:srgbClr val="505050"/>
                </a:solidFill>
                <a:latin typeface="Calibri"/>
                <a:cs typeface="Calibri"/>
              </a:rPr>
              <a:t>Error, </a:t>
            </a:r>
            <a:r>
              <a:rPr sz="2400" spc="-140" dirty="0">
                <a:solidFill>
                  <a:srgbClr val="505050"/>
                </a:solidFill>
                <a:latin typeface="Calibri"/>
                <a:cs typeface="Calibri"/>
              </a:rPr>
              <a:t>Mean </a:t>
            </a:r>
            <a:r>
              <a:rPr sz="2400" spc="-45" dirty="0">
                <a:solidFill>
                  <a:srgbClr val="505050"/>
                </a:solidFill>
                <a:latin typeface="Calibri"/>
                <a:cs typeface="Calibri"/>
              </a:rPr>
              <a:t>absolute </a:t>
            </a:r>
            <a:r>
              <a:rPr sz="2400" spc="-120" dirty="0">
                <a:solidFill>
                  <a:srgbClr val="505050"/>
                </a:solidFill>
                <a:latin typeface="Calibri"/>
                <a:cs typeface="Calibri"/>
              </a:rPr>
              <a:t>error,  </a:t>
            </a:r>
            <a:r>
              <a:rPr sz="2400" spc="-140" dirty="0">
                <a:solidFill>
                  <a:srgbClr val="505050"/>
                </a:solidFill>
                <a:latin typeface="Calibri"/>
                <a:cs typeface="Calibri"/>
              </a:rPr>
              <a:t>Mean </a:t>
            </a:r>
            <a:r>
              <a:rPr sz="2400" spc="-20" dirty="0">
                <a:solidFill>
                  <a:srgbClr val="505050"/>
                </a:solidFill>
                <a:latin typeface="Calibri"/>
                <a:cs typeface="Calibri"/>
              </a:rPr>
              <a:t>bias </a:t>
            </a:r>
            <a:r>
              <a:rPr sz="2400" spc="-120" dirty="0">
                <a:solidFill>
                  <a:srgbClr val="505050"/>
                </a:solidFill>
                <a:latin typeface="Calibri"/>
                <a:cs typeface="Calibri"/>
              </a:rPr>
              <a:t>error, 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SVM </a:t>
            </a:r>
            <a:r>
              <a:rPr sz="2400" spc="-25" dirty="0">
                <a:solidFill>
                  <a:srgbClr val="505050"/>
                </a:solidFill>
                <a:latin typeface="Calibri"/>
                <a:cs typeface="Calibri"/>
              </a:rPr>
              <a:t>Loss,</a:t>
            </a:r>
            <a:r>
              <a:rPr sz="2400" spc="-38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95" dirty="0">
                <a:solidFill>
                  <a:srgbClr val="505050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38100" marR="98425">
              <a:lnSpc>
                <a:spcPts val="2800"/>
              </a:lnSpc>
            </a:pPr>
            <a:r>
              <a:rPr sz="2400" spc="-55" dirty="0">
                <a:solidFill>
                  <a:srgbClr val="505050"/>
                </a:solidFill>
                <a:latin typeface="Calibri"/>
                <a:cs typeface="Calibri"/>
              </a:rPr>
              <a:t>For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505050"/>
                </a:solidFill>
                <a:latin typeface="Calibri"/>
                <a:cs typeface="Calibri"/>
              </a:rPr>
              <a:t>this</a:t>
            </a:r>
            <a:r>
              <a:rPr sz="2400" spc="-1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505050"/>
                </a:solidFill>
                <a:latin typeface="Calibri"/>
                <a:cs typeface="Calibri"/>
              </a:rPr>
              <a:t>example,</a:t>
            </a:r>
            <a:r>
              <a:rPr sz="2400" spc="-1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505050"/>
                </a:solidFill>
                <a:latin typeface="Calibri"/>
                <a:cs typeface="Calibri"/>
              </a:rPr>
              <a:t>we’ll</a:t>
            </a:r>
            <a:r>
              <a:rPr sz="2400" spc="-1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05050"/>
                </a:solidFill>
                <a:latin typeface="Calibri"/>
                <a:cs typeface="Calibri"/>
              </a:rPr>
              <a:t>use</a:t>
            </a:r>
            <a:r>
              <a:rPr sz="2400" spc="-1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05050"/>
                </a:solidFill>
                <a:latin typeface="Calibri"/>
                <a:cs typeface="Calibri"/>
              </a:rPr>
              <a:t>sum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505050"/>
                </a:solidFill>
                <a:latin typeface="Calibri"/>
                <a:cs typeface="Calibri"/>
              </a:rPr>
              <a:t>of</a:t>
            </a:r>
            <a:r>
              <a:rPr sz="2400" spc="-16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05050"/>
                </a:solidFill>
                <a:latin typeface="Calibri"/>
                <a:cs typeface="Calibri"/>
              </a:rPr>
              <a:t>squared  absolute</a:t>
            </a:r>
            <a:r>
              <a:rPr sz="2400" spc="-17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505050"/>
                </a:solidFill>
                <a:latin typeface="Calibri"/>
                <a:cs typeface="Calibri"/>
              </a:rPr>
              <a:t>differences</a:t>
            </a:r>
            <a:endParaRPr sz="2400">
              <a:latin typeface="Calibri"/>
              <a:cs typeface="Calibri"/>
            </a:endParaRPr>
          </a:p>
          <a:p>
            <a:pPr marR="310515" algn="ctr">
              <a:lnSpc>
                <a:spcPct val="100000"/>
              </a:lnSpc>
              <a:spcBef>
                <a:spcPts val="1785"/>
              </a:spcBef>
            </a:pPr>
            <a:r>
              <a:rPr sz="2300" i="1" dirty="0">
                <a:solidFill>
                  <a:srgbClr val="505050"/>
                </a:solidFill>
                <a:latin typeface="Times New Roman"/>
                <a:cs typeface="Times New Roman"/>
              </a:rPr>
              <a:t>cost</a:t>
            </a:r>
            <a:r>
              <a:rPr sz="2300" i="1" spc="18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300" spc="-254" dirty="0">
                <a:solidFill>
                  <a:srgbClr val="505050"/>
                </a:solidFill>
                <a:latin typeface="Lucida Sans Unicode"/>
                <a:cs typeface="Lucida Sans Unicode"/>
              </a:rPr>
              <a:t>=</a:t>
            </a:r>
            <a:r>
              <a:rPr sz="2300" spc="-9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3450" spc="1995" baseline="-28985" dirty="0">
                <a:solidFill>
                  <a:srgbClr val="505050"/>
                </a:solidFill>
                <a:latin typeface="Arial"/>
                <a:cs typeface="Arial"/>
              </a:rPr>
              <a:t>∑</a:t>
            </a:r>
            <a:r>
              <a:rPr sz="3450" spc="-397" baseline="-2898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505050"/>
                </a:solidFill>
                <a:latin typeface="Arial Black"/>
                <a:cs typeface="Arial Black"/>
              </a:rPr>
              <a:t>|</a:t>
            </a:r>
            <a:r>
              <a:rPr sz="2300" spc="-515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2300" i="1" dirty="0">
                <a:solidFill>
                  <a:srgbClr val="505050"/>
                </a:solidFill>
                <a:latin typeface="Times New Roman"/>
                <a:cs typeface="Times New Roman"/>
              </a:rPr>
              <a:t>t</a:t>
            </a:r>
            <a:r>
              <a:rPr sz="2300" i="1" spc="-6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300" spc="-254" dirty="0">
                <a:solidFill>
                  <a:srgbClr val="505050"/>
                </a:solidFill>
                <a:latin typeface="Lucida Sans Unicode"/>
                <a:cs typeface="Lucida Sans Unicode"/>
              </a:rPr>
              <a:t>−</a:t>
            </a:r>
            <a:r>
              <a:rPr sz="2300" spc="-22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300" i="1" dirty="0">
                <a:solidFill>
                  <a:srgbClr val="505050"/>
                </a:solidFill>
                <a:latin typeface="Times New Roman"/>
                <a:cs typeface="Times New Roman"/>
              </a:rPr>
              <a:t>y</a:t>
            </a:r>
            <a:r>
              <a:rPr sz="2300" i="1" spc="-3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300" spc="-50" dirty="0">
                <a:solidFill>
                  <a:srgbClr val="505050"/>
                </a:solidFill>
                <a:latin typeface="Arial Black"/>
                <a:cs typeface="Arial Black"/>
              </a:rPr>
              <a:t>|</a:t>
            </a:r>
            <a:r>
              <a:rPr sz="2400" spc="-75" baseline="34722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endParaRPr sz="2400" baseline="34722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411607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300" dirty="0">
                <a:solidFill>
                  <a:srgbClr val="505050"/>
                </a:solidFill>
              </a:rPr>
              <a:t>What </a:t>
            </a:r>
            <a:r>
              <a:rPr sz="4550" spc="-65" dirty="0">
                <a:solidFill>
                  <a:srgbClr val="505050"/>
                </a:solidFill>
              </a:rPr>
              <a:t>is</a:t>
            </a:r>
            <a:r>
              <a:rPr sz="4550" spc="-760" dirty="0">
                <a:solidFill>
                  <a:srgbClr val="505050"/>
                </a:solidFill>
              </a:rPr>
              <a:t> </a:t>
            </a:r>
            <a:r>
              <a:rPr sz="4550" spc="-210" dirty="0">
                <a:solidFill>
                  <a:srgbClr val="505050"/>
                </a:solidFill>
              </a:rPr>
              <a:t>TensorFlow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81000" y="2054860"/>
            <a:ext cx="1377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794759"/>
            <a:ext cx="137795" cy="2301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925320"/>
            <a:ext cx="5009515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0">
              <a:lnSpc>
                <a:spcPct val="128000"/>
              </a:lnSpc>
              <a:spcBef>
                <a:spcPts val="100"/>
              </a:spcBef>
            </a:pP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Open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source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software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library </a:t>
            </a:r>
            <a:r>
              <a:rPr sz="2800" spc="-75" dirty="0">
                <a:solidFill>
                  <a:srgbClr val="353535"/>
                </a:solidFill>
                <a:latin typeface="Calibri"/>
                <a:cs typeface="Calibri"/>
              </a:rPr>
              <a:t>for 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numerical </a:t>
            </a:r>
            <a:r>
              <a:rPr sz="2800" spc="-5" dirty="0">
                <a:solidFill>
                  <a:srgbClr val="353535"/>
                </a:solidFill>
                <a:latin typeface="Calibri"/>
                <a:cs typeface="Calibri"/>
              </a:rPr>
              <a:t>computation </a:t>
            </a: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using</a:t>
            </a:r>
            <a:r>
              <a:rPr sz="2800" spc="-22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data 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flow</a:t>
            </a:r>
            <a:r>
              <a:rPr sz="2800" spc="-8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48800"/>
              </a:lnSpc>
            </a:pPr>
            <a:r>
              <a:rPr sz="2800" spc="35" dirty="0">
                <a:solidFill>
                  <a:srgbClr val="353535"/>
                </a:solidFill>
                <a:latin typeface="Calibri"/>
                <a:cs typeface="Calibri"/>
              </a:rPr>
              <a:t>Based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loosely </a:t>
            </a: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353535"/>
                </a:solidFill>
                <a:latin typeface="Calibri"/>
                <a:cs typeface="Calibri"/>
              </a:rPr>
              <a:t>neural </a:t>
            </a:r>
            <a:r>
              <a:rPr sz="2800" spc="-30" dirty="0">
                <a:solidFill>
                  <a:srgbClr val="353535"/>
                </a:solidFill>
                <a:latin typeface="Calibri"/>
                <a:cs typeface="Calibri"/>
              </a:rPr>
              <a:t>networks 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Built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353535"/>
                </a:solidFill>
                <a:latin typeface="Calibri"/>
                <a:cs typeface="Calibri"/>
              </a:rPr>
              <a:t>C++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with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Python</a:t>
            </a:r>
            <a:r>
              <a:rPr sz="2800" spc="-44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353535"/>
                </a:solidFill>
                <a:latin typeface="Calibri"/>
                <a:cs typeface="Calibri"/>
              </a:rPr>
              <a:t>interface 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Quickly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gained high </a:t>
            </a:r>
            <a:r>
              <a:rPr sz="2800" spc="-5" dirty="0">
                <a:solidFill>
                  <a:srgbClr val="353535"/>
                </a:solidFill>
                <a:latin typeface="Calibri"/>
                <a:cs typeface="Calibri"/>
              </a:rPr>
              <a:t>popularity  </a:t>
            </a: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Supports </a:t>
            </a:r>
            <a:r>
              <a:rPr sz="2800" spc="-5" dirty="0">
                <a:solidFill>
                  <a:srgbClr val="353535"/>
                </a:solidFill>
                <a:latin typeface="Calibri"/>
                <a:cs typeface="Calibri"/>
              </a:rPr>
              <a:t>GPU</a:t>
            </a:r>
            <a:r>
              <a:rPr sz="2800" spc="-18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computations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17918" y="1978628"/>
            <a:ext cx="5493463" cy="370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82575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300" dirty="0">
                <a:solidFill>
                  <a:srgbClr val="505050"/>
                </a:solidFill>
              </a:rPr>
              <a:t>What </a:t>
            </a:r>
            <a:r>
              <a:rPr sz="4550" spc="-65" dirty="0">
                <a:solidFill>
                  <a:srgbClr val="505050"/>
                </a:solidFill>
              </a:rPr>
              <a:t>is</a:t>
            </a:r>
            <a:r>
              <a:rPr sz="4550" spc="-770" dirty="0">
                <a:solidFill>
                  <a:srgbClr val="505050"/>
                </a:solidFill>
              </a:rPr>
              <a:t> </a:t>
            </a:r>
            <a:r>
              <a:rPr sz="4550" spc="-195" dirty="0">
                <a:solidFill>
                  <a:srgbClr val="505050"/>
                </a:solidFill>
              </a:rPr>
              <a:t>Keras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81000" y="2054860"/>
            <a:ext cx="137795" cy="167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505959"/>
            <a:ext cx="1377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836420"/>
            <a:ext cx="5246370" cy="365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5985">
              <a:lnSpc>
                <a:spcPct val="148800"/>
              </a:lnSpc>
              <a:spcBef>
                <a:spcPts val="100"/>
              </a:spcBef>
            </a:pP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Python </a:t>
            </a:r>
            <a:r>
              <a:rPr sz="2800" spc="-20" dirty="0">
                <a:solidFill>
                  <a:srgbClr val="353535"/>
                </a:solidFill>
                <a:latin typeface="Calibri"/>
                <a:cs typeface="Calibri"/>
              </a:rPr>
              <a:t>Deep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Learning Library  </a:t>
            </a: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High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level </a:t>
            </a:r>
            <a:r>
              <a:rPr sz="2800" spc="-20" dirty="0">
                <a:solidFill>
                  <a:srgbClr val="353535"/>
                </a:solidFill>
                <a:latin typeface="Calibri"/>
                <a:cs typeface="Calibri"/>
              </a:rPr>
              <a:t>neural </a:t>
            </a:r>
            <a:r>
              <a:rPr sz="2800" spc="-30" dirty="0">
                <a:solidFill>
                  <a:srgbClr val="353535"/>
                </a:solidFill>
                <a:latin typeface="Calibri"/>
                <a:cs typeface="Calibri"/>
              </a:rPr>
              <a:t>networks</a:t>
            </a:r>
            <a:r>
              <a:rPr sz="2800" spc="-30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53535"/>
                </a:solidFill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8000"/>
              </a:lnSpc>
              <a:spcBef>
                <a:spcPts val="700"/>
              </a:spcBef>
            </a:pP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Runs </a:t>
            </a: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353535"/>
                </a:solidFill>
                <a:latin typeface="Calibri"/>
                <a:cs typeface="Calibri"/>
              </a:rPr>
              <a:t>top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spc="-25" dirty="0">
                <a:solidFill>
                  <a:srgbClr val="353535"/>
                </a:solidFill>
                <a:latin typeface="Calibri"/>
                <a:cs typeface="Calibri"/>
              </a:rPr>
              <a:t>TensorFlow, </a:t>
            </a:r>
            <a:r>
              <a:rPr sz="2800" spc="35" dirty="0">
                <a:solidFill>
                  <a:srgbClr val="353535"/>
                </a:solidFill>
                <a:latin typeface="Calibri"/>
                <a:cs typeface="Calibri"/>
              </a:rPr>
              <a:t>CNTK,</a:t>
            </a:r>
            <a:r>
              <a:rPr sz="2800" spc="-434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or  </a:t>
            </a: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Theano</a:t>
            </a:r>
            <a:endParaRPr sz="2800">
              <a:latin typeface="Calibri"/>
              <a:cs typeface="Calibri"/>
            </a:endParaRPr>
          </a:p>
          <a:p>
            <a:pPr marL="12700" marR="207645">
              <a:lnSpc>
                <a:spcPct val="128000"/>
              </a:lnSpc>
              <a:spcBef>
                <a:spcPts val="695"/>
              </a:spcBef>
            </a:pP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Simpler</a:t>
            </a:r>
            <a:r>
              <a:rPr sz="2800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and</a:t>
            </a:r>
            <a:r>
              <a:rPr sz="2800" spc="-8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53535"/>
                </a:solidFill>
                <a:latin typeface="Calibri"/>
                <a:cs typeface="Calibri"/>
              </a:rPr>
              <a:t>easier</a:t>
            </a:r>
            <a:r>
              <a:rPr sz="2800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use</a:t>
            </a:r>
            <a:r>
              <a:rPr sz="2800" spc="-8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353535"/>
                </a:solidFill>
                <a:latin typeface="Calibri"/>
                <a:cs typeface="Calibri"/>
              </a:rPr>
              <a:t>making</a:t>
            </a:r>
            <a:r>
              <a:rPr sz="2800" spc="-8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it  </a:t>
            </a:r>
            <a:r>
              <a:rPr sz="2800" spc="-25" dirty="0">
                <a:solidFill>
                  <a:srgbClr val="353535"/>
                </a:solidFill>
                <a:latin typeface="Calibri"/>
                <a:cs typeface="Calibri"/>
              </a:rPr>
              <a:t>easier </a:t>
            </a:r>
            <a:r>
              <a:rPr sz="2800" spc="-75" dirty="0">
                <a:solidFill>
                  <a:srgbClr val="353535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353535"/>
                </a:solidFill>
                <a:latin typeface="Calibri"/>
                <a:cs typeface="Calibri"/>
              </a:rPr>
              <a:t>rapid</a:t>
            </a:r>
            <a:r>
              <a:rPr sz="2800" spc="-13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53535"/>
                </a:solidFill>
                <a:latin typeface="Calibri"/>
                <a:cs typeface="Calibri"/>
              </a:rPr>
              <a:t>prototyping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9730" y="1980034"/>
            <a:ext cx="4980232" cy="1444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MqEQD0n-L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4366"/>
            <a:ext cx="12433300" cy="69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677164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70" dirty="0">
                <a:solidFill>
                  <a:srgbClr val="505050"/>
                </a:solidFill>
              </a:rPr>
              <a:t>Deep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180" dirty="0">
                <a:solidFill>
                  <a:srgbClr val="505050"/>
                </a:solidFill>
              </a:rPr>
              <a:t>Learning,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330" dirty="0">
                <a:solidFill>
                  <a:srgbClr val="505050"/>
                </a:solidFill>
              </a:rPr>
              <a:t>ML,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275" dirty="0">
                <a:solidFill>
                  <a:srgbClr val="505050"/>
                </a:solidFill>
              </a:rPr>
              <a:t>AI,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1095" dirty="0">
                <a:solidFill>
                  <a:srgbClr val="505050"/>
                </a:solidFill>
              </a:rPr>
              <a:t>…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70" dirty="0">
                <a:solidFill>
                  <a:srgbClr val="505050"/>
                </a:solidFill>
              </a:rPr>
              <a:t>oh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300" dirty="0">
                <a:solidFill>
                  <a:srgbClr val="505050"/>
                </a:solidFill>
              </a:rPr>
              <a:t>my!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34936" y="1511875"/>
            <a:ext cx="6983468" cy="44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8700" y="6057900"/>
            <a:ext cx="264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800" spc="-10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05050"/>
                </a:solidFill>
                <a:latin typeface="Calibri"/>
                <a:cs typeface="Calibri"/>
                <a:hlinkClick r:id="rId3"/>
              </a:rPr>
              <a:t>http://bit.ly/2suufGJ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677164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70" dirty="0">
                <a:solidFill>
                  <a:srgbClr val="505050"/>
                </a:solidFill>
              </a:rPr>
              <a:t>Deep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180" dirty="0">
                <a:solidFill>
                  <a:srgbClr val="505050"/>
                </a:solidFill>
              </a:rPr>
              <a:t>Learning,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330" dirty="0">
                <a:solidFill>
                  <a:srgbClr val="505050"/>
                </a:solidFill>
              </a:rPr>
              <a:t>ML,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275" dirty="0">
                <a:solidFill>
                  <a:srgbClr val="505050"/>
                </a:solidFill>
              </a:rPr>
              <a:t>AI,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1095" dirty="0">
                <a:solidFill>
                  <a:srgbClr val="505050"/>
                </a:solidFill>
              </a:rPr>
              <a:t>…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70" dirty="0">
                <a:solidFill>
                  <a:srgbClr val="505050"/>
                </a:solidFill>
              </a:rPr>
              <a:t>oh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300" dirty="0">
                <a:solidFill>
                  <a:srgbClr val="505050"/>
                </a:solidFill>
              </a:rPr>
              <a:t>my!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34936" y="1511875"/>
            <a:ext cx="6983468" cy="44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8400" y="1646682"/>
            <a:ext cx="3789679" cy="363664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2600" spc="-30" dirty="0">
                <a:solidFill>
                  <a:srgbClr val="505050"/>
                </a:solidFill>
                <a:latin typeface="Calibri"/>
                <a:cs typeface="Calibri"/>
              </a:rPr>
              <a:t>Artificial</a:t>
            </a:r>
            <a:r>
              <a:rPr sz="2600" spc="-7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05050"/>
                </a:solidFill>
                <a:latin typeface="Calibri"/>
                <a:cs typeface="Calibri"/>
              </a:rPr>
              <a:t>Intelligence</a:t>
            </a:r>
            <a:endParaRPr sz="2600">
              <a:latin typeface="Calibri"/>
              <a:cs typeface="Calibri"/>
            </a:endParaRPr>
          </a:p>
          <a:p>
            <a:pPr marL="12700" marR="236220">
              <a:lnSpc>
                <a:spcPct val="104200"/>
              </a:lnSpc>
              <a:spcBef>
                <a:spcPts val="75"/>
              </a:spcBef>
            </a:pPr>
            <a:r>
              <a:rPr sz="2000" spc="-25" dirty="0">
                <a:solidFill>
                  <a:srgbClr val="505050"/>
                </a:solidFill>
                <a:latin typeface="Calibri"/>
                <a:cs typeface="Calibri"/>
              </a:rPr>
              <a:t>Artificial </a:t>
            </a:r>
            <a:r>
              <a:rPr sz="2000" spc="-10" dirty="0">
                <a:solidFill>
                  <a:srgbClr val="505050"/>
                </a:solidFill>
                <a:latin typeface="Calibri"/>
                <a:cs typeface="Calibri"/>
              </a:rPr>
              <a:t>Intelligence </a:t>
            </a:r>
            <a:r>
              <a:rPr sz="2000" spc="10" dirty="0">
                <a:solidFill>
                  <a:srgbClr val="505050"/>
                </a:solidFill>
                <a:latin typeface="Calibri"/>
                <a:cs typeface="Calibri"/>
              </a:rPr>
              <a:t>is </a:t>
            </a:r>
            <a:r>
              <a:rPr sz="2000" spc="15" dirty="0">
                <a:solidFill>
                  <a:srgbClr val="505050"/>
                </a:solidFill>
                <a:latin typeface="Calibri"/>
                <a:cs typeface="Calibri"/>
              </a:rPr>
              <a:t>human  </a:t>
            </a:r>
            <a:r>
              <a:rPr sz="2000" spc="-10" dirty="0">
                <a:solidFill>
                  <a:srgbClr val="505050"/>
                </a:solidFill>
                <a:latin typeface="Calibri"/>
                <a:cs typeface="Calibri"/>
              </a:rPr>
              <a:t>intelligence </a:t>
            </a:r>
            <a:r>
              <a:rPr sz="2000" spc="-15" dirty="0">
                <a:solidFill>
                  <a:srgbClr val="505050"/>
                </a:solidFill>
                <a:latin typeface="Calibri"/>
                <a:cs typeface="Calibri"/>
              </a:rPr>
              <a:t>exhibited </a:t>
            </a:r>
            <a:r>
              <a:rPr sz="2000" dirty="0">
                <a:solidFill>
                  <a:srgbClr val="505050"/>
                </a:solidFill>
                <a:latin typeface="Calibri"/>
                <a:cs typeface="Calibri"/>
              </a:rPr>
              <a:t>by</a:t>
            </a:r>
            <a:r>
              <a:rPr sz="2000" spc="-13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505050"/>
                </a:solidFill>
                <a:latin typeface="Calibri"/>
                <a:cs typeface="Calibri"/>
              </a:rPr>
              <a:t>machines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0640">
              <a:lnSpc>
                <a:spcPct val="104200"/>
              </a:lnSpc>
            </a:pPr>
            <a:r>
              <a:rPr sz="2000" u="sng" spc="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The </a:t>
            </a:r>
            <a:r>
              <a:rPr sz="2000" u="sng" spc="-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world’s </a:t>
            </a:r>
            <a:r>
              <a:rPr sz="2000" u="sng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best </a:t>
            </a:r>
            <a:r>
              <a:rPr sz="2000" u="sng" spc="-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Dota </a:t>
            </a:r>
            <a:r>
              <a:rPr sz="2000" u="sng" spc="-6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2 </a:t>
            </a:r>
            <a:r>
              <a:rPr sz="2000" u="sng" spc="-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players </a:t>
            </a:r>
            <a:r>
              <a:rPr sz="2000" u="sng" spc="-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just </a:t>
            </a:r>
            <a:r>
              <a:rPr sz="2000" spc="-20" dirty="0">
                <a:solidFill>
                  <a:srgbClr val="0078D7"/>
                </a:solidFill>
                <a:latin typeface="Calibri"/>
                <a:cs typeface="Calibri"/>
              </a:rPr>
              <a:t> </a:t>
            </a:r>
            <a:r>
              <a:rPr sz="2000" u="sng" spc="-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got destroyed </a:t>
            </a:r>
            <a:r>
              <a:rPr sz="2000" u="sng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by </a:t>
            </a:r>
            <a:r>
              <a:rPr sz="2000" u="sng" spc="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a </a:t>
            </a:r>
            <a:r>
              <a:rPr sz="2000" u="sng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killer </a:t>
            </a:r>
            <a:r>
              <a:rPr sz="2000" u="sng" spc="-6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AI </a:t>
            </a:r>
            <a:r>
              <a:rPr sz="2000" u="sng" spc="-3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from</a:t>
            </a:r>
            <a:r>
              <a:rPr sz="2000" u="sng" spc="-29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Elon </a:t>
            </a:r>
            <a:r>
              <a:rPr sz="2000" spc="20" dirty="0">
                <a:solidFill>
                  <a:srgbClr val="0078D7"/>
                </a:solidFill>
                <a:latin typeface="Calibri"/>
                <a:cs typeface="Calibri"/>
              </a:rPr>
              <a:t> </a:t>
            </a:r>
            <a:r>
              <a:rPr sz="2000" u="sng" spc="-7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Musk’s</a:t>
            </a:r>
            <a:r>
              <a:rPr sz="2000" u="sng" spc="-6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startup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2000" u="sng" spc="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Elon </a:t>
            </a:r>
            <a:r>
              <a:rPr sz="2000" u="sng" spc="-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Musk-funded </a:t>
            </a:r>
            <a:r>
              <a:rPr sz="2000" u="sng" spc="-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Dota </a:t>
            </a:r>
            <a:r>
              <a:rPr sz="2000" u="sng" spc="-6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2 </a:t>
            </a:r>
            <a:r>
              <a:rPr sz="2000" u="sng" spc="-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bots </a:t>
            </a:r>
            <a:r>
              <a:rPr sz="2000" u="sng" spc="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spank </a:t>
            </a:r>
            <a:r>
              <a:rPr sz="2000" spc="15" dirty="0">
                <a:solidFill>
                  <a:srgbClr val="0078D7"/>
                </a:solidFill>
                <a:latin typeface="Calibri"/>
                <a:cs typeface="Calibri"/>
              </a:rPr>
              <a:t> </a:t>
            </a:r>
            <a:r>
              <a:rPr sz="2000" u="sng" spc="-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top-tier </a:t>
            </a:r>
            <a:r>
              <a:rPr sz="2000" u="sng" spc="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humans, </a:t>
            </a:r>
            <a:r>
              <a:rPr sz="2000" u="sng" spc="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and </a:t>
            </a:r>
            <a:r>
              <a:rPr sz="2000" u="sng" spc="-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they </a:t>
            </a:r>
            <a:r>
              <a:rPr sz="2000" u="sng" spc="-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know</a:t>
            </a:r>
            <a:r>
              <a:rPr sz="2000" u="sng" spc="-27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how </a:t>
            </a:r>
            <a:r>
              <a:rPr sz="2000" spc="-15" dirty="0">
                <a:solidFill>
                  <a:srgbClr val="0078D7"/>
                </a:solidFill>
                <a:latin typeface="Calibri"/>
                <a:cs typeface="Calibri"/>
              </a:rPr>
              <a:t> </a:t>
            </a:r>
            <a:r>
              <a:rPr sz="2000" u="sng" spc="-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to </a:t>
            </a:r>
            <a:r>
              <a:rPr sz="2000" u="sng" spc="-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trash</a:t>
            </a:r>
            <a:r>
              <a:rPr sz="2000" u="sng" spc="-8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talk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252" y="1723898"/>
            <a:ext cx="6683375" cy="3365500"/>
          </a:xfrm>
          <a:custGeom>
            <a:avLst/>
            <a:gdLst/>
            <a:ahLst/>
            <a:cxnLst/>
            <a:rect l="l" t="t" r="r" b="b"/>
            <a:pathLst>
              <a:path w="6683375" h="3365500">
                <a:moveTo>
                  <a:pt x="10606" y="3352631"/>
                </a:moveTo>
                <a:lnTo>
                  <a:pt x="10483" y="3352944"/>
                </a:lnTo>
                <a:lnTo>
                  <a:pt x="8151" y="3365500"/>
                </a:lnTo>
                <a:lnTo>
                  <a:pt x="16102" y="3365500"/>
                </a:lnTo>
                <a:lnTo>
                  <a:pt x="26683" y="3352800"/>
                </a:lnTo>
                <a:lnTo>
                  <a:pt x="10654" y="3352800"/>
                </a:lnTo>
                <a:lnTo>
                  <a:pt x="10606" y="3352631"/>
                </a:lnTo>
                <a:close/>
              </a:path>
              <a:path w="6683375" h="3365500">
                <a:moveTo>
                  <a:pt x="65912" y="3352800"/>
                </a:moveTo>
                <a:lnTo>
                  <a:pt x="29994" y="3352800"/>
                </a:lnTo>
                <a:lnTo>
                  <a:pt x="34148" y="3365500"/>
                </a:lnTo>
                <a:lnTo>
                  <a:pt x="56010" y="3365500"/>
                </a:lnTo>
                <a:lnTo>
                  <a:pt x="65912" y="3352800"/>
                </a:lnTo>
                <a:close/>
              </a:path>
              <a:path w="6683375" h="3365500">
                <a:moveTo>
                  <a:pt x="106118" y="3352800"/>
                </a:moveTo>
                <a:lnTo>
                  <a:pt x="78218" y="3352800"/>
                </a:lnTo>
                <a:lnTo>
                  <a:pt x="73656" y="3365500"/>
                </a:lnTo>
                <a:lnTo>
                  <a:pt x="102012" y="3365500"/>
                </a:lnTo>
                <a:lnTo>
                  <a:pt x="102357" y="3365009"/>
                </a:lnTo>
                <a:lnTo>
                  <a:pt x="106118" y="3352800"/>
                </a:lnTo>
                <a:close/>
              </a:path>
              <a:path w="6683375" h="3365500">
                <a:moveTo>
                  <a:pt x="102357" y="3365009"/>
                </a:moveTo>
                <a:lnTo>
                  <a:pt x="102012" y="3365500"/>
                </a:lnTo>
                <a:lnTo>
                  <a:pt x="102206" y="3365500"/>
                </a:lnTo>
                <a:lnTo>
                  <a:pt x="102357" y="3365009"/>
                </a:lnTo>
                <a:close/>
              </a:path>
              <a:path w="6683375" h="3365500">
                <a:moveTo>
                  <a:pt x="125561" y="3352800"/>
                </a:moveTo>
                <a:lnTo>
                  <a:pt x="110940" y="3352800"/>
                </a:lnTo>
                <a:lnTo>
                  <a:pt x="102357" y="3365009"/>
                </a:lnTo>
                <a:lnTo>
                  <a:pt x="102206" y="3365500"/>
                </a:lnTo>
                <a:lnTo>
                  <a:pt x="121362" y="3365500"/>
                </a:lnTo>
                <a:lnTo>
                  <a:pt x="125561" y="3352800"/>
                </a:lnTo>
                <a:close/>
              </a:path>
              <a:path w="6683375" h="3365500">
                <a:moveTo>
                  <a:pt x="175046" y="3352800"/>
                </a:moveTo>
                <a:lnTo>
                  <a:pt x="136646" y="3352800"/>
                </a:lnTo>
                <a:lnTo>
                  <a:pt x="134529" y="3365500"/>
                </a:lnTo>
                <a:lnTo>
                  <a:pt x="177328" y="3365500"/>
                </a:lnTo>
                <a:lnTo>
                  <a:pt x="175046" y="3352800"/>
                </a:lnTo>
                <a:close/>
              </a:path>
              <a:path w="6683375" h="3365500">
                <a:moveTo>
                  <a:pt x="221129" y="3352800"/>
                </a:moveTo>
                <a:lnTo>
                  <a:pt x="184095" y="3352800"/>
                </a:lnTo>
                <a:lnTo>
                  <a:pt x="181756" y="3365500"/>
                </a:lnTo>
                <a:lnTo>
                  <a:pt x="214343" y="3365500"/>
                </a:lnTo>
                <a:lnTo>
                  <a:pt x="221129" y="3352800"/>
                </a:lnTo>
                <a:close/>
              </a:path>
              <a:path w="6683375" h="3365500">
                <a:moveTo>
                  <a:pt x="68159" y="3327400"/>
                </a:moveTo>
                <a:lnTo>
                  <a:pt x="31259" y="3327400"/>
                </a:lnTo>
                <a:lnTo>
                  <a:pt x="26895" y="3340147"/>
                </a:lnTo>
                <a:lnTo>
                  <a:pt x="21969" y="3352800"/>
                </a:lnTo>
                <a:lnTo>
                  <a:pt x="227264" y="3352800"/>
                </a:lnTo>
                <a:lnTo>
                  <a:pt x="224557" y="3365500"/>
                </a:lnTo>
                <a:lnTo>
                  <a:pt x="252546" y="3365500"/>
                </a:lnTo>
                <a:lnTo>
                  <a:pt x="265080" y="3352800"/>
                </a:lnTo>
                <a:lnTo>
                  <a:pt x="280690" y="3340100"/>
                </a:lnTo>
                <a:lnTo>
                  <a:pt x="61052" y="3340100"/>
                </a:lnTo>
                <a:lnTo>
                  <a:pt x="68159" y="3327400"/>
                </a:lnTo>
                <a:close/>
              </a:path>
              <a:path w="6683375" h="3365500">
                <a:moveTo>
                  <a:pt x="267931" y="3352800"/>
                </a:moveTo>
                <a:lnTo>
                  <a:pt x="265925" y="3352800"/>
                </a:lnTo>
                <a:lnTo>
                  <a:pt x="265211" y="3365500"/>
                </a:lnTo>
                <a:lnTo>
                  <a:pt x="267931" y="3352800"/>
                </a:lnTo>
                <a:close/>
              </a:path>
              <a:path w="6683375" h="3365500">
                <a:moveTo>
                  <a:pt x="313577" y="3352800"/>
                </a:moveTo>
                <a:lnTo>
                  <a:pt x="282907" y="3352800"/>
                </a:lnTo>
                <a:lnTo>
                  <a:pt x="283612" y="3365500"/>
                </a:lnTo>
                <a:lnTo>
                  <a:pt x="307871" y="3365500"/>
                </a:lnTo>
                <a:lnTo>
                  <a:pt x="313577" y="3352800"/>
                </a:lnTo>
                <a:close/>
              </a:path>
              <a:path w="6683375" h="3365500">
                <a:moveTo>
                  <a:pt x="318418" y="3364938"/>
                </a:moveTo>
                <a:lnTo>
                  <a:pt x="317693" y="3365500"/>
                </a:lnTo>
                <a:lnTo>
                  <a:pt x="318391" y="3365500"/>
                </a:lnTo>
                <a:lnTo>
                  <a:pt x="318418" y="3364938"/>
                </a:lnTo>
                <a:close/>
              </a:path>
              <a:path w="6683375" h="3365500">
                <a:moveTo>
                  <a:pt x="374512" y="3352800"/>
                </a:moveTo>
                <a:lnTo>
                  <a:pt x="334123" y="3352800"/>
                </a:lnTo>
                <a:lnTo>
                  <a:pt x="333586" y="3365500"/>
                </a:lnTo>
                <a:lnTo>
                  <a:pt x="369119" y="3365500"/>
                </a:lnTo>
                <a:lnTo>
                  <a:pt x="374660" y="3356273"/>
                </a:lnTo>
                <a:lnTo>
                  <a:pt x="374512" y="3352800"/>
                </a:lnTo>
                <a:close/>
              </a:path>
              <a:path w="6683375" h="3365500">
                <a:moveTo>
                  <a:pt x="391492" y="3352800"/>
                </a:moveTo>
                <a:lnTo>
                  <a:pt x="376746" y="3352800"/>
                </a:lnTo>
                <a:lnTo>
                  <a:pt x="374660" y="3356273"/>
                </a:lnTo>
                <a:lnTo>
                  <a:pt x="375051" y="3365500"/>
                </a:lnTo>
                <a:lnTo>
                  <a:pt x="386923" y="3365500"/>
                </a:lnTo>
                <a:lnTo>
                  <a:pt x="391492" y="3352800"/>
                </a:lnTo>
                <a:close/>
              </a:path>
              <a:path w="6683375" h="3365500">
                <a:moveTo>
                  <a:pt x="424232" y="3352800"/>
                </a:moveTo>
                <a:lnTo>
                  <a:pt x="403691" y="3352800"/>
                </a:lnTo>
                <a:lnTo>
                  <a:pt x="397855" y="3365500"/>
                </a:lnTo>
                <a:lnTo>
                  <a:pt x="416861" y="3365500"/>
                </a:lnTo>
                <a:lnTo>
                  <a:pt x="424232" y="3352800"/>
                </a:lnTo>
                <a:close/>
              </a:path>
              <a:path w="6683375" h="3365500">
                <a:moveTo>
                  <a:pt x="436196" y="3352800"/>
                </a:moveTo>
                <a:lnTo>
                  <a:pt x="425034" y="3352800"/>
                </a:lnTo>
                <a:lnTo>
                  <a:pt x="422040" y="3365500"/>
                </a:lnTo>
                <a:lnTo>
                  <a:pt x="428022" y="3365500"/>
                </a:lnTo>
                <a:lnTo>
                  <a:pt x="436196" y="3352800"/>
                </a:lnTo>
                <a:close/>
              </a:path>
              <a:path w="6683375" h="3365500">
                <a:moveTo>
                  <a:pt x="478231" y="3352800"/>
                </a:moveTo>
                <a:lnTo>
                  <a:pt x="436196" y="3352800"/>
                </a:lnTo>
                <a:lnTo>
                  <a:pt x="435926" y="3365500"/>
                </a:lnTo>
                <a:lnTo>
                  <a:pt x="472597" y="3365500"/>
                </a:lnTo>
                <a:lnTo>
                  <a:pt x="478231" y="3352800"/>
                </a:lnTo>
                <a:close/>
              </a:path>
              <a:path w="6683375" h="3365500">
                <a:moveTo>
                  <a:pt x="522008" y="3352800"/>
                </a:moveTo>
                <a:lnTo>
                  <a:pt x="482207" y="3352800"/>
                </a:lnTo>
                <a:lnTo>
                  <a:pt x="482589" y="3365500"/>
                </a:lnTo>
                <a:lnTo>
                  <a:pt x="513168" y="3365500"/>
                </a:lnTo>
                <a:lnTo>
                  <a:pt x="522008" y="3352800"/>
                </a:lnTo>
                <a:close/>
              </a:path>
              <a:path w="6683375" h="3365500">
                <a:moveTo>
                  <a:pt x="533203" y="3340100"/>
                </a:moveTo>
                <a:lnTo>
                  <a:pt x="529550" y="3340100"/>
                </a:lnTo>
                <a:lnTo>
                  <a:pt x="522662" y="3352800"/>
                </a:lnTo>
                <a:lnTo>
                  <a:pt x="517483" y="3365500"/>
                </a:lnTo>
                <a:lnTo>
                  <a:pt x="524690" y="3365500"/>
                </a:lnTo>
                <a:lnTo>
                  <a:pt x="535503" y="3352800"/>
                </a:lnTo>
                <a:lnTo>
                  <a:pt x="529704" y="3352800"/>
                </a:lnTo>
                <a:lnTo>
                  <a:pt x="533203" y="3340100"/>
                </a:lnTo>
                <a:close/>
              </a:path>
              <a:path w="6683375" h="3365500">
                <a:moveTo>
                  <a:pt x="578143" y="3352800"/>
                </a:moveTo>
                <a:lnTo>
                  <a:pt x="541842" y="3352800"/>
                </a:lnTo>
                <a:lnTo>
                  <a:pt x="546853" y="3365500"/>
                </a:lnTo>
                <a:lnTo>
                  <a:pt x="569572" y="3365500"/>
                </a:lnTo>
                <a:lnTo>
                  <a:pt x="578143" y="3352800"/>
                </a:lnTo>
                <a:close/>
              </a:path>
              <a:path w="6683375" h="3365500">
                <a:moveTo>
                  <a:pt x="618149" y="3352800"/>
                </a:moveTo>
                <a:lnTo>
                  <a:pt x="590632" y="3352800"/>
                </a:lnTo>
                <a:lnTo>
                  <a:pt x="586453" y="3365500"/>
                </a:lnTo>
                <a:lnTo>
                  <a:pt x="615003" y="3365500"/>
                </a:lnTo>
                <a:lnTo>
                  <a:pt x="618149" y="3352800"/>
                </a:lnTo>
                <a:close/>
              </a:path>
              <a:path w="6683375" h="3365500">
                <a:moveTo>
                  <a:pt x="637684" y="3352800"/>
                </a:moveTo>
                <a:lnTo>
                  <a:pt x="623553" y="3352800"/>
                </a:lnTo>
                <a:lnTo>
                  <a:pt x="615881" y="3365500"/>
                </a:lnTo>
                <a:lnTo>
                  <a:pt x="634818" y="3365500"/>
                </a:lnTo>
                <a:lnTo>
                  <a:pt x="637684" y="3352800"/>
                </a:lnTo>
                <a:close/>
              </a:path>
              <a:path w="6683375" h="3365500">
                <a:moveTo>
                  <a:pt x="687614" y="3352800"/>
                </a:moveTo>
                <a:lnTo>
                  <a:pt x="648906" y="3352800"/>
                </a:lnTo>
                <a:lnTo>
                  <a:pt x="647227" y="3365500"/>
                </a:lnTo>
                <a:lnTo>
                  <a:pt x="690273" y="3365500"/>
                </a:lnTo>
                <a:lnTo>
                  <a:pt x="687614" y="3352800"/>
                </a:lnTo>
                <a:close/>
              </a:path>
              <a:path w="6683375" h="3365500">
                <a:moveTo>
                  <a:pt x="733742" y="3352800"/>
                </a:moveTo>
                <a:lnTo>
                  <a:pt x="695989" y="3352800"/>
                </a:lnTo>
                <a:lnTo>
                  <a:pt x="695380" y="3365500"/>
                </a:lnTo>
                <a:lnTo>
                  <a:pt x="727722" y="3365500"/>
                </a:lnTo>
                <a:lnTo>
                  <a:pt x="733742" y="3352800"/>
                </a:lnTo>
                <a:close/>
              </a:path>
              <a:path w="6683375" h="3365500">
                <a:moveTo>
                  <a:pt x="799507" y="3327400"/>
                </a:moveTo>
                <a:lnTo>
                  <a:pt x="747529" y="3327400"/>
                </a:lnTo>
                <a:lnTo>
                  <a:pt x="740234" y="3340100"/>
                </a:lnTo>
                <a:lnTo>
                  <a:pt x="533203" y="3340100"/>
                </a:lnTo>
                <a:lnTo>
                  <a:pt x="529704" y="3352800"/>
                </a:lnTo>
                <a:lnTo>
                  <a:pt x="739823" y="3352800"/>
                </a:lnTo>
                <a:lnTo>
                  <a:pt x="737798" y="3365500"/>
                </a:lnTo>
                <a:lnTo>
                  <a:pt x="765924" y="3365500"/>
                </a:lnTo>
                <a:lnTo>
                  <a:pt x="777039" y="3352800"/>
                </a:lnTo>
                <a:lnTo>
                  <a:pt x="780156" y="3349868"/>
                </a:lnTo>
                <a:lnTo>
                  <a:pt x="784387" y="3340100"/>
                </a:lnTo>
                <a:lnTo>
                  <a:pt x="799507" y="3327400"/>
                </a:lnTo>
                <a:close/>
              </a:path>
              <a:path w="6683375" h="3365500">
                <a:moveTo>
                  <a:pt x="808288" y="3327400"/>
                </a:moveTo>
                <a:lnTo>
                  <a:pt x="799831" y="3327400"/>
                </a:lnTo>
                <a:lnTo>
                  <a:pt x="790496" y="3340147"/>
                </a:lnTo>
                <a:lnTo>
                  <a:pt x="780156" y="3349868"/>
                </a:lnTo>
                <a:lnTo>
                  <a:pt x="773386" y="3365500"/>
                </a:lnTo>
                <a:lnTo>
                  <a:pt x="798611" y="3365500"/>
                </a:lnTo>
                <a:lnTo>
                  <a:pt x="810154" y="3352800"/>
                </a:lnTo>
                <a:lnTo>
                  <a:pt x="928091" y="3352800"/>
                </a:lnTo>
                <a:lnTo>
                  <a:pt x="932281" y="3340100"/>
                </a:lnTo>
                <a:lnTo>
                  <a:pt x="806703" y="3340100"/>
                </a:lnTo>
                <a:lnTo>
                  <a:pt x="808288" y="3327400"/>
                </a:lnTo>
                <a:close/>
              </a:path>
              <a:path w="6683375" h="3365500">
                <a:moveTo>
                  <a:pt x="830422" y="3352800"/>
                </a:moveTo>
                <a:lnTo>
                  <a:pt x="817957" y="3352800"/>
                </a:lnTo>
                <a:lnTo>
                  <a:pt x="807572" y="3365500"/>
                </a:lnTo>
                <a:lnTo>
                  <a:pt x="829834" y="3365500"/>
                </a:lnTo>
                <a:lnTo>
                  <a:pt x="830422" y="3352800"/>
                </a:lnTo>
                <a:close/>
              </a:path>
              <a:path w="6683375" h="3365500">
                <a:moveTo>
                  <a:pt x="871628" y="3352800"/>
                </a:moveTo>
                <a:lnTo>
                  <a:pt x="852518" y="3352800"/>
                </a:lnTo>
                <a:lnTo>
                  <a:pt x="847805" y="3365500"/>
                </a:lnTo>
                <a:lnTo>
                  <a:pt x="865167" y="3365500"/>
                </a:lnTo>
                <a:lnTo>
                  <a:pt x="871628" y="3352800"/>
                </a:lnTo>
                <a:close/>
              </a:path>
              <a:path w="6683375" h="3365500">
                <a:moveTo>
                  <a:pt x="921013" y="3352800"/>
                </a:moveTo>
                <a:lnTo>
                  <a:pt x="884903" y="3352800"/>
                </a:lnTo>
                <a:lnTo>
                  <a:pt x="886155" y="3365500"/>
                </a:lnTo>
                <a:lnTo>
                  <a:pt x="916115" y="3365500"/>
                </a:lnTo>
                <a:lnTo>
                  <a:pt x="921013" y="3352800"/>
                </a:lnTo>
                <a:close/>
              </a:path>
              <a:path w="6683375" h="3365500">
                <a:moveTo>
                  <a:pt x="977197" y="3352800"/>
                </a:moveTo>
                <a:lnTo>
                  <a:pt x="938732" y="3352800"/>
                </a:lnTo>
                <a:lnTo>
                  <a:pt x="936020" y="3365500"/>
                </a:lnTo>
                <a:lnTo>
                  <a:pt x="964562" y="3365500"/>
                </a:lnTo>
                <a:lnTo>
                  <a:pt x="977197" y="3352800"/>
                </a:lnTo>
                <a:close/>
              </a:path>
              <a:path w="6683375" h="3365500">
                <a:moveTo>
                  <a:pt x="1007924" y="3352800"/>
                </a:moveTo>
                <a:lnTo>
                  <a:pt x="977197" y="3352800"/>
                </a:lnTo>
                <a:lnTo>
                  <a:pt x="984754" y="3365500"/>
                </a:lnTo>
                <a:lnTo>
                  <a:pt x="995081" y="3365500"/>
                </a:lnTo>
                <a:lnTo>
                  <a:pt x="1007924" y="3352800"/>
                </a:lnTo>
                <a:close/>
              </a:path>
              <a:path w="6683375" h="3365500">
                <a:moveTo>
                  <a:pt x="1039988" y="3340100"/>
                </a:moveTo>
                <a:lnTo>
                  <a:pt x="1024594" y="3340100"/>
                </a:lnTo>
                <a:lnTo>
                  <a:pt x="1017674" y="3352800"/>
                </a:lnTo>
                <a:lnTo>
                  <a:pt x="1013601" y="3365500"/>
                </a:lnTo>
                <a:lnTo>
                  <a:pt x="1030299" y="3365500"/>
                </a:lnTo>
                <a:lnTo>
                  <a:pt x="1034314" y="3352944"/>
                </a:lnTo>
                <a:lnTo>
                  <a:pt x="1034435" y="3352631"/>
                </a:lnTo>
                <a:lnTo>
                  <a:pt x="1039988" y="3340100"/>
                </a:lnTo>
                <a:close/>
              </a:path>
              <a:path w="6683375" h="3365500">
                <a:moveTo>
                  <a:pt x="1042730" y="3340100"/>
                </a:moveTo>
                <a:lnTo>
                  <a:pt x="1039988" y="3340100"/>
                </a:lnTo>
                <a:lnTo>
                  <a:pt x="1034435" y="3352631"/>
                </a:lnTo>
                <a:lnTo>
                  <a:pt x="1034314" y="3352944"/>
                </a:lnTo>
                <a:lnTo>
                  <a:pt x="1030299" y="3365500"/>
                </a:lnTo>
                <a:lnTo>
                  <a:pt x="1037504" y="3365500"/>
                </a:lnTo>
                <a:lnTo>
                  <a:pt x="1036417" y="3352800"/>
                </a:lnTo>
                <a:lnTo>
                  <a:pt x="1038515" y="3352800"/>
                </a:lnTo>
                <a:lnTo>
                  <a:pt x="1042730" y="3340100"/>
                </a:lnTo>
                <a:close/>
              </a:path>
              <a:path w="6683375" h="3365500">
                <a:moveTo>
                  <a:pt x="1047733" y="3352800"/>
                </a:moveTo>
                <a:lnTo>
                  <a:pt x="1036417" y="3352800"/>
                </a:lnTo>
                <a:lnTo>
                  <a:pt x="1037504" y="3365500"/>
                </a:lnTo>
                <a:lnTo>
                  <a:pt x="1047733" y="3352800"/>
                </a:lnTo>
                <a:close/>
              </a:path>
              <a:path w="6683375" h="3365500">
                <a:moveTo>
                  <a:pt x="1090374" y="3352800"/>
                </a:moveTo>
                <a:lnTo>
                  <a:pt x="1053690" y="3352800"/>
                </a:lnTo>
                <a:lnTo>
                  <a:pt x="1059558" y="3365500"/>
                </a:lnTo>
                <a:lnTo>
                  <a:pt x="1083133" y="3365500"/>
                </a:lnTo>
                <a:lnTo>
                  <a:pt x="1090374" y="3352800"/>
                </a:lnTo>
                <a:close/>
              </a:path>
              <a:path w="6683375" h="3365500">
                <a:moveTo>
                  <a:pt x="1130181" y="3352800"/>
                </a:moveTo>
                <a:lnTo>
                  <a:pt x="1103046" y="3352800"/>
                </a:lnTo>
                <a:lnTo>
                  <a:pt x="1099250" y="3365500"/>
                </a:lnTo>
                <a:lnTo>
                  <a:pt x="1127801" y="3365500"/>
                </a:lnTo>
                <a:lnTo>
                  <a:pt x="1130181" y="3352800"/>
                </a:lnTo>
                <a:close/>
              </a:path>
              <a:path w="6683375" h="3365500">
                <a:moveTo>
                  <a:pt x="1149808" y="3352800"/>
                </a:moveTo>
                <a:lnTo>
                  <a:pt x="1136166" y="3352800"/>
                </a:lnTo>
                <a:lnTo>
                  <a:pt x="1129749" y="3365500"/>
                </a:lnTo>
                <a:lnTo>
                  <a:pt x="1148273" y="3365500"/>
                </a:lnTo>
                <a:lnTo>
                  <a:pt x="1149808" y="3352800"/>
                </a:lnTo>
                <a:close/>
              </a:path>
              <a:path w="6683375" h="3365500">
                <a:moveTo>
                  <a:pt x="1200182" y="3352800"/>
                </a:moveTo>
                <a:lnTo>
                  <a:pt x="1161166" y="3352800"/>
                </a:lnTo>
                <a:lnTo>
                  <a:pt x="1159924" y="3365500"/>
                </a:lnTo>
                <a:lnTo>
                  <a:pt x="1203219" y="3365500"/>
                </a:lnTo>
                <a:lnTo>
                  <a:pt x="1200182" y="3352800"/>
                </a:lnTo>
                <a:close/>
              </a:path>
              <a:path w="6683375" h="3365500">
                <a:moveTo>
                  <a:pt x="1246355" y="3352800"/>
                </a:moveTo>
                <a:lnTo>
                  <a:pt x="1207883" y="3352800"/>
                </a:lnTo>
                <a:lnTo>
                  <a:pt x="1209003" y="3365500"/>
                </a:lnTo>
                <a:lnTo>
                  <a:pt x="1241100" y="3365500"/>
                </a:lnTo>
                <a:lnTo>
                  <a:pt x="1246355" y="3352800"/>
                </a:lnTo>
                <a:close/>
              </a:path>
              <a:path w="6683375" h="3365500">
                <a:moveTo>
                  <a:pt x="1303740" y="3327400"/>
                </a:moveTo>
                <a:lnTo>
                  <a:pt x="1256118" y="3327400"/>
                </a:lnTo>
                <a:lnTo>
                  <a:pt x="1249695" y="3340100"/>
                </a:lnTo>
                <a:lnTo>
                  <a:pt x="1042730" y="3340100"/>
                </a:lnTo>
                <a:lnTo>
                  <a:pt x="1038515" y="3352800"/>
                </a:lnTo>
                <a:lnTo>
                  <a:pt x="1252381" y="3352800"/>
                </a:lnTo>
                <a:lnTo>
                  <a:pt x="1251039" y="3365500"/>
                </a:lnTo>
                <a:lnTo>
                  <a:pt x="1279303" y="3365500"/>
                </a:lnTo>
                <a:lnTo>
                  <a:pt x="1288997" y="3352800"/>
                </a:lnTo>
                <a:lnTo>
                  <a:pt x="1296385" y="3344573"/>
                </a:lnTo>
                <a:lnTo>
                  <a:pt x="1297093" y="3340147"/>
                </a:lnTo>
                <a:lnTo>
                  <a:pt x="1297150" y="3340005"/>
                </a:lnTo>
                <a:lnTo>
                  <a:pt x="1303740" y="3327400"/>
                </a:lnTo>
                <a:close/>
              </a:path>
              <a:path w="6683375" h="3365500">
                <a:moveTo>
                  <a:pt x="1306847" y="3352800"/>
                </a:moveTo>
                <a:lnTo>
                  <a:pt x="1290730" y="3352800"/>
                </a:lnTo>
                <a:lnTo>
                  <a:pt x="1290347" y="3365500"/>
                </a:lnTo>
                <a:lnTo>
                  <a:pt x="1306847" y="3352800"/>
                </a:lnTo>
                <a:close/>
              </a:path>
              <a:path w="6683375" h="3365500">
                <a:moveTo>
                  <a:pt x="1338817" y="3352800"/>
                </a:moveTo>
                <a:lnTo>
                  <a:pt x="1307974" y="3352800"/>
                </a:lnTo>
                <a:lnTo>
                  <a:pt x="1309837" y="3365500"/>
                </a:lnTo>
                <a:lnTo>
                  <a:pt x="1333923" y="3365500"/>
                </a:lnTo>
                <a:lnTo>
                  <a:pt x="1338817" y="3352800"/>
                </a:lnTo>
                <a:close/>
              </a:path>
              <a:path w="6683375" h="3365500">
                <a:moveTo>
                  <a:pt x="1359190" y="3352800"/>
                </a:moveTo>
                <a:lnTo>
                  <a:pt x="1343214" y="3352800"/>
                </a:lnTo>
                <a:lnTo>
                  <a:pt x="1344210" y="3365500"/>
                </a:lnTo>
                <a:lnTo>
                  <a:pt x="1345164" y="3365500"/>
                </a:lnTo>
                <a:lnTo>
                  <a:pt x="1359190" y="3352800"/>
                </a:lnTo>
                <a:close/>
              </a:path>
              <a:path w="6683375" h="3365500">
                <a:moveTo>
                  <a:pt x="1399655" y="3352800"/>
                </a:moveTo>
                <a:lnTo>
                  <a:pt x="1359190" y="3352800"/>
                </a:lnTo>
                <a:lnTo>
                  <a:pt x="1359319" y="3365500"/>
                </a:lnTo>
                <a:lnTo>
                  <a:pt x="1395054" y="3365500"/>
                </a:lnTo>
                <a:lnTo>
                  <a:pt x="1399745" y="3353493"/>
                </a:lnTo>
                <a:lnTo>
                  <a:pt x="1399655" y="3352800"/>
                </a:lnTo>
                <a:close/>
              </a:path>
              <a:path w="6683375" h="3365500">
                <a:moveTo>
                  <a:pt x="1416094" y="3352800"/>
                </a:moveTo>
                <a:lnTo>
                  <a:pt x="1400016" y="3352800"/>
                </a:lnTo>
                <a:lnTo>
                  <a:pt x="1399960" y="3352944"/>
                </a:lnTo>
                <a:lnTo>
                  <a:pt x="1399852" y="3354319"/>
                </a:lnTo>
                <a:lnTo>
                  <a:pt x="1401297" y="3365500"/>
                </a:lnTo>
                <a:lnTo>
                  <a:pt x="1413408" y="3365500"/>
                </a:lnTo>
                <a:lnTo>
                  <a:pt x="1416094" y="3352800"/>
                </a:lnTo>
                <a:close/>
              </a:path>
              <a:path w="6683375" h="3365500">
                <a:moveTo>
                  <a:pt x="1449666" y="3352800"/>
                </a:moveTo>
                <a:lnTo>
                  <a:pt x="1428091" y="3352800"/>
                </a:lnTo>
                <a:lnTo>
                  <a:pt x="1423994" y="3365500"/>
                </a:lnTo>
                <a:lnTo>
                  <a:pt x="1442150" y="3365500"/>
                </a:lnTo>
                <a:lnTo>
                  <a:pt x="1448504" y="3359379"/>
                </a:lnTo>
                <a:lnTo>
                  <a:pt x="1449666" y="3352800"/>
                </a:lnTo>
                <a:close/>
              </a:path>
              <a:path w="6683375" h="3365500">
                <a:moveTo>
                  <a:pt x="1461089" y="3352800"/>
                </a:moveTo>
                <a:lnTo>
                  <a:pt x="1455336" y="3352800"/>
                </a:lnTo>
                <a:lnTo>
                  <a:pt x="1448504" y="3359379"/>
                </a:lnTo>
                <a:lnTo>
                  <a:pt x="1447424" y="3365500"/>
                </a:lnTo>
                <a:lnTo>
                  <a:pt x="1454363" y="3365500"/>
                </a:lnTo>
                <a:lnTo>
                  <a:pt x="1461089" y="3352800"/>
                </a:lnTo>
                <a:close/>
              </a:path>
              <a:path w="6683375" h="3365500">
                <a:moveTo>
                  <a:pt x="1501270" y="3352800"/>
                </a:moveTo>
                <a:lnTo>
                  <a:pt x="1461089" y="3352800"/>
                </a:lnTo>
                <a:lnTo>
                  <a:pt x="1461948" y="3365500"/>
                </a:lnTo>
                <a:lnTo>
                  <a:pt x="1498764" y="3365500"/>
                </a:lnTo>
                <a:lnTo>
                  <a:pt x="1501270" y="3352800"/>
                </a:lnTo>
                <a:close/>
              </a:path>
              <a:path w="6683375" h="3365500">
                <a:moveTo>
                  <a:pt x="1555956" y="3327400"/>
                </a:moveTo>
                <a:lnTo>
                  <a:pt x="1538651" y="3327400"/>
                </a:lnTo>
                <a:lnTo>
                  <a:pt x="1533006" y="3340100"/>
                </a:lnTo>
                <a:lnTo>
                  <a:pt x="1342888" y="3340100"/>
                </a:lnTo>
                <a:lnTo>
                  <a:pt x="1343042" y="3352800"/>
                </a:lnTo>
                <a:lnTo>
                  <a:pt x="1507099" y="3352800"/>
                </a:lnTo>
                <a:lnTo>
                  <a:pt x="1508091" y="3365500"/>
                </a:lnTo>
                <a:lnTo>
                  <a:pt x="1538757" y="3365500"/>
                </a:lnTo>
                <a:lnTo>
                  <a:pt x="1546493" y="3352944"/>
                </a:lnTo>
                <a:lnTo>
                  <a:pt x="1550262" y="3340147"/>
                </a:lnTo>
                <a:lnTo>
                  <a:pt x="1550358" y="3340005"/>
                </a:lnTo>
                <a:lnTo>
                  <a:pt x="1552961" y="3337009"/>
                </a:lnTo>
                <a:lnTo>
                  <a:pt x="1555956" y="3327400"/>
                </a:lnTo>
                <a:close/>
              </a:path>
              <a:path w="6683375" h="3365500">
                <a:moveTo>
                  <a:pt x="1577390" y="3352800"/>
                </a:moveTo>
                <a:lnTo>
                  <a:pt x="1546582" y="3352800"/>
                </a:lnTo>
                <a:lnTo>
                  <a:pt x="1546493" y="3352944"/>
                </a:lnTo>
                <a:lnTo>
                  <a:pt x="1542795" y="3365500"/>
                </a:lnTo>
                <a:lnTo>
                  <a:pt x="1569801" y="3365500"/>
                </a:lnTo>
                <a:lnTo>
                  <a:pt x="1577390" y="3352800"/>
                </a:lnTo>
                <a:close/>
              </a:path>
              <a:path w="6683375" h="3365500">
                <a:moveTo>
                  <a:pt x="1598745" y="3352800"/>
                </a:moveTo>
                <a:lnTo>
                  <a:pt x="1585888" y="3352800"/>
                </a:lnTo>
                <a:lnTo>
                  <a:pt x="1578892" y="3365500"/>
                </a:lnTo>
                <a:lnTo>
                  <a:pt x="1599655" y="3365500"/>
                </a:lnTo>
                <a:lnTo>
                  <a:pt x="1598745" y="3352800"/>
                </a:lnTo>
                <a:close/>
              </a:path>
              <a:path w="6683375" h="3365500">
                <a:moveTo>
                  <a:pt x="1640081" y="3352800"/>
                </a:moveTo>
                <a:lnTo>
                  <a:pt x="1621122" y="3352800"/>
                </a:lnTo>
                <a:lnTo>
                  <a:pt x="1618038" y="3365500"/>
                </a:lnTo>
                <a:lnTo>
                  <a:pt x="1637511" y="3365500"/>
                </a:lnTo>
                <a:lnTo>
                  <a:pt x="1640081" y="3352800"/>
                </a:lnTo>
                <a:close/>
              </a:path>
              <a:path w="6683375" h="3365500">
                <a:moveTo>
                  <a:pt x="1689617" y="3352800"/>
                </a:moveTo>
                <a:lnTo>
                  <a:pt x="1653769" y="3352800"/>
                </a:lnTo>
                <a:lnTo>
                  <a:pt x="1655303" y="3365500"/>
                </a:lnTo>
                <a:lnTo>
                  <a:pt x="1686067" y="3365500"/>
                </a:lnTo>
                <a:lnTo>
                  <a:pt x="1689617" y="3352800"/>
                </a:lnTo>
                <a:close/>
              </a:path>
              <a:path w="6683375" h="3365500">
                <a:moveTo>
                  <a:pt x="1746062" y="3352800"/>
                </a:moveTo>
                <a:lnTo>
                  <a:pt x="1707205" y="3352800"/>
                </a:lnTo>
                <a:lnTo>
                  <a:pt x="1705841" y="3365500"/>
                </a:lnTo>
                <a:lnTo>
                  <a:pt x="1735187" y="3365500"/>
                </a:lnTo>
                <a:lnTo>
                  <a:pt x="1746062" y="3352800"/>
                </a:lnTo>
                <a:close/>
              </a:path>
              <a:path w="6683375" h="3365500">
                <a:moveTo>
                  <a:pt x="1775704" y="3352800"/>
                </a:moveTo>
                <a:lnTo>
                  <a:pt x="1746062" y="3352800"/>
                </a:lnTo>
                <a:lnTo>
                  <a:pt x="1753749" y="3365500"/>
                </a:lnTo>
                <a:lnTo>
                  <a:pt x="1765727" y="3365500"/>
                </a:lnTo>
                <a:lnTo>
                  <a:pt x="1775704" y="3352800"/>
                </a:lnTo>
                <a:close/>
              </a:path>
              <a:path w="6683375" h="3365500">
                <a:moveTo>
                  <a:pt x="1811769" y="3327400"/>
                </a:moveTo>
                <a:lnTo>
                  <a:pt x="1784641" y="3327400"/>
                </a:lnTo>
                <a:lnTo>
                  <a:pt x="1776178" y="3340100"/>
                </a:lnTo>
                <a:lnTo>
                  <a:pt x="1790200" y="3340100"/>
                </a:lnTo>
                <a:lnTo>
                  <a:pt x="1786247" y="3352944"/>
                </a:lnTo>
                <a:lnTo>
                  <a:pt x="1783552" y="3365500"/>
                </a:lnTo>
                <a:lnTo>
                  <a:pt x="1803270" y="3365500"/>
                </a:lnTo>
                <a:lnTo>
                  <a:pt x="1803150" y="3354319"/>
                </a:lnTo>
                <a:lnTo>
                  <a:pt x="1803202" y="3352800"/>
                </a:lnTo>
                <a:lnTo>
                  <a:pt x="1806776" y="3347018"/>
                </a:lnTo>
                <a:lnTo>
                  <a:pt x="1807601" y="3340147"/>
                </a:lnTo>
                <a:lnTo>
                  <a:pt x="1811769" y="3327400"/>
                </a:lnTo>
                <a:close/>
              </a:path>
              <a:path w="6683375" h="3365500">
                <a:moveTo>
                  <a:pt x="1804326" y="3352800"/>
                </a:moveTo>
                <a:lnTo>
                  <a:pt x="1803133" y="3352800"/>
                </a:lnTo>
                <a:lnTo>
                  <a:pt x="1803270" y="3365500"/>
                </a:lnTo>
                <a:lnTo>
                  <a:pt x="1806727" y="3362543"/>
                </a:lnTo>
                <a:lnTo>
                  <a:pt x="1804326" y="3352800"/>
                </a:lnTo>
                <a:close/>
              </a:path>
              <a:path w="6683375" h="3365500">
                <a:moveTo>
                  <a:pt x="1806727" y="3362543"/>
                </a:moveTo>
                <a:lnTo>
                  <a:pt x="1803270" y="3365500"/>
                </a:lnTo>
                <a:lnTo>
                  <a:pt x="1807455" y="3365500"/>
                </a:lnTo>
                <a:lnTo>
                  <a:pt x="1806727" y="3362543"/>
                </a:lnTo>
                <a:close/>
              </a:path>
              <a:path w="6683375" h="3365500">
                <a:moveTo>
                  <a:pt x="1851438" y="3352800"/>
                </a:moveTo>
                <a:lnTo>
                  <a:pt x="1820507" y="3352800"/>
                </a:lnTo>
                <a:lnTo>
                  <a:pt x="1824685" y="3365500"/>
                </a:lnTo>
                <a:lnTo>
                  <a:pt x="1846948" y="3365500"/>
                </a:lnTo>
                <a:lnTo>
                  <a:pt x="1851438" y="3352800"/>
                </a:lnTo>
                <a:close/>
              </a:path>
              <a:path w="6683375" h="3365500">
                <a:moveTo>
                  <a:pt x="1871722" y="3352800"/>
                </a:moveTo>
                <a:lnTo>
                  <a:pt x="1855313" y="3352800"/>
                </a:lnTo>
                <a:lnTo>
                  <a:pt x="1857120" y="3365500"/>
                </a:lnTo>
                <a:lnTo>
                  <a:pt x="1858899" y="3365500"/>
                </a:lnTo>
                <a:lnTo>
                  <a:pt x="1871722" y="3352800"/>
                </a:lnTo>
                <a:close/>
              </a:path>
              <a:path w="6683375" h="3365500">
                <a:moveTo>
                  <a:pt x="1911651" y="3352800"/>
                </a:moveTo>
                <a:lnTo>
                  <a:pt x="1871722" y="3352800"/>
                </a:lnTo>
                <a:lnTo>
                  <a:pt x="1872186" y="3365500"/>
                </a:lnTo>
                <a:lnTo>
                  <a:pt x="1908023" y="3365500"/>
                </a:lnTo>
                <a:lnTo>
                  <a:pt x="1911651" y="3352800"/>
                </a:lnTo>
                <a:close/>
              </a:path>
              <a:path w="6683375" h="3365500">
                <a:moveTo>
                  <a:pt x="1928396" y="3352800"/>
                </a:moveTo>
                <a:lnTo>
                  <a:pt x="1912226" y="3352800"/>
                </a:lnTo>
                <a:lnTo>
                  <a:pt x="1914420" y="3365500"/>
                </a:lnTo>
                <a:lnTo>
                  <a:pt x="1926651" y="3365500"/>
                </a:lnTo>
                <a:lnTo>
                  <a:pt x="1928396" y="3352800"/>
                </a:lnTo>
                <a:close/>
              </a:path>
              <a:path w="6683375" h="3365500">
                <a:moveTo>
                  <a:pt x="1961982" y="3352800"/>
                </a:moveTo>
                <a:lnTo>
                  <a:pt x="1940291" y="3352800"/>
                </a:lnTo>
                <a:lnTo>
                  <a:pt x="1937062" y="3365500"/>
                </a:lnTo>
                <a:lnTo>
                  <a:pt x="1955015" y="3365500"/>
                </a:lnTo>
                <a:lnTo>
                  <a:pt x="1961091" y="3358869"/>
                </a:lnTo>
                <a:lnTo>
                  <a:pt x="1961982" y="3352800"/>
                </a:lnTo>
                <a:close/>
              </a:path>
              <a:path w="6683375" h="3365500">
                <a:moveTo>
                  <a:pt x="1973536" y="3352800"/>
                </a:moveTo>
                <a:lnTo>
                  <a:pt x="1966652" y="3352800"/>
                </a:lnTo>
                <a:lnTo>
                  <a:pt x="1961091" y="3358869"/>
                </a:lnTo>
                <a:lnTo>
                  <a:pt x="1960117" y="3365500"/>
                </a:lnTo>
                <a:lnTo>
                  <a:pt x="1967534" y="3365500"/>
                </a:lnTo>
                <a:lnTo>
                  <a:pt x="1973536" y="3352800"/>
                </a:lnTo>
                <a:close/>
              </a:path>
              <a:path w="6683375" h="3365500">
                <a:moveTo>
                  <a:pt x="2012789" y="3352800"/>
                </a:moveTo>
                <a:lnTo>
                  <a:pt x="1973536" y="3352800"/>
                </a:lnTo>
                <a:lnTo>
                  <a:pt x="1974959" y="3365500"/>
                </a:lnTo>
                <a:lnTo>
                  <a:pt x="2011848" y="3365500"/>
                </a:lnTo>
                <a:lnTo>
                  <a:pt x="2012789" y="3352800"/>
                </a:lnTo>
                <a:close/>
              </a:path>
              <a:path w="6683375" h="3365500">
                <a:moveTo>
                  <a:pt x="2060868" y="3340100"/>
                </a:moveTo>
                <a:lnTo>
                  <a:pt x="1852973" y="3340100"/>
                </a:lnTo>
                <a:lnTo>
                  <a:pt x="1854460" y="3352800"/>
                </a:lnTo>
                <a:lnTo>
                  <a:pt x="2019545" y="3352800"/>
                </a:lnTo>
                <a:lnTo>
                  <a:pt x="2020841" y="3365500"/>
                </a:lnTo>
                <a:lnTo>
                  <a:pt x="2051551" y="3365500"/>
                </a:lnTo>
                <a:lnTo>
                  <a:pt x="2057994" y="3354319"/>
                </a:lnTo>
                <a:lnTo>
                  <a:pt x="2060868" y="3340100"/>
                </a:lnTo>
                <a:close/>
              </a:path>
              <a:path w="6683375" h="3365500">
                <a:moveTo>
                  <a:pt x="2088879" y="3352800"/>
                </a:moveTo>
                <a:lnTo>
                  <a:pt x="2058869" y="3352800"/>
                </a:lnTo>
                <a:lnTo>
                  <a:pt x="2057994" y="3354319"/>
                </a:lnTo>
                <a:lnTo>
                  <a:pt x="2055734" y="3365500"/>
                </a:lnTo>
                <a:lnTo>
                  <a:pt x="2083928" y="3365500"/>
                </a:lnTo>
                <a:lnTo>
                  <a:pt x="2088879" y="3352800"/>
                </a:lnTo>
                <a:close/>
              </a:path>
              <a:path w="6683375" h="3365500">
                <a:moveTo>
                  <a:pt x="2110958" y="3352800"/>
                </a:moveTo>
                <a:lnTo>
                  <a:pt x="2097842" y="3352800"/>
                </a:lnTo>
                <a:lnTo>
                  <a:pt x="2093105" y="3365500"/>
                </a:lnTo>
                <a:lnTo>
                  <a:pt x="2112870" y="3365500"/>
                </a:lnTo>
                <a:lnTo>
                  <a:pt x="2110958" y="3352800"/>
                </a:lnTo>
                <a:close/>
              </a:path>
              <a:path w="6683375" h="3365500">
                <a:moveTo>
                  <a:pt x="2152382" y="3352800"/>
                </a:moveTo>
                <a:lnTo>
                  <a:pt x="2133525" y="3352800"/>
                </a:lnTo>
                <a:lnTo>
                  <a:pt x="2131527" y="3365500"/>
                </a:lnTo>
                <a:lnTo>
                  <a:pt x="2150276" y="3365500"/>
                </a:lnTo>
                <a:lnTo>
                  <a:pt x="2152382" y="3352800"/>
                </a:lnTo>
                <a:close/>
              </a:path>
              <a:path w="6683375" h="3365500">
                <a:moveTo>
                  <a:pt x="2202020" y="3352800"/>
                </a:moveTo>
                <a:lnTo>
                  <a:pt x="2166346" y="3352800"/>
                </a:lnTo>
                <a:lnTo>
                  <a:pt x="2168068" y="3365500"/>
                </a:lnTo>
                <a:lnTo>
                  <a:pt x="2199367" y="3365500"/>
                </a:lnTo>
                <a:lnTo>
                  <a:pt x="2202020" y="3352800"/>
                </a:lnTo>
                <a:close/>
              </a:path>
              <a:path w="6683375" h="3365500">
                <a:moveTo>
                  <a:pt x="2258639" y="3352800"/>
                </a:moveTo>
                <a:lnTo>
                  <a:pt x="2219522" y="3352800"/>
                </a:lnTo>
                <a:lnTo>
                  <a:pt x="2219054" y="3365500"/>
                </a:lnTo>
                <a:lnTo>
                  <a:pt x="2248936" y="3365500"/>
                </a:lnTo>
                <a:lnTo>
                  <a:pt x="2258639" y="3352800"/>
                </a:lnTo>
                <a:close/>
              </a:path>
              <a:path w="6683375" h="3365500">
                <a:moveTo>
                  <a:pt x="2287556" y="3352800"/>
                </a:moveTo>
                <a:lnTo>
                  <a:pt x="2258639" y="3352800"/>
                </a:lnTo>
                <a:lnTo>
                  <a:pt x="2266413" y="3365500"/>
                </a:lnTo>
                <a:lnTo>
                  <a:pt x="2279491" y="3365500"/>
                </a:lnTo>
                <a:lnTo>
                  <a:pt x="2287556" y="3352800"/>
                </a:lnTo>
                <a:close/>
              </a:path>
              <a:path w="6683375" h="3365500">
                <a:moveTo>
                  <a:pt x="2316082" y="3340100"/>
                </a:moveTo>
                <a:lnTo>
                  <a:pt x="2300604" y="3340100"/>
                </a:lnTo>
                <a:lnTo>
                  <a:pt x="2297734" y="3359379"/>
                </a:lnTo>
                <a:lnTo>
                  <a:pt x="2296853" y="3365500"/>
                </a:lnTo>
                <a:lnTo>
                  <a:pt x="2312341" y="3365500"/>
                </a:lnTo>
                <a:lnTo>
                  <a:pt x="2313539" y="3353493"/>
                </a:lnTo>
                <a:lnTo>
                  <a:pt x="2313641" y="3352631"/>
                </a:lnTo>
                <a:lnTo>
                  <a:pt x="2316082" y="3340100"/>
                </a:lnTo>
                <a:close/>
              </a:path>
              <a:path w="6683375" h="3365500">
                <a:moveTo>
                  <a:pt x="2320710" y="3314700"/>
                </a:moveTo>
                <a:lnTo>
                  <a:pt x="2313351" y="3327400"/>
                </a:lnTo>
                <a:lnTo>
                  <a:pt x="2319593" y="3327400"/>
                </a:lnTo>
                <a:lnTo>
                  <a:pt x="2318769" y="3340100"/>
                </a:lnTo>
                <a:lnTo>
                  <a:pt x="2316082" y="3340100"/>
                </a:lnTo>
                <a:lnTo>
                  <a:pt x="2313641" y="3352631"/>
                </a:lnTo>
                <a:lnTo>
                  <a:pt x="2312341" y="3365500"/>
                </a:lnTo>
                <a:lnTo>
                  <a:pt x="2319801" y="3365500"/>
                </a:lnTo>
                <a:lnTo>
                  <a:pt x="2320426" y="3364567"/>
                </a:lnTo>
                <a:lnTo>
                  <a:pt x="2316265" y="3352800"/>
                </a:lnTo>
                <a:lnTo>
                  <a:pt x="2314056" y="3352800"/>
                </a:lnTo>
                <a:lnTo>
                  <a:pt x="2320041" y="3340005"/>
                </a:lnTo>
                <a:lnTo>
                  <a:pt x="2324398" y="3327400"/>
                </a:lnTo>
                <a:lnTo>
                  <a:pt x="2320710" y="3314700"/>
                </a:lnTo>
                <a:close/>
              </a:path>
              <a:path w="6683375" h="3365500">
                <a:moveTo>
                  <a:pt x="2320426" y="3364567"/>
                </a:moveTo>
                <a:lnTo>
                  <a:pt x="2319801" y="3365500"/>
                </a:lnTo>
                <a:lnTo>
                  <a:pt x="2320756" y="3365500"/>
                </a:lnTo>
                <a:lnTo>
                  <a:pt x="2320426" y="3364567"/>
                </a:lnTo>
                <a:close/>
              </a:path>
              <a:path w="6683375" h="3365500">
                <a:moveTo>
                  <a:pt x="2370950" y="3352800"/>
                </a:moveTo>
                <a:lnTo>
                  <a:pt x="2333310" y="3352800"/>
                </a:lnTo>
                <a:lnTo>
                  <a:pt x="2341321" y="3365500"/>
                </a:lnTo>
                <a:lnTo>
                  <a:pt x="2367040" y="3365500"/>
                </a:lnTo>
                <a:lnTo>
                  <a:pt x="2370950" y="3352800"/>
                </a:lnTo>
                <a:close/>
              </a:path>
              <a:path w="6683375" h="3365500">
                <a:moveTo>
                  <a:pt x="2410261" y="3352800"/>
                </a:moveTo>
                <a:lnTo>
                  <a:pt x="2384082" y="3352800"/>
                </a:lnTo>
                <a:lnTo>
                  <a:pt x="2381242" y="3365500"/>
                </a:lnTo>
                <a:lnTo>
                  <a:pt x="2409792" y="3365500"/>
                </a:lnTo>
                <a:lnTo>
                  <a:pt x="2410261" y="3352800"/>
                </a:lnTo>
                <a:close/>
              </a:path>
              <a:path w="6683375" h="3365500">
                <a:moveTo>
                  <a:pt x="2430117" y="3352800"/>
                </a:moveTo>
                <a:lnTo>
                  <a:pt x="2417700" y="3352800"/>
                </a:lnTo>
                <a:lnTo>
                  <a:pt x="2414420" y="3365500"/>
                </a:lnTo>
                <a:lnTo>
                  <a:pt x="2431910" y="3365500"/>
                </a:lnTo>
                <a:lnTo>
                  <a:pt x="2430117" y="3352800"/>
                </a:lnTo>
                <a:close/>
              </a:path>
              <a:path w="6683375" h="3365500">
                <a:moveTo>
                  <a:pt x="2481600" y="3352800"/>
                </a:moveTo>
                <a:lnTo>
                  <a:pt x="2441816" y="3352800"/>
                </a:lnTo>
                <a:lnTo>
                  <a:pt x="2441668" y="3365500"/>
                </a:lnTo>
                <a:lnTo>
                  <a:pt x="2485583" y="3365500"/>
                </a:lnTo>
                <a:lnTo>
                  <a:pt x="2481600" y="3352800"/>
                </a:lnTo>
                <a:close/>
              </a:path>
              <a:path w="6683375" h="3365500">
                <a:moveTo>
                  <a:pt x="2527889" y="3352800"/>
                </a:moveTo>
                <a:lnTo>
                  <a:pt x="2487618" y="3352800"/>
                </a:lnTo>
                <a:lnTo>
                  <a:pt x="2493062" y="3365500"/>
                </a:lnTo>
                <a:lnTo>
                  <a:pt x="2524547" y="3365500"/>
                </a:lnTo>
                <a:lnTo>
                  <a:pt x="2527889" y="3352800"/>
                </a:lnTo>
                <a:close/>
              </a:path>
              <a:path w="6683375" h="3365500">
                <a:moveTo>
                  <a:pt x="2350332" y="3327400"/>
                </a:moveTo>
                <a:lnTo>
                  <a:pt x="2324398" y="3327400"/>
                </a:lnTo>
                <a:lnTo>
                  <a:pt x="2319986" y="3340147"/>
                </a:lnTo>
                <a:lnTo>
                  <a:pt x="2314056" y="3352800"/>
                </a:lnTo>
                <a:lnTo>
                  <a:pt x="2536278" y="3352800"/>
                </a:lnTo>
                <a:lnTo>
                  <a:pt x="2530833" y="3365500"/>
                </a:lnTo>
                <a:lnTo>
                  <a:pt x="2562750" y="3365500"/>
                </a:lnTo>
                <a:lnTo>
                  <a:pt x="2573127" y="3344060"/>
                </a:lnTo>
                <a:lnTo>
                  <a:pt x="2573364" y="3340100"/>
                </a:lnTo>
                <a:lnTo>
                  <a:pt x="2353555" y="3340100"/>
                </a:lnTo>
                <a:lnTo>
                  <a:pt x="2350332" y="3327400"/>
                </a:lnTo>
                <a:close/>
              </a:path>
              <a:path w="6683375" h="3365500">
                <a:moveTo>
                  <a:pt x="2585029" y="3352800"/>
                </a:moveTo>
                <a:lnTo>
                  <a:pt x="2571737" y="3352800"/>
                </a:lnTo>
                <a:lnTo>
                  <a:pt x="2572657" y="3365500"/>
                </a:lnTo>
                <a:lnTo>
                  <a:pt x="2585029" y="3352800"/>
                </a:lnTo>
                <a:close/>
              </a:path>
              <a:path w="6683375" h="3365500">
                <a:moveTo>
                  <a:pt x="2620367" y="3352800"/>
                </a:moveTo>
                <a:lnTo>
                  <a:pt x="2589306" y="3352800"/>
                </a:lnTo>
                <a:lnTo>
                  <a:pt x="2594962" y="3365500"/>
                </a:lnTo>
                <a:lnTo>
                  <a:pt x="2616487" y="3365500"/>
                </a:lnTo>
                <a:lnTo>
                  <a:pt x="2620367" y="3352800"/>
                </a:lnTo>
                <a:close/>
              </a:path>
              <a:path w="6683375" h="3365500">
                <a:moveTo>
                  <a:pt x="2640522" y="3352800"/>
                </a:moveTo>
                <a:lnTo>
                  <a:pt x="2623461" y="3352800"/>
                </a:lnTo>
                <a:lnTo>
                  <a:pt x="2626484" y="3365500"/>
                </a:lnTo>
                <a:lnTo>
                  <a:pt x="2629502" y="3365500"/>
                </a:lnTo>
                <a:lnTo>
                  <a:pt x="2640522" y="3352800"/>
                </a:lnTo>
                <a:close/>
              </a:path>
              <a:path w="6683375" h="3365500">
                <a:moveTo>
                  <a:pt x="2679104" y="3352800"/>
                </a:moveTo>
                <a:lnTo>
                  <a:pt x="2640522" y="3352800"/>
                </a:lnTo>
                <a:lnTo>
                  <a:pt x="2641486" y="3365500"/>
                </a:lnTo>
                <a:lnTo>
                  <a:pt x="2677310" y="3365500"/>
                </a:lnTo>
                <a:lnTo>
                  <a:pt x="2677472" y="3365009"/>
                </a:lnTo>
                <a:lnTo>
                  <a:pt x="2677593" y="3364567"/>
                </a:lnTo>
                <a:lnTo>
                  <a:pt x="2679104" y="3352800"/>
                </a:lnTo>
                <a:close/>
              </a:path>
              <a:path w="6683375" h="3365500">
                <a:moveTo>
                  <a:pt x="2677577" y="3364693"/>
                </a:moveTo>
                <a:lnTo>
                  <a:pt x="2677310" y="3365500"/>
                </a:lnTo>
                <a:lnTo>
                  <a:pt x="2677474" y="3365500"/>
                </a:lnTo>
                <a:lnTo>
                  <a:pt x="2677577" y="3364693"/>
                </a:lnTo>
                <a:close/>
              </a:path>
              <a:path w="6683375" h="3365500">
                <a:moveTo>
                  <a:pt x="2696849" y="3352800"/>
                </a:moveTo>
                <a:lnTo>
                  <a:pt x="2681520" y="3352800"/>
                </a:lnTo>
                <a:lnTo>
                  <a:pt x="2677577" y="3364693"/>
                </a:lnTo>
                <a:lnTo>
                  <a:pt x="2677474" y="3365500"/>
                </a:lnTo>
                <a:lnTo>
                  <a:pt x="2696516" y="3365500"/>
                </a:lnTo>
                <a:lnTo>
                  <a:pt x="2696849" y="3352800"/>
                </a:lnTo>
                <a:close/>
              </a:path>
              <a:path w="6683375" h="3365500">
                <a:moveTo>
                  <a:pt x="2730456" y="3352800"/>
                </a:moveTo>
                <a:lnTo>
                  <a:pt x="2708591" y="3352800"/>
                </a:lnTo>
                <a:lnTo>
                  <a:pt x="2706666" y="3365500"/>
                </a:lnTo>
                <a:lnTo>
                  <a:pt x="2724315" y="3365500"/>
                </a:lnTo>
                <a:lnTo>
                  <a:pt x="2729941" y="3357826"/>
                </a:lnTo>
                <a:lnTo>
                  <a:pt x="2730456" y="3352800"/>
                </a:lnTo>
                <a:close/>
              </a:path>
              <a:path w="6683375" h="3365500">
                <a:moveTo>
                  <a:pt x="2742204" y="3352800"/>
                </a:moveTo>
                <a:lnTo>
                  <a:pt x="2733627" y="3352800"/>
                </a:lnTo>
                <a:lnTo>
                  <a:pt x="2729967" y="3357790"/>
                </a:lnTo>
                <a:lnTo>
                  <a:pt x="2729906" y="3358168"/>
                </a:lnTo>
                <a:lnTo>
                  <a:pt x="2729156" y="3365500"/>
                </a:lnTo>
                <a:lnTo>
                  <a:pt x="2737289" y="3365500"/>
                </a:lnTo>
                <a:lnTo>
                  <a:pt x="2742204" y="3352800"/>
                </a:lnTo>
                <a:close/>
              </a:path>
              <a:path w="6683375" h="3365500">
                <a:moveTo>
                  <a:pt x="2780068" y="3352800"/>
                </a:moveTo>
                <a:lnTo>
                  <a:pt x="2742204" y="3352800"/>
                </a:lnTo>
                <a:lnTo>
                  <a:pt x="2744476" y="3365500"/>
                </a:lnTo>
                <a:lnTo>
                  <a:pt x="2781473" y="3365500"/>
                </a:lnTo>
                <a:lnTo>
                  <a:pt x="2780068" y="3352800"/>
                </a:lnTo>
                <a:close/>
              </a:path>
              <a:path w="6683375" h="3365500">
                <a:moveTo>
                  <a:pt x="2826519" y="3340100"/>
                </a:moveTo>
                <a:lnTo>
                  <a:pt x="2618102" y="3340100"/>
                </a:lnTo>
                <a:lnTo>
                  <a:pt x="2621587" y="3352800"/>
                </a:lnTo>
                <a:lnTo>
                  <a:pt x="2788215" y="3352800"/>
                </a:lnTo>
                <a:lnTo>
                  <a:pt x="2789966" y="3365500"/>
                </a:lnTo>
                <a:lnTo>
                  <a:pt x="2820743" y="3365500"/>
                </a:lnTo>
                <a:lnTo>
                  <a:pt x="2825260" y="3356749"/>
                </a:lnTo>
                <a:lnTo>
                  <a:pt x="2825323" y="3352631"/>
                </a:lnTo>
                <a:lnTo>
                  <a:pt x="2826519" y="3340100"/>
                </a:lnTo>
                <a:close/>
              </a:path>
              <a:path w="6683375" h="3365500">
                <a:moveTo>
                  <a:pt x="2840542" y="3352800"/>
                </a:moveTo>
                <a:lnTo>
                  <a:pt x="2827299" y="3352800"/>
                </a:lnTo>
                <a:lnTo>
                  <a:pt x="2825260" y="3356749"/>
                </a:lnTo>
                <a:lnTo>
                  <a:pt x="2825158" y="3365500"/>
                </a:lnTo>
                <a:lnTo>
                  <a:pt x="2832689" y="3365500"/>
                </a:lnTo>
                <a:lnTo>
                  <a:pt x="2840542" y="3352800"/>
                </a:lnTo>
                <a:close/>
              </a:path>
              <a:path w="6683375" h="3365500">
                <a:moveTo>
                  <a:pt x="2883181" y="3352800"/>
                </a:moveTo>
                <a:lnTo>
                  <a:pt x="2845158" y="3352800"/>
                </a:lnTo>
                <a:lnTo>
                  <a:pt x="2854027" y="3365500"/>
                </a:lnTo>
                <a:lnTo>
                  <a:pt x="2880603" y="3365500"/>
                </a:lnTo>
                <a:lnTo>
                  <a:pt x="2883181" y="3352800"/>
                </a:lnTo>
                <a:close/>
              </a:path>
              <a:path w="6683375" h="3365500">
                <a:moveTo>
                  <a:pt x="2922292" y="3352800"/>
                </a:moveTo>
                <a:lnTo>
                  <a:pt x="2896497" y="3352800"/>
                </a:lnTo>
                <a:lnTo>
                  <a:pt x="2894039" y="3365500"/>
                </a:lnTo>
                <a:lnTo>
                  <a:pt x="2922590" y="3365500"/>
                </a:lnTo>
                <a:lnTo>
                  <a:pt x="2922292" y="3352800"/>
                </a:lnTo>
                <a:close/>
              </a:path>
              <a:path w="6683375" h="3365500">
                <a:moveTo>
                  <a:pt x="2942241" y="3352800"/>
                </a:moveTo>
                <a:lnTo>
                  <a:pt x="2930313" y="3352800"/>
                </a:lnTo>
                <a:lnTo>
                  <a:pt x="2928289" y="3365500"/>
                </a:lnTo>
                <a:lnTo>
                  <a:pt x="2945366" y="3365500"/>
                </a:lnTo>
                <a:lnTo>
                  <a:pt x="2942241" y="3352800"/>
                </a:lnTo>
                <a:close/>
              </a:path>
              <a:path w="6683375" h="3365500">
                <a:moveTo>
                  <a:pt x="2994167" y="3352800"/>
                </a:moveTo>
                <a:lnTo>
                  <a:pt x="2958734" y="3352800"/>
                </a:lnTo>
                <a:lnTo>
                  <a:pt x="2950605" y="3365500"/>
                </a:lnTo>
                <a:lnTo>
                  <a:pt x="2998528" y="3365500"/>
                </a:lnTo>
                <a:lnTo>
                  <a:pt x="2994167" y="3352800"/>
                </a:lnTo>
                <a:close/>
              </a:path>
              <a:path w="6683375" h="3365500">
                <a:moveTo>
                  <a:pt x="3040502" y="3352800"/>
                </a:moveTo>
                <a:lnTo>
                  <a:pt x="2999511" y="3352800"/>
                </a:lnTo>
                <a:lnTo>
                  <a:pt x="3006686" y="3365500"/>
                </a:lnTo>
                <a:lnTo>
                  <a:pt x="3035342" y="3365500"/>
                </a:lnTo>
                <a:lnTo>
                  <a:pt x="3040502" y="3352800"/>
                </a:lnTo>
                <a:close/>
              </a:path>
              <a:path w="6683375" h="3365500">
                <a:moveTo>
                  <a:pt x="3084920" y="3327400"/>
                </a:moveTo>
                <a:lnTo>
                  <a:pt x="3036175" y="3327400"/>
                </a:lnTo>
                <a:lnTo>
                  <a:pt x="3032806" y="3340100"/>
                </a:lnTo>
                <a:lnTo>
                  <a:pt x="2829956" y="3340100"/>
                </a:lnTo>
                <a:lnTo>
                  <a:pt x="2832715" y="3352800"/>
                </a:lnTo>
                <a:lnTo>
                  <a:pt x="3048784" y="3352800"/>
                </a:lnTo>
                <a:lnTo>
                  <a:pt x="3044976" y="3365500"/>
                </a:lnTo>
                <a:lnTo>
                  <a:pt x="3076128" y="3365500"/>
                </a:lnTo>
                <a:lnTo>
                  <a:pt x="3080905" y="3352631"/>
                </a:lnTo>
                <a:lnTo>
                  <a:pt x="3081889" y="3349545"/>
                </a:lnTo>
                <a:lnTo>
                  <a:pt x="3082015" y="3342301"/>
                </a:lnTo>
                <a:lnTo>
                  <a:pt x="3082075" y="3340005"/>
                </a:lnTo>
                <a:lnTo>
                  <a:pt x="3084920" y="3327400"/>
                </a:lnTo>
                <a:close/>
              </a:path>
              <a:path w="6683375" h="3365500">
                <a:moveTo>
                  <a:pt x="3097416" y="3327400"/>
                </a:moveTo>
                <a:lnTo>
                  <a:pt x="3085540" y="3327400"/>
                </a:lnTo>
                <a:lnTo>
                  <a:pt x="3084885" y="3340147"/>
                </a:lnTo>
                <a:lnTo>
                  <a:pt x="3081889" y="3349545"/>
                </a:lnTo>
                <a:lnTo>
                  <a:pt x="3081611" y="3365500"/>
                </a:lnTo>
                <a:lnTo>
                  <a:pt x="3112179" y="3365500"/>
                </a:lnTo>
                <a:lnTo>
                  <a:pt x="3111861" y="3352800"/>
                </a:lnTo>
                <a:lnTo>
                  <a:pt x="3226539" y="3352800"/>
                </a:lnTo>
                <a:lnTo>
                  <a:pt x="3229491" y="3340100"/>
                </a:lnTo>
                <a:lnTo>
                  <a:pt x="3097851" y="3340100"/>
                </a:lnTo>
                <a:lnTo>
                  <a:pt x="3097416" y="3327400"/>
                </a:lnTo>
                <a:close/>
              </a:path>
              <a:path w="6683375" h="3365500">
                <a:moveTo>
                  <a:pt x="3135387" y="3352800"/>
                </a:moveTo>
                <a:lnTo>
                  <a:pt x="3121750" y="3352800"/>
                </a:lnTo>
                <a:lnTo>
                  <a:pt x="3121532" y="3365500"/>
                </a:lnTo>
                <a:lnTo>
                  <a:pt x="3139298" y="3365500"/>
                </a:lnTo>
                <a:lnTo>
                  <a:pt x="3135387" y="3352800"/>
                </a:lnTo>
                <a:close/>
              </a:path>
              <a:path w="6683375" h="3365500">
                <a:moveTo>
                  <a:pt x="3176985" y="3352800"/>
                </a:moveTo>
                <a:lnTo>
                  <a:pt x="3158331" y="3352800"/>
                </a:lnTo>
                <a:lnTo>
                  <a:pt x="3158505" y="3365500"/>
                </a:lnTo>
                <a:lnTo>
                  <a:pt x="3175805" y="3365500"/>
                </a:lnTo>
                <a:lnTo>
                  <a:pt x="3176985" y="3352800"/>
                </a:lnTo>
                <a:close/>
              </a:path>
              <a:path w="6683375" h="3365500">
                <a:moveTo>
                  <a:pt x="3226826" y="3352800"/>
                </a:moveTo>
                <a:lnTo>
                  <a:pt x="3191499" y="3352800"/>
                </a:lnTo>
                <a:lnTo>
                  <a:pt x="3193597" y="3365500"/>
                </a:lnTo>
                <a:lnTo>
                  <a:pt x="3225969" y="3365500"/>
                </a:lnTo>
                <a:lnTo>
                  <a:pt x="3226826" y="3352800"/>
                </a:lnTo>
                <a:close/>
              </a:path>
              <a:path w="6683375" h="3365500">
                <a:moveTo>
                  <a:pt x="3283792" y="3352800"/>
                </a:moveTo>
                <a:lnTo>
                  <a:pt x="3244154" y="3352800"/>
                </a:lnTo>
                <a:lnTo>
                  <a:pt x="3245482" y="3365500"/>
                </a:lnTo>
                <a:lnTo>
                  <a:pt x="3276436" y="3365500"/>
                </a:lnTo>
                <a:lnTo>
                  <a:pt x="3283792" y="3352800"/>
                </a:lnTo>
                <a:close/>
              </a:path>
              <a:path w="6683375" h="3365500">
                <a:moveTo>
                  <a:pt x="3311261" y="3352800"/>
                </a:moveTo>
                <a:lnTo>
                  <a:pt x="3283792" y="3352800"/>
                </a:lnTo>
                <a:lnTo>
                  <a:pt x="3291740" y="3365500"/>
                </a:lnTo>
                <a:lnTo>
                  <a:pt x="3307020" y="3365500"/>
                </a:lnTo>
                <a:lnTo>
                  <a:pt x="3311261" y="3352800"/>
                </a:lnTo>
                <a:close/>
              </a:path>
              <a:path w="6683375" h="3365500">
                <a:moveTo>
                  <a:pt x="3336957" y="3340100"/>
                </a:moveTo>
                <a:lnTo>
                  <a:pt x="3321413" y="3340100"/>
                </a:lnTo>
                <a:lnTo>
                  <a:pt x="3323460" y="3352631"/>
                </a:lnTo>
                <a:lnTo>
                  <a:pt x="3323455" y="3365500"/>
                </a:lnTo>
                <a:lnTo>
                  <a:pt x="3337974" y="3365500"/>
                </a:lnTo>
                <a:lnTo>
                  <a:pt x="3337006" y="3352800"/>
                </a:lnTo>
                <a:lnTo>
                  <a:pt x="3335762" y="3352800"/>
                </a:lnTo>
                <a:lnTo>
                  <a:pt x="3336978" y="3345643"/>
                </a:lnTo>
                <a:lnTo>
                  <a:pt x="3336957" y="3340100"/>
                </a:lnTo>
                <a:close/>
              </a:path>
              <a:path w="6683375" h="3365500">
                <a:moveTo>
                  <a:pt x="3364630" y="3327400"/>
                </a:moveTo>
                <a:lnTo>
                  <a:pt x="3339413" y="3327400"/>
                </a:lnTo>
                <a:lnTo>
                  <a:pt x="3337913" y="3340147"/>
                </a:lnTo>
                <a:lnTo>
                  <a:pt x="3336978" y="3345643"/>
                </a:lnTo>
                <a:lnTo>
                  <a:pt x="3337005" y="3352631"/>
                </a:lnTo>
                <a:lnTo>
                  <a:pt x="3337974" y="3365500"/>
                </a:lnTo>
                <a:lnTo>
                  <a:pt x="3345579" y="3365500"/>
                </a:lnTo>
                <a:lnTo>
                  <a:pt x="3346467" y="3363931"/>
                </a:lnTo>
                <a:lnTo>
                  <a:pt x="3340143" y="3352800"/>
                </a:lnTo>
                <a:lnTo>
                  <a:pt x="3592809" y="3352800"/>
                </a:lnTo>
                <a:lnTo>
                  <a:pt x="3594419" y="3342301"/>
                </a:lnTo>
                <a:lnTo>
                  <a:pt x="3594376" y="3340100"/>
                </a:lnTo>
                <a:lnTo>
                  <a:pt x="3372446" y="3340100"/>
                </a:lnTo>
                <a:lnTo>
                  <a:pt x="3364630" y="3327400"/>
                </a:lnTo>
                <a:close/>
              </a:path>
              <a:path w="6683375" h="3365500">
                <a:moveTo>
                  <a:pt x="3346467" y="3363931"/>
                </a:moveTo>
                <a:lnTo>
                  <a:pt x="3345579" y="3365500"/>
                </a:lnTo>
                <a:lnTo>
                  <a:pt x="3347358" y="3365500"/>
                </a:lnTo>
                <a:lnTo>
                  <a:pt x="3346467" y="3363931"/>
                </a:lnTo>
                <a:close/>
              </a:path>
              <a:path w="6683375" h="3365500">
                <a:moveTo>
                  <a:pt x="3395412" y="3352800"/>
                </a:moveTo>
                <a:lnTo>
                  <a:pt x="3357006" y="3352800"/>
                </a:lnTo>
                <a:lnTo>
                  <a:pt x="3366732" y="3365500"/>
                </a:lnTo>
                <a:lnTo>
                  <a:pt x="3394164" y="3365500"/>
                </a:lnTo>
                <a:lnTo>
                  <a:pt x="3395412" y="3352800"/>
                </a:lnTo>
                <a:close/>
              </a:path>
              <a:path w="6683375" h="3365500">
                <a:moveTo>
                  <a:pt x="3434324" y="3352800"/>
                </a:moveTo>
                <a:lnTo>
                  <a:pt x="3408911" y="3352800"/>
                </a:lnTo>
                <a:lnTo>
                  <a:pt x="3406836" y="3365500"/>
                </a:lnTo>
                <a:lnTo>
                  <a:pt x="3435387" y="3365500"/>
                </a:lnTo>
                <a:lnTo>
                  <a:pt x="3434324" y="3352800"/>
                </a:lnTo>
                <a:close/>
              </a:path>
              <a:path w="6683375" h="3365500">
                <a:moveTo>
                  <a:pt x="3454364" y="3352800"/>
                </a:moveTo>
                <a:lnTo>
                  <a:pt x="3442927" y="3352800"/>
                </a:lnTo>
                <a:lnTo>
                  <a:pt x="3442157" y="3365500"/>
                </a:lnTo>
                <a:lnTo>
                  <a:pt x="3458821" y="3365500"/>
                </a:lnTo>
                <a:lnTo>
                  <a:pt x="3454364" y="3352800"/>
                </a:lnTo>
                <a:close/>
              </a:path>
              <a:path w="6683375" h="3365500">
                <a:moveTo>
                  <a:pt x="3506734" y="3352800"/>
                </a:moveTo>
                <a:lnTo>
                  <a:pt x="3470765" y="3352800"/>
                </a:lnTo>
                <a:lnTo>
                  <a:pt x="3463983" y="3365500"/>
                </a:lnTo>
                <a:lnTo>
                  <a:pt x="3511473" y="3365500"/>
                </a:lnTo>
                <a:lnTo>
                  <a:pt x="3506734" y="3352800"/>
                </a:lnTo>
                <a:close/>
              </a:path>
              <a:path w="6683375" h="3365500">
                <a:moveTo>
                  <a:pt x="3553116" y="3352800"/>
                </a:moveTo>
                <a:lnTo>
                  <a:pt x="3510220" y="3352800"/>
                </a:lnTo>
                <a:lnTo>
                  <a:pt x="3516037" y="3365500"/>
                </a:lnTo>
                <a:lnTo>
                  <a:pt x="3549486" y="3365500"/>
                </a:lnTo>
                <a:lnTo>
                  <a:pt x="3553116" y="3352800"/>
                </a:lnTo>
                <a:close/>
              </a:path>
              <a:path w="6683375" h="3365500">
                <a:moveTo>
                  <a:pt x="3592809" y="3352800"/>
                </a:moveTo>
                <a:lnTo>
                  <a:pt x="3561290" y="3352800"/>
                </a:lnTo>
                <a:lnTo>
                  <a:pt x="3559120" y="3365500"/>
                </a:lnTo>
                <a:lnTo>
                  <a:pt x="3589506" y="3365500"/>
                </a:lnTo>
                <a:lnTo>
                  <a:pt x="3592809" y="3352800"/>
                </a:lnTo>
                <a:close/>
              </a:path>
              <a:path w="6683375" h="3365500">
                <a:moveTo>
                  <a:pt x="3607575" y="3352800"/>
                </a:moveTo>
                <a:lnTo>
                  <a:pt x="3596543" y="3352800"/>
                </a:lnTo>
                <a:lnTo>
                  <a:pt x="3598506" y="3365500"/>
                </a:lnTo>
                <a:lnTo>
                  <a:pt x="3607575" y="3352800"/>
                </a:lnTo>
                <a:close/>
              </a:path>
              <a:path w="6683375" h="3365500">
                <a:moveTo>
                  <a:pt x="3645607" y="3352800"/>
                </a:moveTo>
                <a:lnTo>
                  <a:pt x="3614373" y="3352800"/>
                </a:lnTo>
                <a:lnTo>
                  <a:pt x="3621998" y="3365500"/>
                </a:lnTo>
                <a:lnTo>
                  <a:pt x="3642538" y="3365500"/>
                </a:lnTo>
                <a:lnTo>
                  <a:pt x="3645607" y="3352800"/>
                </a:lnTo>
                <a:close/>
              </a:path>
              <a:path w="6683375" h="3365500">
                <a:moveTo>
                  <a:pt x="3665588" y="3352800"/>
                </a:moveTo>
                <a:lnTo>
                  <a:pt x="3647658" y="3352800"/>
                </a:lnTo>
                <a:lnTo>
                  <a:pt x="3652304" y="3365500"/>
                </a:lnTo>
                <a:lnTo>
                  <a:pt x="3656973" y="3365500"/>
                </a:lnTo>
                <a:lnTo>
                  <a:pt x="3665588" y="3352800"/>
                </a:lnTo>
                <a:close/>
              </a:path>
              <a:path w="6683375" h="3365500">
                <a:moveTo>
                  <a:pt x="3702375" y="3352800"/>
                </a:moveTo>
                <a:lnTo>
                  <a:pt x="3665588" y="3352800"/>
                </a:lnTo>
                <a:lnTo>
                  <a:pt x="3667218" y="3365500"/>
                </a:lnTo>
                <a:lnTo>
                  <a:pt x="3703409" y="3365500"/>
                </a:lnTo>
                <a:lnTo>
                  <a:pt x="3702375" y="3352800"/>
                </a:lnTo>
                <a:close/>
              </a:path>
              <a:path w="6683375" h="3365500">
                <a:moveTo>
                  <a:pt x="3721452" y="3352800"/>
                </a:moveTo>
                <a:lnTo>
                  <a:pt x="3704994" y="3352800"/>
                </a:lnTo>
                <a:lnTo>
                  <a:pt x="3704231" y="3365500"/>
                </a:lnTo>
                <a:lnTo>
                  <a:pt x="3723001" y="3365500"/>
                </a:lnTo>
                <a:lnTo>
                  <a:pt x="3721452" y="3352800"/>
                </a:lnTo>
                <a:close/>
              </a:path>
              <a:path w="6683375" h="3365500">
                <a:moveTo>
                  <a:pt x="3755088" y="3352800"/>
                </a:moveTo>
                <a:lnTo>
                  <a:pt x="3732991" y="3352800"/>
                </a:lnTo>
                <a:lnTo>
                  <a:pt x="3732804" y="3365500"/>
                </a:lnTo>
                <a:lnTo>
                  <a:pt x="3750048" y="3365500"/>
                </a:lnTo>
                <a:lnTo>
                  <a:pt x="3754975" y="3355427"/>
                </a:lnTo>
                <a:lnTo>
                  <a:pt x="3755088" y="3352800"/>
                </a:lnTo>
                <a:close/>
              </a:path>
              <a:path w="6683375" h="3365500">
                <a:moveTo>
                  <a:pt x="3767097" y="3352800"/>
                </a:moveTo>
                <a:lnTo>
                  <a:pt x="3756260" y="3352800"/>
                </a:lnTo>
                <a:lnTo>
                  <a:pt x="3754975" y="3355427"/>
                </a:lnTo>
                <a:lnTo>
                  <a:pt x="3754542" y="3365500"/>
                </a:lnTo>
                <a:lnTo>
                  <a:pt x="3763631" y="3365500"/>
                </a:lnTo>
                <a:lnTo>
                  <a:pt x="3767097" y="3352800"/>
                </a:lnTo>
                <a:close/>
              </a:path>
              <a:path w="6683375" h="3365500">
                <a:moveTo>
                  <a:pt x="3803106" y="3352800"/>
                </a:moveTo>
                <a:lnTo>
                  <a:pt x="3767097" y="3352800"/>
                </a:lnTo>
                <a:lnTo>
                  <a:pt x="3770498" y="3365500"/>
                </a:lnTo>
                <a:lnTo>
                  <a:pt x="3807640" y="3365500"/>
                </a:lnTo>
                <a:lnTo>
                  <a:pt x="3803106" y="3352800"/>
                </a:lnTo>
                <a:close/>
              </a:path>
              <a:path w="6683375" h="3365500">
                <a:moveTo>
                  <a:pt x="3847943" y="3340100"/>
                </a:moveTo>
                <a:lnTo>
                  <a:pt x="3638273" y="3340100"/>
                </a:lnTo>
                <a:lnTo>
                  <a:pt x="3644422" y="3352800"/>
                </a:lnTo>
                <a:lnTo>
                  <a:pt x="3813108" y="3352800"/>
                </a:lnTo>
                <a:lnTo>
                  <a:pt x="3815467" y="3365500"/>
                </a:lnTo>
                <a:lnTo>
                  <a:pt x="3846332" y="3365500"/>
                </a:lnTo>
                <a:lnTo>
                  <a:pt x="3850001" y="3357092"/>
                </a:lnTo>
                <a:lnTo>
                  <a:pt x="3847943" y="3340100"/>
                </a:lnTo>
                <a:close/>
              </a:path>
              <a:path w="6683375" h="3365500">
                <a:moveTo>
                  <a:pt x="3879097" y="3352800"/>
                </a:moveTo>
                <a:lnTo>
                  <a:pt x="3851874" y="3352800"/>
                </a:lnTo>
                <a:lnTo>
                  <a:pt x="3850151" y="3356749"/>
                </a:lnTo>
                <a:lnTo>
                  <a:pt x="3850086" y="3357790"/>
                </a:lnTo>
                <a:lnTo>
                  <a:pt x="3851020" y="3365500"/>
                </a:lnTo>
                <a:lnTo>
                  <a:pt x="3883369" y="3365500"/>
                </a:lnTo>
                <a:lnTo>
                  <a:pt x="3879097" y="3352800"/>
                </a:lnTo>
                <a:close/>
              </a:path>
              <a:path w="6683375" h="3365500">
                <a:moveTo>
                  <a:pt x="3903709" y="3352800"/>
                </a:moveTo>
                <a:lnTo>
                  <a:pt x="3889681" y="3352800"/>
                </a:lnTo>
                <a:lnTo>
                  <a:pt x="3892851" y="3365500"/>
                </a:lnTo>
                <a:lnTo>
                  <a:pt x="3909118" y="3365500"/>
                </a:lnTo>
                <a:lnTo>
                  <a:pt x="3903709" y="3352800"/>
                </a:lnTo>
                <a:close/>
              </a:path>
              <a:path w="6683375" h="3365500">
                <a:moveTo>
                  <a:pt x="3945437" y="3352800"/>
                </a:moveTo>
                <a:lnTo>
                  <a:pt x="3926935" y="3352800"/>
                </a:lnTo>
                <a:lnTo>
                  <a:pt x="3928740" y="3365500"/>
                </a:lnTo>
                <a:lnTo>
                  <a:pt x="3944953" y="3365500"/>
                </a:lnTo>
                <a:lnTo>
                  <a:pt x="3945437" y="3352800"/>
                </a:lnTo>
                <a:close/>
              </a:path>
              <a:path w="6683375" h="3365500">
                <a:moveTo>
                  <a:pt x="3995430" y="3352800"/>
                </a:moveTo>
                <a:lnTo>
                  <a:pt x="3960363" y="3352800"/>
                </a:lnTo>
                <a:lnTo>
                  <a:pt x="3962744" y="3365500"/>
                </a:lnTo>
                <a:lnTo>
                  <a:pt x="3995920" y="3365500"/>
                </a:lnTo>
                <a:lnTo>
                  <a:pt x="3995430" y="3352800"/>
                </a:lnTo>
                <a:close/>
              </a:path>
              <a:path w="6683375" h="3365500">
                <a:moveTo>
                  <a:pt x="4052658" y="3352800"/>
                </a:moveTo>
                <a:lnTo>
                  <a:pt x="4012627" y="3352800"/>
                </a:lnTo>
                <a:lnTo>
                  <a:pt x="4015303" y="3365500"/>
                </a:lnTo>
                <a:lnTo>
                  <a:pt x="4047061" y="3365500"/>
                </a:lnTo>
                <a:lnTo>
                  <a:pt x="4052658" y="3352800"/>
                </a:lnTo>
                <a:close/>
              </a:path>
              <a:path w="6683375" h="3365500">
                <a:moveTo>
                  <a:pt x="4079039" y="3352800"/>
                </a:moveTo>
                <a:lnTo>
                  <a:pt x="4052658" y="3352800"/>
                </a:lnTo>
                <a:lnTo>
                  <a:pt x="4060736" y="3365500"/>
                </a:lnTo>
                <a:lnTo>
                  <a:pt x="4077666" y="3365500"/>
                </a:lnTo>
                <a:lnTo>
                  <a:pt x="4079039" y="3352800"/>
                </a:lnTo>
                <a:close/>
              </a:path>
              <a:path w="6683375" h="3365500">
                <a:moveTo>
                  <a:pt x="4093895" y="3314700"/>
                </a:moveTo>
                <a:lnTo>
                  <a:pt x="4089019" y="3327400"/>
                </a:lnTo>
                <a:lnTo>
                  <a:pt x="4095312" y="3327400"/>
                </a:lnTo>
                <a:lnTo>
                  <a:pt x="4100863" y="3340100"/>
                </a:lnTo>
                <a:lnTo>
                  <a:pt x="4087019" y="3340100"/>
                </a:lnTo>
                <a:lnTo>
                  <a:pt x="4092091" y="3352800"/>
                </a:lnTo>
                <a:lnTo>
                  <a:pt x="4093407" y="3365500"/>
                </a:lnTo>
                <a:lnTo>
                  <a:pt x="4107199" y="3365500"/>
                </a:lnTo>
                <a:lnTo>
                  <a:pt x="4104554" y="3352800"/>
                </a:lnTo>
                <a:lnTo>
                  <a:pt x="4102042" y="3352800"/>
                </a:lnTo>
                <a:lnTo>
                  <a:pt x="4100675" y="3327400"/>
                </a:lnTo>
                <a:lnTo>
                  <a:pt x="4093895" y="3314700"/>
                </a:lnTo>
                <a:close/>
              </a:path>
              <a:path w="6683375" h="3365500">
                <a:moveTo>
                  <a:pt x="4351913" y="3327400"/>
                </a:moveTo>
                <a:lnTo>
                  <a:pt x="4307646" y="3327400"/>
                </a:lnTo>
                <a:lnTo>
                  <a:pt x="4306457" y="3340100"/>
                </a:lnTo>
                <a:lnTo>
                  <a:pt x="4102614" y="3340100"/>
                </a:lnTo>
                <a:lnTo>
                  <a:pt x="4104584" y="3352944"/>
                </a:lnTo>
                <a:lnTo>
                  <a:pt x="4107199" y="3365500"/>
                </a:lnTo>
                <a:lnTo>
                  <a:pt x="4111401" y="3365500"/>
                </a:lnTo>
                <a:lnTo>
                  <a:pt x="4110993" y="3352800"/>
                </a:lnTo>
                <a:lnTo>
                  <a:pt x="4360747" y="3352800"/>
                </a:lnTo>
                <a:lnTo>
                  <a:pt x="4359546" y="3340147"/>
                </a:lnTo>
                <a:lnTo>
                  <a:pt x="4358934" y="3338247"/>
                </a:lnTo>
                <a:lnTo>
                  <a:pt x="4351913" y="3327400"/>
                </a:lnTo>
                <a:close/>
              </a:path>
              <a:path w="6683375" h="3365500">
                <a:moveTo>
                  <a:pt x="4121118" y="3352800"/>
                </a:moveTo>
                <a:lnTo>
                  <a:pt x="4110993" y="3352800"/>
                </a:lnTo>
                <a:lnTo>
                  <a:pt x="4111401" y="3365500"/>
                </a:lnTo>
                <a:lnTo>
                  <a:pt x="4114912" y="3365500"/>
                </a:lnTo>
                <a:lnTo>
                  <a:pt x="4121118" y="3352800"/>
                </a:lnTo>
                <a:close/>
              </a:path>
              <a:path w="6683375" h="3365500">
                <a:moveTo>
                  <a:pt x="4163759" y="3352800"/>
                </a:moveTo>
                <a:lnTo>
                  <a:pt x="4124778" y="3352800"/>
                </a:lnTo>
                <a:lnTo>
                  <a:pt x="4135789" y="3365500"/>
                </a:lnTo>
                <a:lnTo>
                  <a:pt x="4164508" y="3365500"/>
                </a:lnTo>
                <a:lnTo>
                  <a:pt x="4163759" y="3352800"/>
                </a:lnTo>
                <a:close/>
              </a:path>
              <a:path w="6683375" h="3365500">
                <a:moveTo>
                  <a:pt x="4202372" y="3352800"/>
                </a:moveTo>
                <a:lnTo>
                  <a:pt x="4177533" y="3352800"/>
                </a:lnTo>
                <a:lnTo>
                  <a:pt x="4176032" y="3365500"/>
                </a:lnTo>
                <a:lnTo>
                  <a:pt x="4204583" y="3365500"/>
                </a:lnTo>
                <a:lnTo>
                  <a:pt x="4202372" y="3352800"/>
                </a:lnTo>
                <a:close/>
              </a:path>
              <a:path w="6683375" h="3365500">
                <a:moveTo>
                  <a:pt x="4222549" y="3352800"/>
                </a:moveTo>
                <a:lnTo>
                  <a:pt x="4211847" y="3352800"/>
                </a:lnTo>
                <a:lnTo>
                  <a:pt x="4212960" y="3365500"/>
                </a:lnTo>
                <a:lnTo>
                  <a:pt x="4229003" y="3365500"/>
                </a:lnTo>
                <a:lnTo>
                  <a:pt x="4222549" y="3352800"/>
                </a:lnTo>
                <a:close/>
              </a:path>
              <a:path w="6683375" h="3365500">
                <a:moveTo>
                  <a:pt x="4275586" y="3352800"/>
                </a:moveTo>
                <a:lnTo>
                  <a:pt x="4238813" y="3352800"/>
                </a:lnTo>
                <a:lnTo>
                  <a:pt x="4234052" y="3365500"/>
                </a:lnTo>
                <a:lnTo>
                  <a:pt x="4280892" y="3365500"/>
                </a:lnTo>
                <a:lnTo>
                  <a:pt x="4275586" y="3352800"/>
                </a:lnTo>
                <a:close/>
              </a:path>
              <a:path w="6683375" h="3365500">
                <a:moveTo>
                  <a:pt x="4322036" y="3352800"/>
                </a:moveTo>
                <a:lnTo>
                  <a:pt x="4278397" y="3352800"/>
                </a:lnTo>
                <a:lnTo>
                  <a:pt x="4285141" y="3365500"/>
                </a:lnTo>
                <a:lnTo>
                  <a:pt x="4320703" y="3365500"/>
                </a:lnTo>
                <a:lnTo>
                  <a:pt x="4322036" y="3352800"/>
                </a:lnTo>
                <a:close/>
              </a:path>
              <a:path w="6683375" h="3365500">
                <a:moveTo>
                  <a:pt x="4360747" y="3352800"/>
                </a:moveTo>
                <a:lnTo>
                  <a:pt x="4330048" y="3352800"/>
                </a:lnTo>
                <a:lnTo>
                  <a:pt x="4330337" y="3365500"/>
                </a:lnTo>
                <a:lnTo>
                  <a:pt x="4359575" y="3365500"/>
                </a:lnTo>
                <a:lnTo>
                  <a:pt x="4360747" y="3352800"/>
                </a:lnTo>
                <a:close/>
              </a:path>
              <a:path w="6683375" h="3365500">
                <a:moveTo>
                  <a:pt x="4374485" y="3352800"/>
                </a:moveTo>
                <a:lnTo>
                  <a:pt x="4365147" y="3352800"/>
                </a:lnTo>
                <a:lnTo>
                  <a:pt x="4367892" y="3365500"/>
                </a:lnTo>
                <a:lnTo>
                  <a:pt x="4374485" y="3352800"/>
                </a:lnTo>
                <a:close/>
              </a:path>
              <a:path w="6683375" h="3365500">
                <a:moveTo>
                  <a:pt x="4414538" y="3352800"/>
                </a:moveTo>
                <a:lnTo>
                  <a:pt x="4383173" y="3352800"/>
                </a:lnTo>
                <a:lnTo>
                  <a:pt x="4392276" y="3365500"/>
                </a:lnTo>
                <a:lnTo>
                  <a:pt x="4412077" y="3365500"/>
                </a:lnTo>
                <a:lnTo>
                  <a:pt x="4414538" y="3352800"/>
                </a:lnTo>
                <a:close/>
              </a:path>
              <a:path w="6683375" h="3365500">
                <a:moveTo>
                  <a:pt x="4434389" y="3352800"/>
                </a:moveTo>
                <a:lnTo>
                  <a:pt x="4415807" y="3352800"/>
                </a:lnTo>
                <a:lnTo>
                  <a:pt x="4421669" y="3365500"/>
                </a:lnTo>
                <a:lnTo>
                  <a:pt x="4427576" y="3365500"/>
                </a:lnTo>
                <a:lnTo>
                  <a:pt x="4434389" y="3352800"/>
                </a:lnTo>
                <a:close/>
              </a:path>
              <a:path w="6683375" h="3365500">
                <a:moveTo>
                  <a:pt x="4469827" y="3352800"/>
                </a:moveTo>
                <a:lnTo>
                  <a:pt x="4434389" y="3352800"/>
                </a:lnTo>
                <a:lnTo>
                  <a:pt x="4436518" y="3365500"/>
                </a:lnTo>
                <a:lnTo>
                  <a:pt x="4472861" y="3365500"/>
                </a:lnTo>
                <a:lnTo>
                  <a:pt x="4469827" y="3352800"/>
                </a:lnTo>
                <a:close/>
              </a:path>
              <a:path w="6683375" h="3365500">
                <a:moveTo>
                  <a:pt x="4489903" y="3352800"/>
                </a:moveTo>
                <a:lnTo>
                  <a:pt x="4472598" y="3352800"/>
                </a:lnTo>
                <a:lnTo>
                  <a:pt x="4474421" y="3365500"/>
                </a:lnTo>
                <a:lnTo>
                  <a:pt x="4492866" y="3365500"/>
                </a:lnTo>
                <a:lnTo>
                  <a:pt x="4489903" y="3352800"/>
                </a:lnTo>
                <a:close/>
              </a:path>
              <a:path w="6683375" h="3365500">
                <a:moveTo>
                  <a:pt x="4523236" y="3352800"/>
                </a:moveTo>
                <a:lnTo>
                  <a:pt x="4501291" y="3352800"/>
                </a:lnTo>
                <a:lnTo>
                  <a:pt x="4502408" y="3365500"/>
                </a:lnTo>
                <a:lnTo>
                  <a:pt x="4519347" y="3365500"/>
                </a:lnTo>
                <a:lnTo>
                  <a:pt x="4523236" y="3352800"/>
                </a:lnTo>
                <a:close/>
              </a:path>
              <a:path w="6683375" h="3365500">
                <a:moveTo>
                  <a:pt x="4535767" y="3352800"/>
                </a:moveTo>
                <a:lnTo>
                  <a:pt x="4523562" y="3352800"/>
                </a:lnTo>
                <a:lnTo>
                  <a:pt x="4523580" y="3365500"/>
                </a:lnTo>
                <a:lnTo>
                  <a:pt x="4533386" y="3365500"/>
                </a:lnTo>
                <a:lnTo>
                  <a:pt x="4535767" y="3352800"/>
                </a:lnTo>
                <a:close/>
              </a:path>
              <a:path w="6683375" h="3365500">
                <a:moveTo>
                  <a:pt x="4570386" y="3352800"/>
                </a:moveTo>
                <a:lnTo>
                  <a:pt x="4535767" y="3352800"/>
                </a:lnTo>
                <a:lnTo>
                  <a:pt x="4540015" y="3365500"/>
                </a:lnTo>
                <a:lnTo>
                  <a:pt x="4577265" y="3365500"/>
                </a:lnTo>
                <a:lnTo>
                  <a:pt x="4570386" y="3352800"/>
                </a:lnTo>
                <a:close/>
              </a:path>
              <a:path w="6683375" h="3365500">
                <a:moveTo>
                  <a:pt x="4613831" y="3340100"/>
                </a:moveTo>
                <a:lnTo>
                  <a:pt x="4403401" y="3340100"/>
                </a:lnTo>
                <a:lnTo>
                  <a:pt x="4411549" y="3352800"/>
                </a:lnTo>
                <a:lnTo>
                  <a:pt x="4581778" y="3352800"/>
                </a:lnTo>
                <a:lnTo>
                  <a:pt x="4584593" y="3365500"/>
                </a:lnTo>
                <a:lnTo>
                  <a:pt x="4615523" y="3365500"/>
                </a:lnTo>
                <a:lnTo>
                  <a:pt x="4618426" y="3357790"/>
                </a:lnTo>
                <a:lnTo>
                  <a:pt x="4613831" y="3340100"/>
                </a:lnTo>
                <a:close/>
              </a:path>
              <a:path w="6683375" h="3365500">
                <a:moveTo>
                  <a:pt x="4646332" y="3352800"/>
                </a:moveTo>
                <a:lnTo>
                  <a:pt x="4620304" y="3352800"/>
                </a:lnTo>
                <a:lnTo>
                  <a:pt x="4618426" y="3357790"/>
                </a:lnTo>
                <a:lnTo>
                  <a:pt x="4620428" y="3365500"/>
                </a:lnTo>
                <a:lnTo>
                  <a:pt x="4654559" y="3365500"/>
                </a:lnTo>
                <a:lnTo>
                  <a:pt x="4646332" y="3352800"/>
                </a:lnTo>
                <a:close/>
              </a:path>
              <a:path w="6683375" h="3365500">
                <a:moveTo>
                  <a:pt x="4672032" y="3352800"/>
                </a:moveTo>
                <a:lnTo>
                  <a:pt x="4657612" y="3352800"/>
                </a:lnTo>
                <a:lnTo>
                  <a:pt x="4664172" y="3365500"/>
                </a:lnTo>
                <a:lnTo>
                  <a:pt x="4678939" y="3365500"/>
                </a:lnTo>
                <a:lnTo>
                  <a:pt x="4672032" y="3352800"/>
                </a:lnTo>
                <a:close/>
              </a:path>
              <a:path w="6683375" h="3365500">
                <a:moveTo>
                  <a:pt x="4713889" y="3352800"/>
                </a:moveTo>
                <a:lnTo>
                  <a:pt x="4695539" y="3352800"/>
                </a:lnTo>
                <a:lnTo>
                  <a:pt x="4698973" y="3365500"/>
                </a:lnTo>
                <a:lnTo>
                  <a:pt x="4714100" y="3365500"/>
                </a:lnTo>
                <a:lnTo>
                  <a:pt x="4713889" y="3352800"/>
                </a:lnTo>
                <a:close/>
              </a:path>
              <a:path w="6683375" h="3365500">
                <a:moveTo>
                  <a:pt x="4764035" y="3352800"/>
                </a:moveTo>
                <a:lnTo>
                  <a:pt x="4729229" y="3352800"/>
                </a:lnTo>
                <a:lnTo>
                  <a:pt x="4731892" y="3365500"/>
                </a:lnTo>
                <a:lnTo>
                  <a:pt x="4765872" y="3365500"/>
                </a:lnTo>
                <a:lnTo>
                  <a:pt x="4764035" y="3352800"/>
                </a:lnTo>
                <a:close/>
              </a:path>
              <a:path w="6683375" h="3365500">
                <a:moveTo>
                  <a:pt x="4821522" y="3352800"/>
                </a:moveTo>
                <a:lnTo>
                  <a:pt x="4781102" y="3352800"/>
                </a:lnTo>
                <a:lnTo>
                  <a:pt x="4785125" y="3365500"/>
                </a:lnTo>
                <a:lnTo>
                  <a:pt x="4817685" y="3365500"/>
                </a:lnTo>
                <a:lnTo>
                  <a:pt x="4821522" y="3352800"/>
                </a:lnTo>
                <a:close/>
              </a:path>
              <a:path w="6683375" h="3365500">
                <a:moveTo>
                  <a:pt x="4846819" y="3352800"/>
                </a:moveTo>
                <a:lnTo>
                  <a:pt x="4821522" y="3352800"/>
                </a:lnTo>
                <a:lnTo>
                  <a:pt x="4829731" y="3365500"/>
                </a:lnTo>
                <a:lnTo>
                  <a:pt x="4848313" y="3365500"/>
                </a:lnTo>
                <a:lnTo>
                  <a:pt x="4846819" y="3352800"/>
                </a:lnTo>
                <a:close/>
              </a:path>
              <a:path w="6683375" h="3365500">
                <a:moveTo>
                  <a:pt x="4859942" y="3327400"/>
                </a:moveTo>
                <a:lnTo>
                  <a:pt x="4831859" y="3327400"/>
                </a:lnTo>
                <a:lnTo>
                  <a:pt x="4831043" y="3340100"/>
                </a:lnTo>
                <a:lnTo>
                  <a:pt x="4852626" y="3340100"/>
                </a:lnTo>
                <a:lnTo>
                  <a:pt x="4860695" y="3352800"/>
                </a:lnTo>
                <a:lnTo>
                  <a:pt x="4863357" y="3365500"/>
                </a:lnTo>
                <a:lnTo>
                  <a:pt x="4880816" y="3365500"/>
                </a:lnTo>
                <a:lnTo>
                  <a:pt x="4877551" y="3352800"/>
                </a:lnTo>
                <a:lnTo>
                  <a:pt x="4868321" y="3352800"/>
                </a:lnTo>
                <a:lnTo>
                  <a:pt x="4864767" y="3340005"/>
                </a:lnTo>
                <a:lnTo>
                  <a:pt x="4862661" y="3330627"/>
                </a:lnTo>
                <a:lnTo>
                  <a:pt x="4859942" y="3327400"/>
                </a:lnTo>
                <a:close/>
              </a:path>
              <a:path w="6683375" h="3365500">
                <a:moveTo>
                  <a:pt x="4879874" y="3352800"/>
                </a:moveTo>
                <a:lnTo>
                  <a:pt x="4877551" y="3352800"/>
                </a:lnTo>
                <a:lnTo>
                  <a:pt x="4880816" y="3365500"/>
                </a:lnTo>
                <a:lnTo>
                  <a:pt x="4881007" y="3365009"/>
                </a:lnTo>
                <a:lnTo>
                  <a:pt x="4881032" y="3363931"/>
                </a:lnTo>
                <a:lnTo>
                  <a:pt x="4879874" y="3352800"/>
                </a:lnTo>
                <a:close/>
              </a:path>
              <a:path w="6683375" h="3365500">
                <a:moveTo>
                  <a:pt x="4881115" y="3364730"/>
                </a:moveTo>
                <a:lnTo>
                  <a:pt x="4880816" y="3365500"/>
                </a:lnTo>
                <a:lnTo>
                  <a:pt x="4881195" y="3365500"/>
                </a:lnTo>
                <a:lnTo>
                  <a:pt x="4881115" y="3364730"/>
                </a:lnTo>
                <a:close/>
              </a:path>
              <a:path w="6683375" h="3365500">
                <a:moveTo>
                  <a:pt x="4927158" y="3352800"/>
                </a:moveTo>
                <a:lnTo>
                  <a:pt x="4895706" y="3352800"/>
                </a:lnTo>
                <a:lnTo>
                  <a:pt x="4905794" y="3365500"/>
                </a:lnTo>
                <a:lnTo>
                  <a:pt x="4925102" y="3365500"/>
                </a:lnTo>
                <a:lnTo>
                  <a:pt x="4927158" y="3352800"/>
                </a:lnTo>
                <a:close/>
              </a:path>
              <a:path w="6683375" h="3365500">
                <a:moveTo>
                  <a:pt x="4946922" y="3352800"/>
                </a:moveTo>
                <a:lnTo>
                  <a:pt x="4927906" y="3352800"/>
                </a:lnTo>
                <a:lnTo>
                  <a:pt x="4934579" y="3365500"/>
                </a:lnTo>
                <a:lnTo>
                  <a:pt x="4941311" y="3365500"/>
                </a:lnTo>
                <a:lnTo>
                  <a:pt x="4946922" y="3352800"/>
                </a:lnTo>
                <a:close/>
              </a:path>
              <a:path w="6683375" h="3365500">
                <a:moveTo>
                  <a:pt x="4981463" y="3352800"/>
                </a:moveTo>
                <a:lnTo>
                  <a:pt x="4946922" y="3352800"/>
                </a:lnTo>
                <a:lnTo>
                  <a:pt x="4949384" y="3365500"/>
                </a:lnTo>
                <a:lnTo>
                  <a:pt x="4985828" y="3365500"/>
                </a:lnTo>
                <a:lnTo>
                  <a:pt x="4981463" y="3352800"/>
                </a:lnTo>
                <a:close/>
              </a:path>
              <a:path w="6683375" h="3365500">
                <a:moveTo>
                  <a:pt x="5002205" y="3352800"/>
                </a:moveTo>
                <a:lnTo>
                  <a:pt x="4984335" y="3352800"/>
                </a:lnTo>
                <a:lnTo>
                  <a:pt x="4987881" y="3365500"/>
                </a:lnTo>
                <a:lnTo>
                  <a:pt x="5006109" y="3365500"/>
                </a:lnTo>
                <a:lnTo>
                  <a:pt x="5002205" y="3352800"/>
                </a:lnTo>
                <a:close/>
              </a:path>
              <a:path w="6683375" h="3365500">
                <a:moveTo>
                  <a:pt x="5034552" y="3352800"/>
                </a:moveTo>
                <a:lnTo>
                  <a:pt x="5013491" y="3352800"/>
                </a:lnTo>
                <a:lnTo>
                  <a:pt x="5015478" y="3365500"/>
                </a:lnTo>
                <a:lnTo>
                  <a:pt x="5032214" y="3365500"/>
                </a:lnTo>
                <a:lnTo>
                  <a:pt x="5034552" y="3352800"/>
                </a:lnTo>
                <a:close/>
              </a:path>
              <a:path w="6683375" h="3365500">
                <a:moveTo>
                  <a:pt x="5048213" y="3352800"/>
                </a:moveTo>
                <a:lnTo>
                  <a:pt x="5035878" y="3352800"/>
                </a:lnTo>
                <a:lnTo>
                  <a:pt x="5036273" y="3365500"/>
                </a:lnTo>
                <a:lnTo>
                  <a:pt x="5046557" y="3365500"/>
                </a:lnTo>
                <a:lnTo>
                  <a:pt x="5048213" y="3352800"/>
                </a:lnTo>
                <a:close/>
              </a:path>
              <a:path w="6683375" h="3365500">
                <a:moveTo>
                  <a:pt x="5081905" y="3352800"/>
                </a:moveTo>
                <a:lnTo>
                  <a:pt x="5048213" y="3352800"/>
                </a:lnTo>
                <a:lnTo>
                  <a:pt x="5053026" y="3365500"/>
                </a:lnTo>
                <a:lnTo>
                  <a:pt x="5090349" y="3365500"/>
                </a:lnTo>
                <a:lnTo>
                  <a:pt x="5081905" y="3352800"/>
                </a:lnTo>
                <a:close/>
              </a:path>
              <a:path w="6683375" h="3365500">
                <a:moveTo>
                  <a:pt x="5124423" y="3340100"/>
                </a:moveTo>
                <a:lnTo>
                  <a:pt x="4913486" y="3340100"/>
                </a:lnTo>
                <a:lnTo>
                  <a:pt x="4922968" y="3352800"/>
                </a:lnTo>
                <a:lnTo>
                  <a:pt x="5094224" y="3352800"/>
                </a:lnTo>
                <a:lnTo>
                  <a:pt x="5097343" y="3365500"/>
                </a:lnTo>
                <a:lnTo>
                  <a:pt x="5128318" y="3365500"/>
                </a:lnTo>
                <a:lnTo>
                  <a:pt x="5130582" y="3358773"/>
                </a:lnTo>
                <a:lnTo>
                  <a:pt x="5130652" y="3357790"/>
                </a:lnTo>
                <a:lnTo>
                  <a:pt x="5124423" y="3340100"/>
                </a:lnTo>
                <a:close/>
              </a:path>
              <a:path w="6683375" h="3365500">
                <a:moveTo>
                  <a:pt x="5157823" y="3352800"/>
                </a:moveTo>
                <a:lnTo>
                  <a:pt x="5132592" y="3352800"/>
                </a:lnTo>
                <a:lnTo>
                  <a:pt x="5130785" y="3358168"/>
                </a:lnTo>
                <a:lnTo>
                  <a:pt x="5133367" y="3365500"/>
                </a:lnTo>
                <a:lnTo>
                  <a:pt x="5168685" y="3365500"/>
                </a:lnTo>
                <a:lnTo>
                  <a:pt x="5157823" y="3352800"/>
                </a:lnTo>
                <a:close/>
              </a:path>
              <a:path w="6683375" h="3365500">
                <a:moveTo>
                  <a:pt x="5184247" y="3352800"/>
                </a:moveTo>
                <a:lnTo>
                  <a:pt x="5169565" y="3352800"/>
                </a:lnTo>
                <a:lnTo>
                  <a:pt x="5178384" y="3365500"/>
                </a:lnTo>
                <a:lnTo>
                  <a:pt x="5192152" y="3365500"/>
                </a:lnTo>
                <a:lnTo>
                  <a:pt x="5184247" y="3352800"/>
                </a:lnTo>
                <a:close/>
              </a:path>
              <a:path w="6683375" h="3365500">
                <a:moveTo>
                  <a:pt x="5226191" y="3352800"/>
                </a:moveTo>
                <a:lnTo>
                  <a:pt x="5207942" y="3352800"/>
                </a:lnTo>
                <a:lnTo>
                  <a:pt x="5212462" y="3365500"/>
                </a:lnTo>
                <a:lnTo>
                  <a:pt x="5226865" y="3365500"/>
                </a:lnTo>
                <a:lnTo>
                  <a:pt x="5226191" y="3352800"/>
                </a:lnTo>
                <a:close/>
              </a:path>
              <a:path w="6683375" h="3365500">
                <a:moveTo>
                  <a:pt x="5276437" y="3352800"/>
                </a:moveTo>
                <a:lnTo>
                  <a:pt x="5241806" y="3352800"/>
                </a:lnTo>
                <a:lnTo>
                  <a:pt x="5244657" y="3365500"/>
                </a:lnTo>
                <a:lnTo>
                  <a:pt x="5279173" y="3365500"/>
                </a:lnTo>
                <a:lnTo>
                  <a:pt x="5276437" y="3352800"/>
                </a:lnTo>
                <a:close/>
              </a:path>
              <a:path w="6683375" h="3365500">
                <a:moveTo>
                  <a:pt x="5334099" y="3352800"/>
                </a:moveTo>
                <a:lnTo>
                  <a:pt x="5293417" y="3352800"/>
                </a:lnTo>
                <a:lnTo>
                  <a:pt x="5298338" y="3365500"/>
                </a:lnTo>
                <a:lnTo>
                  <a:pt x="5331436" y="3365500"/>
                </a:lnTo>
                <a:lnTo>
                  <a:pt x="5334099" y="3352800"/>
                </a:lnTo>
                <a:close/>
              </a:path>
              <a:path w="6683375" h="3365500">
                <a:moveTo>
                  <a:pt x="5358671" y="3352800"/>
                </a:moveTo>
                <a:lnTo>
                  <a:pt x="5334099" y="3352800"/>
                </a:lnTo>
                <a:lnTo>
                  <a:pt x="5342395" y="3365500"/>
                </a:lnTo>
                <a:lnTo>
                  <a:pt x="5362077" y="3365500"/>
                </a:lnTo>
                <a:lnTo>
                  <a:pt x="5358671" y="3352800"/>
                </a:lnTo>
                <a:close/>
              </a:path>
              <a:path w="6683375" h="3365500">
                <a:moveTo>
                  <a:pt x="5363682" y="3327400"/>
                </a:moveTo>
                <a:lnTo>
                  <a:pt x="5339728" y="3327400"/>
                </a:lnTo>
                <a:lnTo>
                  <a:pt x="5340187" y="3340100"/>
                </a:lnTo>
                <a:lnTo>
                  <a:pt x="5363030" y="3340100"/>
                </a:lnTo>
                <a:lnTo>
                  <a:pt x="5373098" y="3352800"/>
                </a:lnTo>
                <a:lnTo>
                  <a:pt x="5376658" y="3365500"/>
                </a:lnTo>
                <a:lnTo>
                  <a:pt x="5389241" y="3365500"/>
                </a:lnTo>
                <a:lnTo>
                  <a:pt x="5383801" y="3352800"/>
                </a:lnTo>
                <a:lnTo>
                  <a:pt x="5379174" y="3352800"/>
                </a:lnTo>
                <a:lnTo>
                  <a:pt x="5373711" y="3340005"/>
                </a:lnTo>
                <a:lnTo>
                  <a:pt x="5363682" y="3327400"/>
                </a:lnTo>
                <a:close/>
              </a:path>
              <a:path w="6683375" h="3365500">
                <a:moveTo>
                  <a:pt x="5624269" y="3327400"/>
                </a:moveTo>
                <a:lnTo>
                  <a:pt x="5579116" y="3327400"/>
                </a:lnTo>
                <a:lnTo>
                  <a:pt x="5580108" y="3340100"/>
                </a:lnTo>
                <a:lnTo>
                  <a:pt x="5378708" y="3340100"/>
                </a:lnTo>
                <a:lnTo>
                  <a:pt x="5383863" y="3352944"/>
                </a:lnTo>
                <a:lnTo>
                  <a:pt x="5389241" y="3365500"/>
                </a:lnTo>
                <a:lnTo>
                  <a:pt x="5394390" y="3365500"/>
                </a:lnTo>
                <a:lnTo>
                  <a:pt x="5392461" y="3352800"/>
                </a:lnTo>
                <a:lnTo>
                  <a:pt x="5640643" y="3352800"/>
                </a:lnTo>
                <a:lnTo>
                  <a:pt x="5634207" y="3340147"/>
                </a:lnTo>
                <a:lnTo>
                  <a:pt x="5629993" y="3334164"/>
                </a:lnTo>
                <a:lnTo>
                  <a:pt x="5624269" y="3327400"/>
                </a:lnTo>
                <a:close/>
              </a:path>
              <a:path w="6683375" h="3365500">
                <a:moveTo>
                  <a:pt x="5401695" y="3352800"/>
                </a:moveTo>
                <a:lnTo>
                  <a:pt x="5392461" y="3352800"/>
                </a:lnTo>
                <a:lnTo>
                  <a:pt x="5394390" y="3365500"/>
                </a:lnTo>
                <a:lnTo>
                  <a:pt x="5397134" y="3365500"/>
                </a:lnTo>
                <a:lnTo>
                  <a:pt x="5401695" y="3352800"/>
                </a:lnTo>
                <a:close/>
              </a:path>
              <a:path w="6683375" h="3365500">
                <a:moveTo>
                  <a:pt x="5444335" y="3352800"/>
                </a:moveTo>
                <a:lnTo>
                  <a:pt x="5404399" y="3352800"/>
                </a:lnTo>
                <a:lnTo>
                  <a:pt x="5417552" y="3365500"/>
                </a:lnTo>
                <a:lnTo>
                  <a:pt x="5448413" y="3365500"/>
                </a:lnTo>
                <a:lnTo>
                  <a:pt x="5444335" y="3352800"/>
                </a:lnTo>
                <a:close/>
              </a:path>
              <a:path w="6683375" h="3365500">
                <a:moveTo>
                  <a:pt x="5482450" y="3352800"/>
                </a:moveTo>
                <a:lnTo>
                  <a:pt x="5458568" y="3352800"/>
                </a:lnTo>
                <a:lnTo>
                  <a:pt x="5458024" y="3365500"/>
                </a:lnTo>
                <a:lnTo>
                  <a:pt x="5486574" y="3365500"/>
                </a:lnTo>
                <a:lnTo>
                  <a:pt x="5482450" y="3352800"/>
                </a:lnTo>
                <a:close/>
              </a:path>
              <a:path w="6683375" h="3365500">
                <a:moveTo>
                  <a:pt x="5507652" y="3352800"/>
                </a:moveTo>
                <a:lnTo>
                  <a:pt x="5493380" y="3352800"/>
                </a:lnTo>
                <a:lnTo>
                  <a:pt x="5497631" y="3365500"/>
                </a:lnTo>
                <a:lnTo>
                  <a:pt x="5507816" y="3365500"/>
                </a:lnTo>
                <a:lnTo>
                  <a:pt x="5507652" y="3352800"/>
                </a:lnTo>
                <a:close/>
              </a:path>
              <a:path w="6683375" h="3365500">
                <a:moveTo>
                  <a:pt x="5557004" y="3352800"/>
                </a:moveTo>
                <a:lnTo>
                  <a:pt x="5518893" y="3352800"/>
                </a:lnTo>
                <a:lnTo>
                  <a:pt x="5517497" y="3365500"/>
                </a:lnTo>
                <a:lnTo>
                  <a:pt x="5563256" y="3365500"/>
                </a:lnTo>
                <a:lnTo>
                  <a:pt x="5557004" y="3352800"/>
                </a:lnTo>
                <a:close/>
              </a:path>
              <a:path w="6683375" h="3365500">
                <a:moveTo>
                  <a:pt x="5603569" y="3352800"/>
                </a:moveTo>
                <a:lnTo>
                  <a:pt x="5558691" y="3352800"/>
                </a:lnTo>
                <a:lnTo>
                  <a:pt x="5566981" y="3365500"/>
                </a:lnTo>
                <a:lnTo>
                  <a:pt x="5604819" y="3365500"/>
                </a:lnTo>
                <a:lnTo>
                  <a:pt x="5603569" y="3352800"/>
                </a:lnTo>
                <a:close/>
              </a:path>
              <a:path w="6683375" h="3365500">
                <a:moveTo>
                  <a:pt x="5640643" y="3352800"/>
                </a:moveTo>
                <a:lnTo>
                  <a:pt x="5611315" y="3352800"/>
                </a:lnTo>
                <a:lnTo>
                  <a:pt x="5615696" y="3365500"/>
                </a:lnTo>
                <a:lnTo>
                  <a:pt x="5643021" y="3365500"/>
                </a:lnTo>
                <a:lnTo>
                  <a:pt x="5640643" y="3352800"/>
                </a:lnTo>
                <a:close/>
              </a:path>
              <a:path w="6683375" h="3365500">
                <a:moveTo>
                  <a:pt x="5640892" y="3327400"/>
                </a:moveTo>
                <a:lnTo>
                  <a:pt x="5625217" y="3327400"/>
                </a:lnTo>
                <a:lnTo>
                  <a:pt x="5629993" y="3334164"/>
                </a:lnTo>
                <a:lnTo>
                  <a:pt x="5634935" y="3340005"/>
                </a:lnTo>
                <a:lnTo>
                  <a:pt x="5635037" y="3340147"/>
                </a:lnTo>
                <a:lnTo>
                  <a:pt x="5646304" y="3365500"/>
                </a:lnTo>
                <a:lnTo>
                  <a:pt x="5675241" y="3365500"/>
                </a:lnTo>
                <a:lnTo>
                  <a:pt x="5671320" y="3352800"/>
                </a:lnTo>
                <a:lnTo>
                  <a:pt x="5780371" y="3352800"/>
                </a:lnTo>
                <a:lnTo>
                  <a:pt x="5781947" y="3340100"/>
                </a:lnTo>
                <a:lnTo>
                  <a:pt x="5643573" y="3340100"/>
                </a:lnTo>
                <a:lnTo>
                  <a:pt x="5640892" y="3327400"/>
                </a:lnTo>
                <a:close/>
              </a:path>
              <a:path w="6683375" h="3365500">
                <a:moveTo>
                  <a:pt x="5696461" y="3352800"/>
                </a:moveTo>
                <a:lnTo>
                  <a:pt x="5681519" y="3352800"/>
                </a:lnTo>
                <a:lnTo>
                  <a:pt x="5692598" y="3365500"/>
                </a:lnTo>
                <a:lnTo>
                  <a:pt x="5705367" y="3365500"/>
                </a:lnTo>
                <a:lnTo>
                  <a:pt x="5696461" y="3352800"/>
                </a:lnTo>
                <a:close/>
              </a:path>
              <a:path w="6683375" h="3365500">
                <a:moveTo>
                  <a:pt x="5738492" y="3352800"/>
                </a:moveTo>
                <a:lnTo>
                  <a:pt x="5720345" y="3352800"/>
                </a:lnTo>
                <a:lnTo>
                  <a:pt x="5725951" y="3365500"/>
                </a:lnTo>
                <a:lnTo>
                  <a:pt x="5739630" y="3365500"/>
                </a:lnTo>
                <a:lnTo>
                  <a:pt x="5738492" y="3352800"/>
                </a:lnTo>
                <a:close/>
              </a:path>
              <a:path w="6683375" h="3365500">
                <a:moveTo>
                  <a:pt x="5788840" y="3352800"/>
                </a:moveTo>
                <a:lnTo>
                  <a:pt x="5754381" y="3352800"/>
                </a:lnTo>
                <a:lnTo>
                  <a:pt x="5757422" y="3365500"/>
                </a:lnTo>
                <a:lnTo>
                  <a:pt x="5792474" y="3365500"/>
                </a:lnTo>
                <a:lnTo>
                  <a:pt x="5788840" y="3352800"/>
                </a:lnTo>
                <a:close/>
              </a:path>
              <a:path w="6683375" h="3365500">
                <a:moveTo>
                  <a:pt x="5846676" y="3352800"/>
                </a:moveTo>
                <a:lnTo>
                  <a:pt x="5805734" y="3352800"/>
                </a:lnTo>
                <a:lnTo>
                  <a:pt x="5811553" y="3365500"/>
                </a:lnTo>
                <a:lnTo>
                  <a:pt x="5845185" y="3365500"/>
                </a:lnTo>
                <a:lnTo>
                  <a:pt x="5846676" y="3352800"/>
                </a:lnTo>
                <a:close/>
              </a:path>
              <a:path w="6683375" h="3365500">
                <a:moveTo>
                  <a:pt x="5870523" y="3352800"/>
                </a:moveTo>
                <a:lnTo>
                  <a:pt x="5846676" y="3352800"/>
                </a:lnTo>
                <a:lnTo>
                  <a:pt x="5855058" y="3365500"/>
                </a:lnTo>
                <a:lnTo>
                  <a:pt x="5875842" y="3365500"/>
                </a:lnTo>
                <a:lnTo>
                  <a:pt x="5870523" y="3352800"/>
                </a:lnTo>
                <a:close/>
              </a:path>
              <a:path w="6683375" h="3365500">
                <a:moveTo>
                  <a:pt x="5884047" y="3340100"/>
                </a:moveTo>
                <a:lnTo>
                  <a:pt x="5873434" y="3340100"/>
                </a:lnTo>
                <a:lnTo>
                  <a:pt x="5885501" y="3352800"/>
                </a:lnTo>
                <a:lnTo>
                  <a:pt x="5889959" y="3365500"/>
                </a:lnTo>
                <a:lnTo>
                  <a:pt x="5906665" y="3365500"/>
                </a:lnTo>
                <a:lnTo>
                  <a:pt x="5902357" y="3352800"/>
                </a:lnTo>
                <a:lnTo>
                  <a:pt x="5890902" y="3352800"/>
                </a:lnTo>
                <a:lnTo>
                  <a:pt x="5889038" y="3347275"/>
                </a:lnTo>
                <a:lnTo>
                  <a:pt x="5884047" y="3340100"/>
                </a:lnTo>
                <a:close/>
              </a:path>
              <a:path w="6683375" h="3365500">
                <a:moveTo>
                  <a:pt x="5905049" y="3352800"/>
                </a:moveTo>
                <a:lnTo>
                  <a:pt x="5902357" y="3352800"/>
                </a:lnTo>
                <a:lnTo>
                  <a:pt x="5906665" y="3365500"/>
                </a:lnTo>
                <a:lnTo>
                  <a:pt x="5907026" y="3362697"/>
                </a:lnTo>
                <a:lnTo>
                  <a:pt x="5905049" y="3352800"/>
                </a:lnTo>
                <a:close/>
              </a:path>
              <a:path w="6683375" h="3365500">
                <a:moveTo>
                  <a:pt x="5907026" y="3362697"/>
                </a:moveTo>
                <a:lnTo>
                  <a:pt x="5906665" y="3365500"/>
                </a:lnTo>
                <a:lnTo>
                  <a:pt x="5907586" y="3365500"/>
                </a:lnTo>
                <a:lnTo>
                  <a:pt x="5907026" y="3362697"/>
                </a:lnTo>
                <a:close/>
              </a:path>
              <a:path w="6683375" h="3365500">
                <a:moveTo>
                  <a:pt x="5948978" y="3352800"/>
                </a:moveTo>
                <a:lnTo>
                  <a:pt x="5920773" y="3352800"/>
                </a:lnTo>
                <a:lnTo>
                  <a:pt x="5932830" y="3365500"/>
                </a:lnTo>
                <a:lnTo>
                  <a:pt x="5951154" y="3365500"/>
                </a:lnTo>
                <a:lnTo>
                  <a:pt x="5948978" y="3352800"/>
                </a:lnTo>
                <a:close/>
              </a:path>
              <a:path w="6683375" h="3365500">
                <a:moveTo>
                  <a:pt x="5971988" y="3352800"/>
                </a:moveTo>
                <a:lnTo>
                  <a:pt x="5952103" y="3352800"/>
                </a:lnTo>
                <a:lnTo>
                  <a:pt x="5960398" y="3365500"/>
                </a:lnTo>
                <a:lnTo>
                  <a:pt x="5968782" y="3365500"/>
                </a:lnTo>
                <a:lnTo>
                  <a:pt x="5971988" y="3352800"/>
                </a:lnTo>
                <a:close/>
              </a:path>
              <a:path w="6683375" h="3365500">
                <a:moveTo>
                  <a:pt x="6004734" y="3352800"/>
                </a:moveTo>
                <a:lnTo>
                  <a:pt x="5971988" y="3352800"/>
                </a:lnTo>
                <a:lnTo>
                  <a:pt x="5975116" y="3365500"/>
                </a:lnTo>
                <a:lnTo>
                  <a:pt x="6011765" y="3365500"/>
                </a:lnTo>
                <a:lnTo>
                  <a:pt x="6004734" y="3352800"/>
                </a:lnTo>
                <a:close/>
              </a:path>
              <a:path w="6683375" h="3365500">
                <a:moveTo>
                  <a:pt x="6026808" y="3352800"/>
                </a:moveTo>
                <a:lnTo>
                  <a:pt x="6012796" y="3352800"/>
                </a:lnTo>
                <a:lnTo>
                  <a:pt x="6019402" y="3365500"/>
                </a:lnTo>
                <a:lnTo>
                  <a:pt x="6032595" y="3365500"/>
                </a:lnTo>
                <a:lnTo>
                  <a:pt x="6026808" y="3352800"/>
                </a:lnTo>
                <a:close/>
              </a:path>
              <a:path w="6683375" h="3365500">
                <a:moveTo>
                  <a:pt x="6057185" y="3352800"/>
                </a:moveTo>
                <a:lnTo>
                  <a:pt x="6037892" y="3352800"/>
                </a:lnTo>
                <a:lnTo>
                  <a:pt x="6041616" y="3365500"/>
                </a:lnTo>
                <a:lnTo>
                  <a:pt x="6057947" y="3365500"/>
                </a:lnTo>
                <a:lnTo>
                  <a:pt x="6057185" y="3352800"/>
                </a:lnTo>
                <a:close/>
              </a:path>
              <a:path w="6683375" h="3365500">
                <a:moveTo>
                  <a:pt x="6073106" y="3352800"/>
                </a:moveTo>
                <a:lnTo>
                  <a:pt x="6060510" y="3352800"/>
                </a:lnTo>
                <a:lnTo>
                  <a:pt x="6061658" y="3365500"/>
                </a:lnTo>
                <a:lnTo>
                  <a:pt x="6072897" y="3365500"/>
                </a:lnTo>
                <a:lnTo>
                  <a:pt x="6073106" y="3352800"/>
                </a:lnTo>
                <a:close/>
              </a:path>
              <a:path w="6683375" h="3365500">
                <a:moveTo>
                  <a:pt x="6104945" y="3352800"/>
                </a:moveTo>
                <a:lnTo>
                  <a:pt x="6073106" y="3352800"/>
                </a:lnTo>
                <a:lnTo>
                  <a:pt x="6079049" y="3365500"/>
                </a:lnTo>
                <a:lnTo>
                  <a:pt x="6116517" y="3365500"/>
                </a:lnTo>
                <a:lnTo>
                  <a:pt x="6104945" y="3352800"/>
                </a:lnTo>
                <a:close/>
              </a:path>
              <a:path w="6683375" h="3365500">
                <a:moveTo>
                  <a:pt x="6152426" y="3352800"/>
                </a:moveTo>
                <a:lnTo>
                  <a:pt x="6119117" y="3352800"/>
                </a:lnTo>
                <a:lnTo>
                  <a:pt x="6122845" y="3365500"/>
                </a:lnTo>
                <a:lnTo>
                  <a:pt x="6153907" y="3365500"/>
                </a:lnTo>
                <a:lnTo>
                  <a:pt x="6155633" y="3358773"/>
                </a:lnTo>
                <a:lnTo>
                  <a:pt x="6152426" y="3352800"/>
                </a:lnTo>
                <a:close/>
              </a:path>
              <a:path w="6683375" h="3365500">
                <a:moveTo>
                  <a:pt x="6183221" y="3352800"/>
                </a:moveTo>
                <a:lnTo>
                  <a:pt x="6157166" y="3352800"/>
                </a:lnTo>
                <a:lnTo>
                  <a:pt x="6155788" y="3358168"/>
                </a:lnTo>
                <a:lnTo>
                  <a:pt x="6155684" y="3358869"/>
                </a:lnTo>
                <a:lnTo>
                  <a:pt x="6159243" y="3365500"/>
                </a:lnTo>
                <a:lnTo>
                  <a:pt x="6188049" y="3365500"/>
                </a:lnTo>
                <a:lnTo>
                  <a:pt x="6183221" y="3352800"/>
                </a:lnTo>
                <a:close/>
              </a:path>
              <a:path w="6683375" h="3365500">
                <a:moveTo>
                  <a:pt x="6208676" y="3352800"/>
                </a:moveTo>
                <a:lnTo>
                  <a:pt x="6193474" y="3352800"/>
                </a:lnTo>
                <a:lnTo>
                  <a:pt x="6206811" y="3365500"/>
                </a:lnTo>
                <a:lnTo>
                  <a:pt x="6218580" y="3365500"/>
                </a:lnTo>
                <a:lnTo>
                  <a:pt x="6208676" y="3352800"/>
                </a:lnTo>
                <a:close/>
              </a:path>
              <a:path w="6683375" h="3365500">
                <a:moveTo>
                  <a:pt x="6250794" y="3352800"/>
                </a:moveTo>
                <a:lnTo>
                  <a:pt x="6232749" y="3352800"/>
                </a:lnTo>
                <a:lnTo>
                  <a:pt x="6239440" y="3365500"/>
                </a:lnTo>
                <a:lnTo>
                  <a:pt x="6252395" y="3365500"/>
                </a:lnTo>
                <a:lnTo>
                  <a:pt x="6250794" y="3352800"/>
                </a:lnTo>
                <a:close/>
              </a:path>
              <a:path w="6683375" h="3365500">
                <a:moveTo>
                  <a:pt x="6301243" y="3352800"/>
                </a:moveTo>
                <a:lnTo>
                  <a:pt x="6266959" y="3352800"/>
                </a:lnTo>
                <a:lnTo>
                  <a:pt x="6270187" y="3365500"/>
                </a:lnTo>
                <a:lnTo>
                  <a:pt x="6305775" y="3365500"/>
                </a:lnTo>
                <a:lnTo>
                  <a:pt x="6301243" y="3352800"/>
                </a:lnTo>
                <a:close/>
              </a:path>
              <a:path w="6683375" h="3365500">
                <a:moveTo>
                  <a:pt x="6359252" y="3352800"/>
                </a:moveTo>
                <a:lnTo>
                  <a:pt x="6318049" y="3352800"/>
                </a:lnTo>
                <a:lnTo>
                  <a:pt x="6324766" y="3365500"/>
                </a:lnTo>
                <a:lnTo>
                  <a:pt x="6358936" y="3365500"/>
                </a:lnTo>
                <a:lnTo>
                  <a:pt x="6359252" y="3352800"/>
                </a:lnTo>
                <a:close/>
              </a:path>
              <a:path w="6683375" h="3365500">
                <a:moveTo>
                  <a:pt x="6382376" y="3352800"/>
                </a:moveTo>
                <a:lnTo>
                  <a:pt x="6359252" y="3352800"/>
                </a:lnTo>
                <a:lnTo>
                  <a:pt x="6367722" y="3365500"/>
                </a:lnTo>
                <a:lnTo>
                  <a:pt x="6389606" y="3365500"/>
                </a:lnTo>
                <a:lnTo>
                  <a:pt x="6382376" y="3352800"/>
                </a:lnTo>
                <a:close/>
              </a:path>
              <a:path w="6683375" h="3365500">
                <a:moveTo>
                  <a:pt x="6396499" y="3340100"/>
                </a:moveTo>
                <a:lnTo>
                  <a:pt x="6383838" y="3340100"/>
                </a:lnTo>
                <a:lnTo>
                  <a:pt x="6397904" y="3352800"/>
                </a:lnTo>
                <a:lnTo>
                  <a:pt x="6403260" y="3365500"/>
                </a:lnTo>
                <a:lnTo>
                  <a:pt x="6414874" y="3365500"/>
                </a:lnTo>
                <a:lnTo>
                  <a:pt x="6407198" y="3352800"/>
                </a:lnTo>
                <a:lnTo>
                  <a:pt x="6401680" y="3352800"/>
                </a:lnTo>
                <a:lnTo>
                  <a:pt x="6396499" y="3340100"/>
                </a:lnTo>
                <a:close/>
              </a:path>
              <a:path w="6683375" h="3365500">
                <a:moveTo>
                  <a:pt x="6653048" y="3340100"/>
                </a:moveTo>
                <a:lnTo>
                  <a:pt x="6399582" y="3340100"/>
                </a:lnTo>
                <a:lnTo>
                  <a:pt x="6407286" y="3352944"/>
                </a:lnTo>
                <a:lnTo>
                  <a:pt x="6414874" y="3365500"/>
                </a:lnTo>
                <a:lnTo>
                  <a:pt x="6420783" y="3365500"/>
                </a:lnTo>
                <a:lnTo>
                  <a:pt x="6417637" y="3352800"/>
                </a:lnTo>
                <a:lnTo>
                  <a:pt x="6658750" y="3352800"/>
                </a:lnTo>
                <a:lnTo>
                  <a:pt x="6653048" y="3340100"/>
                </a:lnTo>
                <a:close/>
              </a:path>
              <a:path w="6683375" h="3365500">
                <a:moveTo>
                  <a:pt x="6426157" y="3352800"/>
                </a:moveTo>
                <a:lnTo>
                  <a:pt x="6417637" y="3352800"/>
                </a:lnTo>
                <a:lnTo>
                  <a:pt x="6420783" y="3365500"/>
                </a:lnTo>
                <a:lnTo>
                  <a:pt x="6422912" y="3365500"/>
                </a:lnTo>
                <a:lnTo>
                  <a:pt x="6426157" y="3352800"/>
                </a:lnTo>
                <a:close/>
              </a:path>
              <a:path w="6683375" h="3365500">
                <a:moveTo>
                  <a:pt x="6468796" y="3352800"/>
                </a:moveTo>
                <a:lnTo>
                  <a:pt x="6428095" y="3352800"/>
                </a:lnTo>
                <a:lnTo>
                  <a:pt x="6442963" y="3365500"/>
                </a:lnTo>
                <a:lnTo>
                  <a:pt x="6475538" y="3365500"/>
                </a:lnTo>
                <a:lnTo>
                  <a:pt x="6468796" y="3352800"/>
                </a:lnTo>
                <a:close/>
              </a:path>
              <a:path w="6683375" h="3365500">
                <a:moveTo>
                  <a:pt x="6506515" y="3352800"/>
                </a:moveTo>
                <a:lnTo>
                  <a:pt x="6483397" y="3352800"/>
                </a:lnTo>
                <a:lnTo>
                  <a:pt x="6483618" y="3365500"/>
                </a:lnTo>
                <a:lnTo>
                  <a:pt x="6512169" y="3365500"/>
                </a:lnTo>
                <a:lnTo>
                  <a:pt x="6506515" y="3352800"/>
                </a:lnTo>
                <a:close/>
              </a:path>
              <a:path w="6683375" h="3365500">
                <a:moveTo>
                  <a:pt x="6532283" y="3352800"/>
                </a:moveTo>
                <a:lnTo>
                  <a:pt x="6518606" y="3352800"/>
                </a:lnTo>
                <a:lnTo>
                  <a:pt x="6525367" y="3365500"/>
                </a:lnTo>
                <a:lnTo>
                  <a:pt x="6533433" y="3365500"/>
                </a:lnTo>
                <a:lnTo>
                  <a:pt x="6532283" y="3352800"/>
                </a:lnTo>
                <a:close/>
              </a:path>
              <a:path w="6683375" h="3365500">
                <a:moveTo>
                  <a:pt x="6582139" y="3352800"/>
                </a:moveTo>
                <a:lnTo>
                  <a:pt x="6542956" y="3352800"/>
                </a:lnTo>
                <a:lnTo>
                  <a:pt x="6544255" y="3365500"/>
                </a:lnTo>
                <a:lnTo>
                  <a:pt x="6589147" y="3365500"/>
                </a:lnTo>
                <a:lnTo>
                  <a:pt x="6582139" y="3352800"/>
                </a:lnTo>
                <a:close/>
              </a:path>
              <a:path w="6683375" h="3365500">
                <a:moveTo>
                  <a:pt x="6628795" y="3352800"/>
                </a:moveTo>
                <a:lnTo>
                  <a:pt x="6582927" y="3352800"/>
                </a:lnTo>
                <a:lnTo>
                  <a:pt x="6592452" y="3365500"/>
                </a:lnTo>
                <a:lnTo>
                  <a:pt x="6631576" y="3365500"/>
                </a:lnTo>
                <a:lnTo>
                  <a:pt x="6628795" y="3352800"/>
                </a:lnTo>
                <a:close/>
              </a:path>
              <a:path w="6683375" h="3365500">
                <a:moveTo>
                  <a:pt x="6658191" y="3340100"/>
                </a:moveTo>
                <a:lnTo>
                  <a:pt x="6653048" y="3340100"/>
                </a:lnTo>
                <a:lnTo>
                  <a:pt x="6658750" y="3352800"/>
                </a:lnTo>
                <a:lnTo>
                  <a:pt x="6634249" y="3352800"/>
                </a:lnTo>
                <a:lnTo>
                  <a:pt x="6640068" y="3365500"/>
                </a:lnTo>
                <a:lnTo>
                  <a:pt x="6669018" y="3365500"/>
                </a:lnTo>
                <a:lnTo>
                  <a:pt x="6664358" y="3352800"/>
                </a:lnTo>
                <a:lnTo>
                  <a:pt x="6658191" y="3340100"/>
                </a:lnTo>
                <a:close/>
              </a:path>
              <a:path w="6683375" h="3365500">
                <a:moveTo>
                  <a:pt x="334123" y="3352800"/>
                </a:moveTo>
                <a:lnTo>
                  <a:pt x="319017" y="3352800"/>
                </a:lnTo>
                <a:lnTo>
                  <a:pt x="318418" y="3364938"/>
                </a:lnTo>
                <a:lnTo>
                  <a:pt x="334123" y="3352800"/>
                </a:lnTo>
                <a:close/>
              </a:path>
              <a:path w="6683375" h="3365500">
                <a:moveTo>
                  <a:pt x="4885759" y="3352800"/>
                </a:moveTo>
                <a:lnTo>
                  <a:pt x="4879874" y="3352800"/>
                </a:lnTo>
                <a:lnTo>
                  <a:pt x="4881115" y="3364730"/>
                </a:lnTo>
                <a:lnTo>
                  <a:pt x="4885759" y="3352800"/>
                </a:lnTo>
                <a:close/>
              </a:path>
              <a:path w="6683375" h="3365500">
                <a:moveTo>
                  <a:pt x="2328311" y="3352800"/>
                </a:moveTo>
                <a:lnTo>
                  <a:pt x="2316265" y="3352800"/>
                </a:lnTo>
                <a:lnTo>
                  <a:pt x="2320426" y="3364567"/>
                </a:lnTo>
                <a:lnTo>
                  <a:pt x="2328311" y="3352800"/>
                </a:lnTo>
                <a:close/>
              </a:path>
              <a:path w="6683375" h="3365500">
                <a:moveTo>
                  <a:pt x="3352772" y="3352800"/>
                </a:moveTo>
                <a:lnTo>
                  <a:pt x="3340143" y="3352800"/>
                </a:lnTo>
                <a:lnTo>
                  <a:pt x="3346467" y="3363931"/>
                </a:lnTo>
                <a:lnTo>
                  <a:pt x="3352772" y="3352800"/>
                </a:lnTo>
                <a:close/>
              </a:path>
              <a:path w="6683375" h="3365500">
                <a:moveTo>
                  <a:pt x="5908304" y="3352800"/>
                </a:moveTo>
                <a:lnTo>
                  <a:pt x="5905049" y="3352800"/>
                </a:lnTo>
                <a:lnTo>
                  <a:pt x="5907026" y="3362697"/>
                </a:lnTo>
                <a:lnTo>
                  <a:pt x="5908304" y="3352800"/>
                </a:lnTo>
                <a:close/>
              </a:path>
              <a:path w="6683375" h="3365500">
                <a:moveTo>
                  <a:pt x="1818119" y="3352800"/>
                </a:moveTo>
                <a:lnTo>
                  <a:pt x="1804326" y="3352800"/>
                </a:lnTo>
                <a:lnTo>
                  <a:pt x="1806727" y="3362543"/>
                </a:lnTo>
                <a:lnTo>
                  <a:pt x="1818119" y="3352800"/>
                </a:lnTo>
                <a:close/>
              </a:path>
              <a:path w="6683375" h="3365500">
                <a:moveTo>
                  <a:pt x="1455336" y="3352800"/>
                </a:moveTo>
                <a:lnTo>
                  <a:pt x="1449666" y="3352800"/>
                </a:lnTo>
                <a:lnTo>
                  <a:pt x="1448504" y="3359379"/>
                </a:lnTo>
                <a:lnTo>
                  <a:pt x="1455336" y="3352800"/>
                </a:lnTo>
                <a:close/>
              </a:path>
              <a:path w="6683375" h="3365500">
                <a:moveTo>
                  <a:pt x="1966652" y="3352800"/>
                </a:moveTo>
                <a:lnTo>
                  <a:pt x="1961982" y="3352800"/>
                </a:lnTo>
                <a:lnTo>
                  <a:pt x="1961091" y="3358869"/>
                </a:lnTo>
                <a:lnTo>
                  <a:pt x="1966652" y="3352800"/>
                </a:lnTo>
                <a:close/>
              </a:path>
              <a:path w="6683375" h="3365500">
                <a:moveTo>
                  <a:pt x="6292437" y="3340100"/>
                </a:moveTo>
                <a:lnTo>
                  <a:pt x="6145973" y="3340100"/>
                </a:lnTo>
                <a:lnTo>
                  <a:pt x="6149461" y="3347275"/>
                </a:lnTo>
                <a:lnTo>
                  <a:pt x="6155633" y="3358773"/>
                </a:lnTo>
                <a:lnTo>
                  <a:pt x="6157166" y="3352800"/>
                </a:lnTo>
                <a:lnTo>
                  <a:pt x="6291137" y="3352800"/>
                </a:lnTo>
                <a:lnTo>
                  <a:pt x="6292437" y="3340100"/>
                </a:lnTo>
                <a:close/>
              </a:path>
              <a:path w="6683375" h="3365500">
                <a:moveTo>
                  <a:pt x="5132197" y="3327400"/>
                </a:moveTo>
                <a:lnTo>
                  <a:pt x="5116399" y="3327400"/>
                </a:lnTo>
                <a:lnTo>
                  <a:pt x="5124440" y="3340147"/>
                </a:lnTo>
                <a:lnTo>
                  <a:pt x="5130785" y="3358168"/>
                </a:lnTo>
                <a:lnTo>
                  <a:pt x="5132592" y="3352800"/>
                </a:lnTo>
                <a:lnTo>
                  <a:pt x="5135725" y="3352800"/>
                </a:lnTo>
                <a:lnTo>
                  <a:pt x="5126711" y="3340100"/>
                </a:lnTo>
                <a:lnTo>
                  <a:pt x="5134428" y="3340100"/>
                </a:lnTo>
                <a:lnTo>
                  <a:pt x="5132197" y="3327400"/>
                </a:lnTo>
                <a:close/>
              </a:path>
              <a:path w="6683375" h="3365500">
                <a:moveTo>
                  <a:pt x="2733627" y="3352800"/>
                </a:moveTo>
                <a:lnTo>
                  <a:pt x="2730456" y="3352800"/>
                </a:lnTo>
                <a:lnTo>
                  <a:pt x="2729941" y="3357826"/>
                </a:lnTo>
                <a:lnTo>
                  <a:pt x="2733627" y="3352800"/>
                </a:lnTo>
                <a:close/>
              </a:path>
              <a:path w="6683375" h="3365500">
                <a:moveTo>
                  <a:pt x="4623501" y="3327400"/>
                </a:moveTo>
                <a:lnTo>
                  <a:pt x="4608529" y="3327400"/>
                </a:lnTo>
                <a:lnTo>
                  <a:pt x="4613844" y="3340147"/>
                </a:lnTo>
                <a:lnTo>
                  <a:pt x="4618426" y="3357790"/>
                </a:lnTo>
                <a:lnTo>
                  <a:pt x="4620304" y="3352800"/>
                </a:lnTo>
                <a:lnTo>
                  <a:pt x="4623946" y="3352800"/>
                </a:lnTo>
                <a:lnTo>
                  <a:pt x="4616320" y="3340100"/>
                </a:lnTo>
                <a:lnTo>
                  <a:pt x="4625284" y="3340100"/>
                </a:lnTo>
                <a:lnTo>
                  <a:pt x="4623501" y="3327400"/>
                </a:lnTo>
                <a:close/>
              </a:path>
              <a:path w="6683375" h="3365500">
                <a:moveTo>
                  <a:pt x="3860458" y="3327400"/>
                </a:moveTo>
                <a:lnTo>
                  <a:pt x="3846725" y="3327400"/>
                </a:lnTo>
                <a:lnTo>
                  <a:pt x="3847948" y="3340147"/>
                </a:lnTo>
                <a:lnTo>
                  <a:pt x="3850001" y="3357092"/>
                </a:lnTo>
                <a:lnTo>
                  <a:pt x="3851874" y="3352800"/>
                </a:lnTo>
                <a:lnTo>
                  <a:pt x="3856275" y="3352800"/>
                </a:lnTo>
                <a:lnTo>
                  <a:pt x="3850737" y="3340100"/>
                </a:lnTo>
                <a:lnTo>
                  <a:pt x="3861567" y="3340100"/>
                </a:lnTo>
                <a:lnTo>
                  <a:pt x="3860458" y="3327400"/>
                </a:lnTo>
                <a:close/>
              </a:path>
              <a:path w="6683375" h="3365500">
                <a:moveTo>
                  <a:pt x="2829956" y="3340100"/>
                </a:moveTo>
                <a:lnTo>
                  <a:pt x="2826519" y="3340100"/>
                </a:lnTo>
                <a:lnTo>
                  <a:pt x="2825323" y="3352631"/>
                </a:lnTo>
                <a:lnTo>
                  <a:pt x="2825260" y="3356749"/>
                </a:lnTo>
                <a:lnTo>
                  <a:pt x="2827299" y="3352800"/>
                </a:lnTo>
                <a:lnTo>
                  <a:pt x="2832715" y="3352800"/>
                </a:lnTo>
                <a:lnTo>
                  <a:pt x="2829956" y="3340100"/>
                </a:lnTo>
                <a:close/>
              </a:path>
              <a:path w="6683375" h="3365500">
                <a:moveTo>
                  <a:pt x="376746" y="3352800"/>
                </a:moveTo>
                <a:lnTo>
                  <a:pt x="374512" y="3352800"/>
                </a:lnTo>
                <a:lnTo>
                  <a:pt x="374660" y="3356273"/>
                </a:lnTo>
                <a:lnTo>
                  <a:pt x="376746" y="3352800"/>
                </a:lnTo>
                <a:close/>
              </a:path>
              <a:path w="6683375" h="3365500">
                <a:moveTo>
                  <a:pt x="3756260" y="3352800"/>
                </a:moveTo>
                <a:lnTo>
                  <a:pt x="3755088" y="3352800"/>
                </a:lnTo>
                <a:lnTo>
                  <a:pt x="3754975" y="3355427"/>
                </a:lnTo>
                <a:lnTo>
                  <a:pt x="3756260" y="3352800"/>
                </a:lnTo>
                <a:close/>
              </a:path>
              <a:path w="6683375" h="3365500">
                <a:moveTo>
                  <a:pt x="2080026" y="3327400"/>
                </a:moveTo>
                <a:lnTo>
                  <a:pt x="2069182" y="3327400"/>
                </a:lnTo>
                <a:lnTo>
                  <a:pt x="2060930" y="3340005"/>
                </a:lnTo>
                <a:lnTo>
                  <a:pt x="2060859" y="3340147"/>
                </a:lnTo>
                <a:lnTo>
                  <a:pt x="2057994" y="3354319"/>
                </a:lnTo>
                <a:lnTo>
                  <a:pt x="2058869" y="3352800"/>
                </a:lnTo>
                <a:lnTo>
                  <a:pt x="2065045" y="3352800"/>
                </a:lnTo>
                <a:lnTo>
                  <a:pt x="2064372" y="3340100"/>
                </a:lnTo>
                <a:lnTo>
                  <a:pt x="2079563" y="3340100"/>
                </a:lnTo>
                <a:lnTo>
                  <a:pt x="2080026" y="3327400"/>
                </a:lnTo>
                <a:close/>
              </a:path>
              <a:path w="6683375" h="3365500">
                <a:moveTo>
                  <a:pt x="1400016" y="3352800"/>
                </a:moveTo>
                <a:lnTo>
                  <a:pt x="1399655" y="3352800"/>
                </a:lnTo>
                <a:lnTo>
                  <a:pt x="1399745" y="3353493"/>
                </a:lnTo>
                <a:lnTo>
                  <a:pt x="1400016" y="3352800"/>
                </a:lnTo>
                <a:close/>
              </a:path>
              <a:path w="6683375" h="3365500">
                <a:moveTo>
                  <a:pt x="1552961" y="3337009"/>
                </a:moveTo>
                <a:lnTo>
                  <a:pt x="1550358" y="3340005"/>
                </a:lnTo>
                <a:lnTo>
                  <a:pt x="1550262" y="3340147"/>
                </a:lnTo>
                <a:lnTo>
                  <a:pt x="1546493" y="3352944"/>
                </a:lnTo>
                <a:lnTo>
                  <a:pt x="1546582" y="3352800"/>
                </a:lnTo>
                <a:lnTo>
                  <a:pt x="1553265" y="3352800"/>
                </a:lnTo>
                <a:lnTo>
                  <a:pt x="1553982" y="3340100"/>
                </a:lnTo>
                <a:lnTo>
                  <a:pt x="1551998" y="3340100"/>
                </a:lnTo>
                <a:lnTo>
                  <a:pt x="1552961" y="3337009"/>
                </a:lnTo>
                <a:close/>
              </a:path>
              <a:path w="6683375" h="3365500">
                <a:moveTo>
                  <a:pt x="31259" y="3327400"/>
                </a:moveTo>
                <a:lnTo>
                  <a:pt x="31116" y="3327400"/>
                </a:lnTo>
                <a:lnTo>
                  <a:pt x="25962" y="3340100"/>
                </a:lnTo>
                <a:lnTo>
                  <a:pt x="17770" y="3340100"/>
                </a:lnTo>
                <a:lnTo>
                  <a:pt x="10606" y="3352631"/>
                </a:lnTo>
                <a:lnTo>
                  <a:pt x="10654" y="3352800"/>
                </a:lnTo>
                <a:lnTo>
                  <a:pt x="21969" y="3352800"/>
                </a:lnTo>
                <a:lnTo>
                  <a:pt x="26946" y="3340005"/>
                </a:lnTo>
                <a:lnTo>
                  <a:pt x="31259" y="3327400"/>
                </a:lnTo>
                <a:close/>
              </a:path>
              <a:path w="6683375" h="3365500">
                <a:moveTo>
                  <a:pt x="300531" y="3327400"/>
                </a:moveTo>
                <a:lnTo>
                  <a:pt x="291895" y="3327400"/>
                </a:lnTo>
                <a:lnTo>
                  <a:pt x="283531" y="3336880"/>
                </a:lnTo>
                <a:lnTo>
                  <a:pt x="282158" y="3340147"/>
                </a:lnTo>
                <a:lnTo>
                  <a:pt x="274611" y="3352800"/>
                </a:lnTo>
                <a:lnTo>
                  <a:pt x="311637" y="3352800"/>
                </a:lnTo>
                <a:lnTo>
                  <a:pt x="317175" y="3340100"/>
                </a:lnTo>
                <a:lnTo>
                  <a:pt x="292803" y="3340100"/>
                </a:lnTo>
                <a:lnTo>
                  <a:pt x="300531" y="3327400"/>
                </a:lnTo>
                <a:close/>
              </a:path>
              <a:path w="6683375" h="3365500">
                <a:moveTo>
                  <a:pt x="529550" y="3340100"/>
                </a:moveTo>
                <a:lnTo>
                  <a:pt x="322717" y="3340100"/>
                </a:lnTo>
                <a:lnTo>
                  <a:pt x="320206" y="3352800"/>
                </a:lnTo>
                <a:lnTo>
                  <a:pt x="522662" y="3352800"/>
                </a:lnTo>
                <a:lnTo>
                  <a:pt x="529550" y="3340100"/>
                </a:lnTo>
                <a:close/>
              </a:path>
              <a:path w="6683375" h="3365500">
                <a:moveTo>
                  <a:pt x="1020849" y="3340100"/>
                </a:moveTo>
                <a:lnTo>
                  <a:pt x="936400" y="3340100"/>
                </a:lnTo>
                <a:lnTo>
                  <a:pt x="940718" y="3352800"/>
                </a:lnTo>
                <a:lnTo>
                  <a:pt x="1017261" y="3352800"/>
                </a:lnTo>
                <a:lnTo>
                  <a:pt x="1020849" y="3340100"/>
                </a:lnTo>
                <a:close/>
              </a:path>
              <a:path w="6683375" h="3365500">
                <a:moveTo>
                  <a:pt x="1316270" y="3327400"/>
                </a:moveTo>
                <a:lnTo>
                  <a:pt x="1307766" y="3327400"/>
                </a:lnTo>
                <a:lnTo>
                  <a:pt x="1300457" y="3340005"/>
                </a:lnTo>
                <a:lnTo>
                  <a:pt x="1300360" y="3340147"/>
                </a:lnTo>
                <a:lnTo>
                  <a:pt x="1296385" y="3344573"/>
                </a:lnTo>
                <a:lnTo>
                  <a:pt x="1295070" y="3352800"/>
                </a:lnTo>
                <a:lnTo>
                  <a:pt x="1333864" y="3352800"/>
                </a:lnTo>
                <a:lnTo>
                  <a:pt x="1338360" y="3340100"/>
                </a:lnTo>
                <a:lnTo>
                  <a:pt x="1310309" y="3340100"/>
                </a:lnTo>
                <a:lnTo>
                  <a:pt x="1316270" y="3327400"/>
                </a:lnTo>
                <a:close/>
              </a:path>
              <a:path w="6683375" h="3365500">
                <a:moveTo>
                  <a:pt x="1698018" y="3340100"/>
                </a:moveTo>
                <a:lnTo>
                  <a:pt x="1553982" y="3340100"/>
                </a:lnTo>
                <a:lnTo>
                  <a:pt x="1553265" y="3352800"/>
                </a:lnTo>
                <a:lnTo>
                  <a:pt x="1694241" y="3352800"/>
                </a:lnTo>
                <a:lnTo>
                  <a:pt x="1698018" y="3340100"/>
                </a:lnTo>
                <a:close/>
              </a:path>
              <a:path w="6683375" h="3365500">
                <a:moveTo>
                  <a:pt x="1786738" y="3340100"/>
                </a:moveTo>
                <a:lnTo>
                  <a:pt x="1701745" y="3340100"/>
                </a:lnTo>
                <a:lnTo>
                  <a:pt x="1706738" y="3352800"/>
                </a:lnTo>
                <a:lnTo>
                  <a:pt x="1783410" y="3352800"/>
                </a:lnTo>
                <a:lnTo>
                  <a:pt x="1786738" y="3340100"/>
                </a:lnTo>
                <a:close/>
              </a:path>
              <a:path w="6683375" h="3365500">
                <a:moveTo>
                  <a:pt x="1824140" y="3327400"/>
                </a:moveTo>
                <a:lnTo>
                  <a:pt x="1816891" y="3327400"/>
                </a:lnTo>
                <a:lnTo>
                  <a:pt x="1811024" y="3340147"/>
                </a:lnTo>
                <a:lnTo>
                  <a:pt x="1806776" y="3347018"/>
                </a:lnTo>
                <a:lnTo>
                  <a:pt x="1806082" y="3352800"/>
                </a:lnTo>
                <a:lnTo>
                  <a:pt x="1844979" y="3352800"/>
                </a:lnTo>
                <a:lnTo>
                  <a:pt x="1848952" y="3340100"/>
                </a:lnTo>
                <a:lnTo>
                  <a:pt x="1819062" y="3340100"/>
                </a:lnTo>
                <a:lnTo>
                  <a:pt x="1824140" y="3327400"/>
                </a:lnTo>
                <a:close/>
              </a:path>
              <a:path w="6683375" h="3365500">
                <a:moveTo>
                  <a:pt x="2208508" y="3340100"/>
                </a:moveTo>
                <a:lnTo>
                  <a:pt x="2064372" y="3340100"/>
                </a:lnTo>
                <a:lnTo>
                  <a:pt x="2065045" y="3352800"/>
                </a:lnTo>
                <a:lnTo>
                  <a:pt x="2205007" y="3352800"/>
                </a:lnTo>
                <a:lnTo>
                  <a:pt x="2208508" y="3340100"/>
                </a:lnTo>
                <a:close/>
              </a:path>
              <a:path w="6683375" h="3365500">
                <a:moveTo>
                  <a:pt x="2297330" y="3340100"/>
                </a:moveTo>
                <a:lnTo>
                  <a:pt x="2211976" y="3340100"/>
                </a:lnTo>
                <a:lnTo>
                  <a:pt x="2217416" y="3352800"/>
                </a:lnTo>
                <a:lnTo>
                  <a:pt x="2294176" y="3352800"/>
                </a:lnTo>
                <a:lnTo>
                  <a:pt x="2297330" y="3340100"/>
                </a:lnTo>
                <a:close/>
              </a:path>
              <a:path w="6683375" h="3365500">
                <a:moveTo>
                  <a:pt x="2585945" y="3327400"/>
                </a:moveTo>
                <a:lnTo>
                  <a:pt x="2577604" y="3327400"/>
                </a:lnTo>
                <a:lnTo>
                  <a:pt x="2575063" y="3340005"/>
                </a:lnTo>
                <a:lnTo>
                  <a:pt x="2575021" y="3340147"/>
                </a:lnTo>
                <a:lnTo>
                  <a:pt x="2573127" y="3344060"/>
                </a:lnTo>
                <a:lnTo>
                  <a:pt x="2572602" y="3352800"/>
                </a:lnTo>
                <a:lnTo>
                  <a:pt x="2611650" y="3352800"/>
                </a:lnTo>
                <a:lnTo>
                  <a:pt x="2614841" y="3340100"/>
                </a:lnTo>
                <a:lnTo>
                  <a:pt x="2582192" y="3340100"/>
                </a:lnTo>
                <a:lnTo>
                  <a:pt x="2585945" y="3327400"/>
                </a:lnTo>
                <a:close/>
              </a:path>
              <a:path w="6683375" h="3365500">
                <a:moveTo>
                  <a:pt x="3318515" y="3340100"/>
                </a:moveTo>
                <a:lnTo>
                  <a:pt x="3232437" y="3340100"/>
                </a:lnTo>
                <a:lnTo>
                  <a:pt x="3238776" y="3352800"/>
                </a:lnTo>
                <a:lnTo>
                  <a:pt x="3315708" y="3352800"/>
                </a:lnTo>
                <a:lnTo>
                  <a:pt x="3318515" y="3340100"/>
                </a:lnTo>
                <a:close/>
              </a:path>
              <a:path w="6683375" h="3365500">
                <a:moveTo>
                  <a:pt x="3601683" y="3327400"/>
                </a:moveTo>
                <a:lnTo>
                  <a:pt x="3593476" y="3327400"/>
                </a:lnTo>
                <a:lnTo>
                  <a:pt x="3594749" y="3340147"/>
                </a:lnTo>
                <a:lnTo>
                  <a:pt x="3594419" y="3342301"/>
                </a:lnTo>
                <a:lnTo>
                  <a:pt x="3594627" y="3352800"/>
                </a:lnTo>
                <a:lnTo>
                  <a:pt x="3633878" y="3352800"/>
                </a:lnTo>
                <a:lnTo>
                  <a:pt x="3636027" y="3340100"/>
                </a:lnTo>
                <a:lnTo>
                  <a:pt x="3599698" y="3340100"/>
                </a:lnTo>
                <a:lnTo>
                  <a:pt x="3601683" y="3327400"/>
                </a:lnTo>
                <a:close/>
              </a:path>
              <a:path w="6683375" h="3365500">
                <a:moveTo>
                  <a:pt x="3995228" y="3340100"/>
                </a:moveTo>
                <a:lnTo>
                  <a:pt x="3850737" y="3340100"/>
                </a:lnTo>
                <a:lnTo>
                  <a:pt x="3856275" y="3352800"/>
                </a:lnTo>
                <a:lnTo>
                  <a:pt x="3992688" y="3352800"/>
                </a:lnTo>
                <a:lnTo>
                  <a:pt x="3995228" y="3340100"/>
                </a:lnTo>
                <a:close/>
              </a:path>
              <a:path w="6683375" h="3365500">
                <a:moveTo>
                  <a:pt x="4084404" y="3340100"/>
                </a:moveTo>
                <a:lnTo>
                  <a:pt x="3997782" y="3340100"/>
                </a:lnTo>
                <a:lnTo>
                  <a:pt x="4004795" y="3352800"/>
                </a:lnTo>
                <a:lnTo>
                  <a:pt x="4081859" y="3352800"/>
                </a:lnTo>
                <a:lnTo>
                  <a:pt x="4084404" y="3340100"/>
                </a:lnTo>
                <a:close/>
              </a:path>
              <a:path w="6683375" h="3365500">
                <a:moveTo>
                  <a:pt x="4363488" y="3327400"/>
                </a:moveTo>
                <a:lnTo>
                  <a:pt x="4355378" y="3327400"/>
                </a:lnTo>
                <a:lnTo>
                  <a:pt x="4358934" y="3338247"/>
                </a:lnTo>
                <a:lnTo>
                  <a:pt x="4360072" y="3340005"/>
                </a:lnTo>
                <a:lnTo>
                  <a:pt x="4360137" y="3340147"/>
                </a:lnTo>
                <a:lnTo>
                  <a:pt x="4361146" y="3352800"/>
                </a:lnTo>
                <a:lnTo>
                  <a:pt x="4400547" y="3352800"/>
                </a:lnTo>
                <a:lnTo>
                  <a:pt x="4401915" y="3340100"/>
                </a:lnTo>
                <a:lnTo>
                  <a:pt x="4362827" y="3340100"/>
                </a:lnTo>
                <a:lnTo>
                  <a:pt x="4363488" y="3327400"/>
                </a:lnTo>
                <a:close/>
              </a:path>
              <a:path w="6683375" h="3365500">
                <a:moveTo>
                  <a:pt x="4760965" y="3340100"/>
                </a:moveTo>
                <a:lnTo>
                  <a:pt x="4616320" y="3340100"/>
                </a:lnTo>
                <a:lnTo>
                  <a:pt x="4623946" y="3352800"/>
                </a:lnTo>
                <a:lnTo>
                  <a:pt x="4758839" y="3352800"/>
                </a:lnTo>
                <a:lnTo>
                  <a:pt x="4760965" y="3340100"/>
                </a:lnTo>
                <a:close/>
              </a:path>
              <a:path w="6683375" h="3365500">
                <a:moveTo>
                  <a:pt x="4850293" y="3340100"/>
                </a:moveTo>
                <a:lnTo>
                  <a:pt x="4763127" y="3340100"/>
                </a:lnTo>
                <a:lnTo>
                  <a:pt x="4770813" y="3352800"/>
                </a:lnTo>
                <a:lnTo>
                  <a:pt x="4848008" y="3352800"/>
                </a:lnTo>
                <a:lnTo>
                  <a:pt x="4850293" y="3340100"/>
                </a:lnTo>
                <a:close/>
              </a:path>
              <a:path w="6683375" h="3365500">
                <a:moveTo>
                  <a:pt x="4871358" y="3327400"/>
                </a:moveTo>
                <a:lnTo>
                  <a:pt x="4861936" y="3327400"/>
                </a:lnTo>
                <a:lnTo>
                  <a:pt x="4862661" y="3330627"/>
                </a:lnTo>
                <a:lnTo>
                  <a:pt x="4870560" y="3340005"/>
                </a:lnTo>
                <a:lnTo>
                  <a:pt x="4870645" y="3340147"/>
                </a:lnTo>
                <a:lnTo>
                  <a:pt x="4872158" y="3352800"/>
                </a:lnTo>
                <a:lnTo>
                  <a:pt x="4911662" y="3352800"/>
                </a:lnTo>
                <a:lnTo>
                  <a:pt x="4912507" y="3340100"/>
                </a:lnTo>
                <a:lnTo>
                  <a:pt x="4871580" y="3340100"/>
                </a:lnTo>
                <a:lnTo>
                  <a:pt x="4871358" y="3327400"/>
                </a:lnTo>
                <a:close/>
              </a:path>
              <a:path w="6683375" h="3365500">
                <a:moveTo>
                  <a:pt x="5271455" y="3340100"/>
                </a:moveTo>
                <a:lnTo>
                  <a:pt x="5126711" y="3340100"/>
                </a:lnTo>
                <a:lnTo>
                  <a:pt x="5135725" y="3352800"/>
                </a:lnTo>
                <a:lnTo>
                  <a:pt x="5269605" y="3352800"/>
                </a:lnTo>
                <a:lnTo>
                  <a:pt x="5271455" y="3340100"/>
                </a:lnTo>
                <a:close/>
              </a:path>
              <a:path w="6683375" h="3365500">
                <a:moveTo>
                  <a:pt x="5360885" y="3340100"/>
                </a:moveTo>
                <a:lnTo>
                  <a:pt x="5273359" y="3340100"/>
                </a:lnTo>
                <a:lnTo>
                  <a:pt x="5281493" y="3352800"/>
                </a:lnTo>
                <a:lnTo>
                  <a:pt x="5358774" y="3352800"/>
                </a:lnTo>
                <a:lnTo>
                  <a:pt x="5360885" y="3340100"/>
                </a:lnTo>
                <a:close/>
              </a:path>
              <a:path w="6683375" h="3365500">
                <a:moveTo>
                  <a:pt x="5871477" y="3340100"/>
                </a:moveTo>
                <a:lnTo>
                  <a:pt x="5783589" y="3340100"/>
                </a:lnTo>
                <a:lnTo>
                  <a:pt x="5792173" y="3352800"/>
                </a:lnTo>
                <a:lnTo>
                  <a:pt x="5869540" y="3352800"/>
                </a:lnTo>
                <a:lnTo>
                  <a:pt x="5871477" y="3340100"/>
                </a:lnTo>
                <a:close/>
              </a:path>
              <a:path w="6683375" h="3365500">
                <a:moveTo>
                  <a:pt x="5933658" y="3340100"/>
                </a:moveTo>
                <a:lnTo>
                  <a:pt x="5886616" y="3340100"/>
                </a:lnTo>
                <a:lnTo>
                  <a:pt x="5889038" y="3347275"/>
                </a:lnTo>
                <a:lnTo>
                  <a:pt x="5892880" y="3352800"/>
                </a:lnTo>
                <a:lnTo>
                  <a:pt x="5936679" y="3352800"/>
                </a:lnTo>
                <a:lnTo>
                  <a:pt x="5933704" y="3340147"/>
                </a:lnTo>
                <a:close/>
              </a:path>
              <a:path w="6683375" h="3365500">
                <a:moveTo>
                  <a:pt x="6145609" y="3340100"/>
                </a:moveTo>
                <a:lnTo>
                  <a:pt x="5933693" y="3340100"/>
                </a:lnTo>
                <a:lnTo>
                  <a:pt x="5945803" y="3352800"/>
                </a:lnTo>
                <a:lnTo>
                  <a:pt x="6152137" y="3352800"/>
                </a:lnTo>
                <a:lnTo>
                  <a:pt x="6149323" y="3347018"/>
                </a:lnTo>
                <a:lnTo>
                  <a:pt x="6145609" y="3340100"/>
                </a:lnTo>
                <a:close/>
              </a:path>
              <a:path w="6683375" h="3365500">
                <a:moveTo>
                  <a:pt x="6382070" y="3340100"/>
                </a:moveTo>
                <a:lnTo>
                  <a:pt x="6293819" y="3340100"/>
                </a:lnTo>
                <a:lnTo>
                  <a:pt x="6302851" y="3352800"/>
                </a:lnTo>
                <a:lnTo>
                  <a:pt x="6380306" y="3352800"/>
                </a:lnTo>
                <a:lnTo>
                  <a:pt x="6382070" y="3340100"/>
                </a:lnTo>
                <a:close/>
              </a:path>
              <a:path w="6683375" h="3365500">
                <a:moveTo>
                  <a:pt x="6663950" y="3340100"/>
                </a:moveTo>
                <a:lnTo>
                  <a:pt x="6658191" y="3340100"/>
                </a:lnTo>
                <a:lnTo>
                  <a:pt x="6664358" y="3352800"/>
                </a:lnTo>
                <a:lnTo>
                  <a:pt x="6667451" y="3352800"/>
                </a:lnTo>
                <a:lnTo>
                  <a:pt x="6663950" y="3340100"/>
                </a:lnTo>
                <a:close/>
              </a:path>
              <a:path w="6683375" h="3365500">
                <a:moveTo>
                  <a:pt x="17770" y="3340100"/>
                </a:moveTo>
                <a:lnTo>
                  <a:pt x="7058" y="3340100"/>
                </a:lnTo>
                <a:lnTo>
                  <a:pt x="10606" y="3352631"/>
                </a:lnTo>
                <a:lnTo>
                  <a:pt x="17770" y="3340100"/>
                </a:lnTo>
                <a:close/>
              </a:path>
              <a:path w="6683375" h="3365500">
                <a:moveTo>
                  <a:pt x="799831" y="3327400"/>
                </a:moveTo>
                <a:lnTo>
                  <a:pt x="799507" y="3327400"/>
                </a:lnTo>
                <a:lnTo>
                  <a:pt x="784387" y="3340100"/>
                </a:lnTo>
                <a:lnTo>
                  <a:pt x="780156" y="3349868"/>
                </a:lnTo>
                <a:lnTo>
                  <a:pt x="790496" y="3340147"/>
                </a:lnTo>
                <a:lnTo>
                  <a:pt x="799831" y="3327400"/>
                </a:lnTo>
                <a:close/>
              </a:path>
              <a:path w="6683375" h="3365500">
                <a:moveTo>
                  <a:pt x="3085540" y="3327400"/>
                </a:moveTo>
                <a:lnTo>
                  <a:pt x="3084920" y="3327400"/>
                </a:lnTo>
                <a:lnTo>
                  <a:pt x="3082075" y="3340005"/>
                </a:lnTo>
                <a:lnTo>
                  <a:pt x="3082015" y="3342301"/>
                </a:lnTo>
                <a:lnTo>
                  <a:pt x="3081889" y="3349545"/>
                </a:lnTo>
                <a:lnTo>
                  <a:pt x="3084885" y="3340147"/>
                </a:lnTo>
                <a:lnTo>
                  <a:pt x="3085540" y="3327400"/>
                </a:lnTo>
                <a:close/>
              </a:path>
              <a:path w="6683375" h="3365500">
                <a:moveTo>
                  <a:pt x="5887096" y="3327400"/>
                </a:moveTo>
                <a:lnTo>
                  <a:pt x="5878693" y="3327400"/>
                </a:lnTo>
                <a:lnTo>
                  <a:pt x="5884080" y="3340147"/>
                </a:lnTo>
                <a:lnTo>
                  <a:pt x="5889038" y="3347275"/>
                </a:lnTo>
                <a:lnTo>
                  <a:pt x="5886616" y="3340100"/>
                </a:lnTo>
                <a:lnTo>
                  <a:pt x="5889087" y="3340100"/>
                </a:lnTo>
                <a:lnTo>
                  <a:pt x="5887096" y="3327400"/>
                </a:lnTo>
                <a:close/>
              </a:path>
              <a:path w="6683375" h="3365500">
                <a:moveTo>
                  <a:pt x="6149586" y="3327400"/>
                </a:moveTo>
                <a:lnTo>
                  <a:pt x="6132138" y="3327400"/>
                </a:lnTo>
                <a:lnTo>
                  <a:pt x="6145509" y="3340005"/>
                </a:lnTo>
                <a:lnTo>
                  <a:pt x="6145634" y="3340147"/>
                </a:lnTo>
                <a:lnTo>
                  <a:pt x="6149412" y="3347184"/>
                </a:lnTo>
                <a:lnTo>
                  <a:pt x="6145973" y="3340100"/>
                </a:lnTo>
                <a:lnTo>
                  <a:pt x="6152716" y="3340100"/>
                </a:lnTo>
                <a:lnTo>
                  <a:pt x="6149586" y="3327400"/>
                </a:lnTo>
                <a:close/>
              </a:path>
              <a:path w="6683375" h="3365500">
                <a:moveTo>
                  <a:pt x="1814086" y="3314700"/>
                </a:moveTo>
                <a:lnTo>
                  <a:pt x="1806017" y="3327400"/>
                </a:lnTo>
                <a:lnTo>
                  <a:pt x="1811769" y="3327400"/>
                </a:lnTo>
                <a:lnTo>
                  <a:pt x="1807601" y="3340147"/>
                </a:lnTo>
                <a:lnTo>
                  <a:pt x="1806776" y="3347018"/>
                </a:lnTo>
                <a:lnTo>
                  <a:pt x="1811096" y="3340005"/>
                </a:lnTo>
                <a:lnTo>
                  <a:pt x="1816891" y="3327400"/>
                </a:lnTo>
                <a:lnTo>
                  <a:pt x="1814086" y="3314700"/>
                </a:lnTo>
                <a:close/>
              </a:path>
              <a:path w="6683375" h="3365500">
                <a:moveTo>
                  <a:pt x="3333958" y="3314700"/>
                </a:moveTo>
                <a:lnTo>
                  <a:pt x="3328018" y="3327400"/>
                </a:lnTo>
                <a:lnTo>
                  <a:pt x="3334290" y="3327400"/>
                </a:lnTo>
                <a:lnTo>
                  <a:pt x="3337108" y="3340100"/>
                </a:lnTo>
                <a:lnTo>
                  <a:pt x="3336957" y="3340100"/>
                </a:lnTo>
                <a:lnTo>
                  <a:pt x="3336978" y="3345643"/>
                </a:lnTo>
                <a:lnTo>
                  <a:pt x="3337913" y="3340147"/>
                </a:lnTo>
                <a:lnTo>
                  <a:pt x="3339413" y="3327400"/>
                </a:lnTo>
                <a:lnTo>
                  <a:pt x="3333958" y="3314700"/>
                </a:lnTo>
                <a:close/>
              </a:path>
              <a:path w="6683375" h="3365500">
                <a:moveTo>
                  <a:pt x="1307766" y="3327400"/>
                </a:moveTo>
                <a:lnTo>
                  <a:pt x="1303740" y="3327400"/>
                </a:lnTo>
                <a:lnTo>
                  <a:pt x="1297150" y="3340005"/>
                </a:lnTo>
                <a:lnTo>
                  <a:pt x="1297093" y="3340147"/>
                </a:lnTo>
                <a:lnTo>
                  <a:pt x="1296385" y="3344573"/>
                </a:lnTo>
                <a:lnTo>
                  <a:pt x="1300360" y="3340147"/>
                </a:lnTo>
                <a:lnTo>
                  <a:pt x="1307766" y="3327400"/>
                </a:lnTo>
                <a:close/>
              </a:path>
              <a:path w="6683375" h="3365500">
                <a:moveTo>
                  <a:pt x="2577604" y="3327400"/>
                </a:moveTo>
                <a:lnTo>
                  <a:pt x="2573812" y="3327400"/>
                </a:lnTo>
                <a:lnTo>
                  <a:pt x="2573361" y="3340147"/>
                </a:lnTo>
                <a:lnTo>
                  <a:pt x="2573127" y="3344060"/>
                </a:lnTo>
                <a:lnTo>
                  <a:pt x="2575021" y="3340147"/>
                </a:lnTo>
                <a:lnTo>
                  <a:pt x="2577604" y="3327400"/>
                </a:lnTo>
                <a:close/>
              </a:path>
              <a:path w="6683375" h="3365500">
                <a:moveTo>
                  <a:pt x="3593476" y="3327400"/>
                </a:moveTo>
                <a:lnTo>
                  <a:pt x="3589870" y="3327400"/>
                </a:lnTo>
                <a:lnTo>
                  <a:pt x="3594342" y="3340005"/>
                </a:lnTo>
                <a:lnTo>
                  <a:pt x="3594419" y="3342301"/>
                </a:lnTo>
                <a:lnTo>
                  <a:pt x="3594749" y="3340147"/>
                </a:lnTo>
                <a:lnTo>
                  <a:pt x="3593476" y="3327400"/>
                </a:lnTo>
                <a:close/>
              </a:path>
              <a:path w="6683375" h="3365500">
                <a:moveTo>
                  <a:pt x="5933693" y="3340100"/>
                </a:moveTo>
                <a:close/>
              </a:path>
              <a:path w="6683375" h="3365500">
                <a:moveTo>
                  <a:pt x="44676" y="3314700"/>
                </a:moveTo>
                <a:lnTo>
                  <a:pt x="10939" y="3314700"/>
                </a:lnTo>
                <a:lnTo>
                  <a:pt x="6235" y="3327400"/>
                </a:lnTo>
                <a:lnTo>
                  <a:pt x="4980" y="3340100"/>
                </a:lnTo>
                <a:lnTo>
                  <a:pt x="25962" y="3340100"/>
                </a:lnTo>
                <a:lnTo>
                  <a:pt x="31116" y="3327400"/>
                </a:lnTo>
                <a:lnTo>
                  <a:pt x="39889" y="3327400"/>
                </a:lnTo>
                <a:lnTo>
                  <a:pt x="44676" y="3314700"/>
                </a:lnTo>
                <a:close/>
              </a:path>
              <a:path w="6683375" h="3365500">
                <a:moveTo>
                  <a:pt x="110376" y="3327400"/>
                </a:moveTo>
                <a:lnTo>
                  <a:pt x="87992" y="3327400"/>
                </a:lnTo>
                <a:lnTo>
                  <a:pt x="72434" y="3340100"/>
                </a:lnTo>
                <a:lnTo>
                  <a:pt x="105134" y="3340100"/>
                </a:lnTo>
                <a:lnTo>
                  <a:pt x="108121" y="3336279"/>
                </a:lnTo>
                <a:lnTo>
                  <a:pt x="110376" y="3327400"/>
                </a:lnTo>
                <a:close/>
              </a:path>
              <a:path w="6683375" h="3365500">
                <a:moveTo>
                  <a:pt x="108121" y="3336279"/>
                </a:moveTo>
                <a:lnTo>
                  <a:pt x="105134" y="3340100"/>
                </a:lnTo>
                <a:lnTo>
                  <a:pt x="107151" y="3340100"/>
                </a:lnTo>
                <a:lnTo>
                  <a:pt x="108121" y="3336279"/>
                </a:lnTo>
                <a:close/>
              </a:path>
              <a:path w="6683375" h="3365500">
                <a:moveTo>
                  <a:pt x="137740" y="3327400"/>
                </a:moveTo>
                <a:lnTo>
                  <a:pt x="115064" y="3327400"/>
                </a:lnTo>
                <a:lnTo>
                  <a:pt x="108121" y="3336279"/>
                </a:lnTo>
                <a:lnTo>
                  <a:pt x="107151" y="3340100"/>
                </a:lnTo>
                <a:lnTo>
                  <a:pt x="142765" y="3340100"/>
                </a:lnTo>
                <a:lnTo>
                  <a:pt x="137740" y="3327400"/>
                </a:lnTo>
                <a:close/>
              </a:path>
              <a:path w="6683375" h="3365500">
                <a:moveTo>
                  <a:pt x="192643" y="3327400"/>
                </a:moveTo>
                <a:lnTo>
                  <a:pt x="153123" y="3327400"/>
                </a:lnTo>
                <a:lnTo>
                  <a:pt x="146984" y="3340100"/>
                </a:lnTo>
                <a:lnTo>
                  <a:pt x="184806" y="3340100"/>
                </a:lnTo>
                <a:lnTo>
                  <a:pt x="192643" y="3327400"/>
                </a:lnTo>
                <a:close/>
              </a:path>
              <a:path w="6683375" h="3365500">
                <a:moveTo>
                  <a:pt x="223356" y="3327400"/>
                </a:moveTo>
                <a:lnTo>
                  <a:pt x="193627" y="3327400"/>
                </a:lnTo>
                <a:lnTo>
                  <a:pt x="195614" y="3340100"/>
                </a:lnTo>
                <a:lnTo>
                  <a:pt x="219483" y="3340100"/>
                </a:lnTo>
                <a:lnTo>
                  <a:pt x="223356" y="3327400"/>
                </a:lnTo>
                <a:close/>
              </a:path>
              <a:path w="6683375" h="3365500">
                <a:moveTo>
                  <a:pt x="287488" y="3327400"/>
                </a:moveTo>
                <a:lnTo>
                  <a:pt x="238941" y="3327400"/>
                </a:lnTo>
                <a:lnTo>
                  <a:pt x="230774" y="3340100"/>
                </a:lnTo>
                <a:lnTo>
                  <a:pt x="280690" y="3340100"/>
                </a:lnTo>
                <a:lnTo>
                  <a:pt x="283531" y="3336880"/>
                </a:lnTo>
                <a:lnTo>
                  <a:pt x="287488" y="3327400"/>
                </a:lnTo>
                <a:close/>
              </a:path>
              <a:path w="6683375" h="3365500">
                <a:moveTo>
                  <a:pt x="328364" y="3327400"/>
                </a:moveTo>
                <a:lnTo>
                  <a:pt x="302759" y="3327400"/>
                </a:lnTo>
                <a:lnTo>
                  <a:pt x="303006" y="3340100"/>
                </a:lnTo>
                <a:lnTo>
                  <a:pt x="329925" y="3340100"/>
                </a:lnTo>
                <a:lnTo>
                  <a:pt x="328364" y="3327400"/>
                </a:lnTo>
                <a:close/>
              </a:path>
              <a:path w="6683375" h="3365500">
                <a:moveTo>
                  <a:pt x="381010" y="3327400"/>
                </a:moveTo>
                <a:lnTo>
                  <a:pt x="338766" y="3327400"/>
                </a:lnTo>
                <a:lnTo>
                  <a:pt x="338691" y="3340100"/>
                </a:lnTo>
                <a:lnTo>
                  <a:pt x="373486" y="3340100"/>
                </a:lnTo>
                <a:lnTo>
                  <a:pt x="381010" y="3327400"/>
                </a:lnTo>
                <a:close/>
              </a:path>
              <a:path w="6683375" h="3365500">
                <a:moveTo>
                  <a:pt x="408061" y="3327400"/>
                </a:moveTo>
                <a:lnTo>
                  <a:pt x="383305" y="3327400"/>
                </a:lnTo>
                <a:lnTo>
                  <a:pt x="373486" y="3340100"/>
                </a:lnTo>
                <a:lnTo>
                  <a:pt x="404732" y="3340100"/>
                </a:lnTo>
                <a:lnTo>
                  <a:pt x="408061" y="3327400"/>
                </a:lnTo>
                <a:close/>
              </a:path>
              <a:path w="6683375" h="3365500">
                <a:moveTo>
                  <a:pt x="442072" y="3327400"/>
                </a:moveTo>
                <a:lnTo>
                  <a:pt x="423186" y="3327400"/>
                </a:lnTo>
                <a:lnTo>
                  <a:pt x="416677" y="3340100"/>
                </a:lnTo>
                <a:lnTo>
                  <a:pt x="438161" y="3340100"/>
                </a:lnTo>
                <a:lnTo>
                  <a:pt x="442072" y="3327400"/>
                </a:lnTo>
                <a:close/>
              </a:path>
              <a:path w="6683375" h="3365500">
                <a:moveTo>
                  <a:pt x="470481" y="3327400"/>
                </a:moveTo>
                <a:lnTo>
                  <a:pt x="446200" y="3327400"/>
                </a:lnTo>
                <a:lnTo>
                  <a:pt x="442257" y="3340100"/>
                </a:lnTo>
                <a:lnTo>
                  <a:pt x="460290" y="3340100"/>
                </a:lnTo>
                <a:lnTo>
                  <a:pt x="470481" y="3327400"/>
                </a:lnTo>
                <a:close/>
              </a:path>
              <a:path w="6683375" h="3365500">
                <a:moveTo>
                  <a:pt x="488510" y="3327400"/>
                </a:moveTo>
                <a:lnTo>
                  <a:pt x="471986" y="3327400"/>
                </a:lnTo>
                <a:lnTo>
                  <a:pt x="468701" y="3340100"/>
                </a:lnTo>
                <a:lnTo>
                  <a:pt x="487190" y="3340100"/>
                </a:lnTo>
                <a:lnTo>
                  <a:pt x="488510" y="3327400"/>
                </a:lnTo>
                <a:close/>
              </a:path>
              <a:path w="6683375" h="3365500">
                <a:moveTo>
                  <a:pt x="513681" y="3327400"/>
                </a:moveTo>
                <a:lnTo>
                  <a:pt x="491601" y="3327400"/>
                </a:lnTo>
                <a:lnTo>
                  <a:pt x="487190" y="3340100"/>
                </a:lnTo>
                <a:lnTo>
                  <a:pt x="515355" y="3340100"/>
                </a:lnTo>
                <a:lnTo>
                  <a:pt x="513681" y="3327400"/>
                </a:lnTo>
                <a:close/>
              </a:path>
              <a:path w="6683375" h="3365500">
                <a:moveTo>
                  <a:pt x="539087" y="3327400"/>
                </a:moveTo>
                <a:lnTo>
                  <a:pt x="522911" y="3327400"/>
                </a:lnTo>
                <a:lnTo>
                  <a:pt x="515355" y="3340100"/>
                </a:lnTo>
                <a:lnTo>
                  <a:pt x="534318" y="3340100"/>
                </a:lnTo>
                <a:lnTo>
                  <a:pt x="539087" y="3327400"/>
                </a:lnTo>
                <a:close/>
              </a:path>
              <a:path w="6683375" h="3365500">
                <a:moveTo>
                  <a:pt x="575309" y="3327400"/>
                </a:moveTo>
                <a:lnTo>
                  <a:pt x="543874" y="3327400"/>
                </a:lnTo>
                <a:lnTo>
                  <a:pt x="536675" y="3340100"/>
                </a:lnTo>
                <a:lnTo>
                  <a:pt x="570497" y="3340100"/>
                </a:lnTo>
                <a:lnTo>
                  <a:pt x="575309" y="3327400"/>
                </a:lnTo>
                <a:close/>
              </a:path>
              <a:path w="6683375" h="3365500">
                <a:moveTo>
                  <a:pt x="617525" y="3327400"/>
                </a:moveTo>
                <a:lnTo>
                  <a:pt x="595340" y="3327400"/>
                </a:lnTo>
                <a:lnTo>
                  <a:pt x="581880" y="3340100"/>
                </a:lnTo>
                <a:lnTo>
                  <a:pt x="614778" y="3340100"/>
                </a:lnTo>
                <a:lnTo>
                  <a:pt x="616304" y="3337771"/>
                </a:lnTo>
                <a:lnTo>
                  <a:pt x="617525" y="3327400"/>
                </a:lnTo>
                <a:close/>
              </a:path>
              <a:path w="6683375" h="3365500">
                <a:moveTo>
                  <a:pt x="616304" y="3337771"/>
                </a:moveTo>
                <a:lnTo>
                  <a:pt x="614778" y="3340100"/>
                </a:lnTo>
                <a:lnTo>
                  <a:pt x="616030" y="3340100"/>
                </a:lnTo>
                <a:lnTo>
                  <a:pt x="616304" y="3337771"/>
                </a:lnTo>
                <a:close/>
              </a:path>
              <a:path w="6683375" h="3365500">
                <a:moveTo>
                  <a:pt x="646144" y="3327400"/>
                </a:moveTo>
                <a:lnTo>
                  <a:pt x="623101" y="3327400"/>
                </a:lnTo>
                <a:lnTo>
                  <a:pt x="616304" y="3337771"/>
                </a:lnTo>
                <a:lnTo>
                  <a:pt x="616030" y="3340100"/>
                </a:lnTo>
                <a:lnTo>
                  <a:pt x="651827" y="3340100"/>
                </a:lnTo>
                <a:lnTo>
                  <a:pt x="646144" y="3327400"/>
                </a:lnTo>
                <a:close/>
              </a:path>
              <a:path w="6683375" h="3365500">
                <a:moveTo>
                  <a:pt x="700068" y="3327400"/>
                </a:moveTo>
                <a:lnTo>
                  <a:pt x="660624" y="3327400"/>
                </a:lnTo>
                <a:lnTo>
                  <a:pt x="656046" y="3340100"/>
                </a:lnTo>
                <a:lnTo>
                  <a:pt x="694159" y="3340100"/>
                </a:lnTo>
                <a:lnTo>
                  <a:pt x="700068" y="3327400"/>
                </a:lnTo>
                <a:close/>
              </a:path>
              <a:path w="6683375" h="3365500">
                <a:moveTo>
                  <a:pt x="731378" y="3327400"/>
                </a:moveTo>
                <a:lnTo>
                  <a:pt x="701557" y="3327400"/>
                </a:lnTo>
                <a:lnTo>
                  <a:pt x="704585" y="3340100"/>
                </a:lnTo>
                <a:lnTo>
                  <a:pt x="728944" y="3340100"/>
                </a:lnTo>
                <a:lnTo>
                  <a:pt x="731378" y="3327400"/>
                </a:lnTo>
                <a:close/>
              </a:path>
              <a:path w="6683375" h="3365500">
                <a:moveTo>
                  <a:pt x="857248" y="3327400"/>
                </a:moveTo>
                <a:lnTo>
                  <a:pt x="830759" y="3327400"/>
                </a:lnTo>
                <a:lnTo>
                  <a:pt x="809404" y="3340100"/>
                </a:lnTo>
                <a:lnTo>
                  <a:pt x="858678" y="3340100"/>
                </a:lnTo>
                <a:lnTo>
                  <a:pt x="857248" y="3327400"/>
                </a:lnTo>
                <a:close/>
              </a:path>
              <a:path w="6683375" h="3365500">
                <a:moveTo>
                  <a:pt x="883607" y="3327400"/>
                </a:moveTo>
                <a:lnTo>
                  <a:pt x="868759" y="3327400"/>
                </a:lnTo>
                <a:lnTo>
                  <a:pt x="861361" y="3340100"/>
                </a:lnTo>
                <a:lnTo>
                  <a:pt x="888430" y="3340100"/>
                </a:lnTo>
                <a:lnTo>
                  <a:pt x="883607" y="3327400"/>
                </a:lnTo>
                <a:close/>
              </a:path>
              <a:path w="6683375" h="3365500">
                <a:moveTo>
                  <a:pt x="900322" y="3327400"/>
                </a:moveTo>
                <a:lnTo>
                  <a:pt x="896750" y="3340100"/>
                </a:lnTo>
                <a:lnTo>
                  <a:pt x="911395" y="3340100"/>
                </a:lnTo>
                <a:lnTo>
                  <a:pt x="900322" y="3327400"/>
                </a:lnTo>
                <a:close/>
              </a:path>
              <a:path w="6683375" h="3365500">
                <a:moveTo>
                  <a:pt x="978631" y="3327400"/>
                </a:moveTo>
                <a:lnTo>
                  <a:pt x="917724" y="3327400"/>
                </a:lnTo>
                <a:lnTo>
                  <a:pt x="911395" y="3340100"/>
                </a:lnTo>
                <a:lnTo>
                  <a:pt x="970901" y="3340100"/>
                </a:lnTo>
                <a:lnTo>
                  <a:pt x="978631" y="3327400"/>
                </a:lnTo>
                <a:close/>
              </a:path>
              <a:path w="6683375" h="3365500">
                <a:moveTo>
                  <a:pt x="1011279" y="3327400"/>
                </a:moveTo>
                <a:lnTo>
                  <a:pt x="990493" y="3327400"/>
                </a:lnTo>
                <a:lnTo>
                  <a:pt x="978922" y="3340100"/>
                </a:lnTo>
                <a:lnTo>
                  <a:pt x="1012462" y="3340100"/>
                </a:lnTo>
                <a:lnTo>
                  <a:pt x="1011279" y="3327400"/>
                </a:lnTo>
                <a:close/>
              </a:path>
              <a:path w="6683375" h="3365500">
                <a:moveTo>
                  <a:pt x="1051222" y="3327400"/>
                </a:moveTo>
                <a:lnTo>
                  <a:pt x="1022836" y="3327400"/>
                </a:lnTo>
                <a:lnTo>
                  <a:pt x="1012462" y="3340100"/>
                </a:lnTo>
                <a:lnTo>
                  <a:pt x="1045845" y="3340100"/>
                </a:lnTo>
                <a:lnTo>
                  <a:pt x="1051222" y="3327400"/>
                </a:lnTo>
                <a:close/>
              </a:path>
              <a:path w="6683375" h="3365500">
                <a:moveTo>
                  <a:pt x="1054150" y="3314700"/>
                </a:moveTo>
                <a:lnTo>
                  <a:pt x="1045017" y="3327400"/>
                </a:lnTo>
                <a:lnTo>
                  <a:pt x="1051222" y="3327400"/>
                </a:lnTo>
                <a:lnTo>
                  <a:pt x="1045845" y="3340100"/>
                </a:lnTo>
                <a:lnTo>
                  <a:pt x="1047632" y="3340100"/>
                </a:lnTo>
                <a:lnTo>
                  <a:pt x="1055629" y="3327400"/>
                </a:lnTo>
                <a:lnTo>
                  <a:pt x="1054150" y="3314700"/>
                </a:lnTo>
                <a:close/>
              </a:path>
              <a:path w="6683375" h="3365500">
                <a:moveTo>
                  <a:pt x="1082458" y="3327400"/>
                </a:moveTo>
                <a:lnTo>
                  <a:pt x="1055629" y="3327400"/>
                </a:lnTo>
                <a:lnTo>
                  <a:pt x="1047632" y="3340100"/>
                </a:lnTo>
                <a:lnTo>
                  <a:pt x="1079942" y="3340100"/>
                </a:lnTo>
                <a:lnTo>
                  <a:pt x="1082458" y="3327400"/>
                </a:lnTo>
                <a:close/>
              </a:path>
              <a:path w="6683375" h="3365500">
                <a:moveTo>
                  <a:pt x="1124675" y="3327400"/>
                </a:moveTo>
                <a:lnTo>
                  <a:pt x="1102689" y="3327400"/>
                </a:lnTo>
                <a:lnTo>
                  <a:pt x="1091325" y="3340100"/>
                </a:lnTo>
                <a:lnTo>
                  <a:pt x="1124422" y="3340100"/>
                </a:lnTo>
                <a:lnTo>
                  <a:pt x="1124893" y="3339211"/>
                </a:lnTo>
                <a:lnTo>
                  <a:pt x="1124675" y="3327400"/>
                </a:lnTo>
                <a:close/>
              </a:path>
              <a:path w="6683375" h="3365500">
                <a:moveTo>
                  <a:pt x="1124893" y="3339211"/>
                </a:moveTo>
                <a:lnTo>
                  <a:pt x="1124422" y="3340100"/>
                </a:lnTo>
                <a:lnTo>
                  <a:pt x="1124909" y="3340100"/>
                </a:lnTo>
                <a:lnTo>
                  <a:pt x="1124893" y="3339211"/>
                </a:lnTo>
                <a:close/>
              </a:path>
              <a:path w="6683375" h="3365500">
                <a:moveTo>
                  <a:pt x="1154548" y="3327400"/>
                </a:moveTo>
                <a:lnTo>
                  <a:pt x="1131138" y="3327400"/>
                </a:lnTo>
                <a:lnTo>
                  <a:pt x="1124893" y="3339211"/>
                </a:lnTo>
                <a:lnTo>
                  <a:pt x="1124909" y="3340100"/>
                </a:lnTo>
                <a:lnTo>
                  <a:pt x="1160889" y="3340100"/>
                </a:lnTo>
                <a:lnTo>
                  <a:pt x="1154548" y="3327400"/>
                </a:lnTo>
                <a:close/>
              </a:path>
              <a:path w="6683375" h="3365500">
                <a:moveTo>
                  <a:pt x="1207493" y="3327400"/>
                </a:moveTo>
                <a:lnTo>
                  <a:pt x="1168126" y="3327400"/>
                </a:lnTo>
                <a:lnTo>
                  <a:pt x="1165109" y="3340100"/>
                </a:lnTo>
                <a:lnTo>
                  <a:pt x="1203513" y="3340100"/>
                </a:lnTo>
                <a:lnTo>
                  <a:pt x="1207493" y="3327400"/>
                </a:lnTo>
                <a:close/>
              </a:path>
              <a:path w="6683375" h="3365500">
                <a:moveTo>
                  <a:pt x="1239399" y="3327400"/>
                </a:moveTo>
                <a:lnTo>
                  <a:pt x="1209487" y="3327400"/>
                </a:lnTo>
                <a:lnTo>
                  <a:pt x="1213556" y="3340100"/>
                </a:lnTo>
                <a:lnTo>
                  <a:pt x="1238404" y="3340100"/>
                </a:lnTo>
                <a:lnTo>
                  <a:pt x="1239399" y="3327400"/>
                </a:lnTo>
                <a:close/>
              </a:path>
              <a:path w="6683375" h="3365500">
                <a:moveTo>
                  <a:pt x="1345232" y="3327400"/>
                </a:moveTo>
                <a:lnTo>
                  <a:pt x="1319947" y="3327400"/>
                </a:lnTo>
                <a:lnTo>
                  <a:pt x="1320801" y="3340100"/>
                </a:lnTo>
                <a:lnTo>
                  <a:pt x="1348358" y="3340100"/>
                </a:lnTo>
                <a:lnTo>
                  <a:pt x="1345232" y="3327400"/>
                </a:lnTo>
                <a:close/>
              </a:path>
              <a:path w="6683375" h="3365500">
                <a:moveTo>
                  <a:pt x="1396605" y="3327400"/>
                </a:moveTo>
                <a:lnTo>
                  <a:pt x="1354621" y="3327400"/>
                </a:lnTo>
                <a:lnTo>
                  <a:pt x="1356921" y="3340100"/>
                </a:lnTo>
                <a:lnTo>
                  <a:pt x="1391920" y="3340100"/>
                </a:lnTo>
                <a:lnTo>
                  <a:pt x="1396605" y="3327400"/>
                </a:lnTo>
                <a:close/>
              </a:path>
              <a:path w="6683375" h="3365500">
                <a:moveTo>
                  <a:pt x="1423365" y="3327400"/>
                </a:moveTo>
                <a:lnTo>
                  <a:pt x="1400493" y="3327400"/>
                </a:lnTo>
                <a:lnTo>
                  <a:pt x="1391920" y="3340100"/>
                </a:lnTo>
                <a:lnTo>
                  <a:pt x="1422325" y="3340100"/>
                </a:lnTo>
                <a:lnTo>
                  <a:pt x="1423365" y="3327400"/>
                </a:lnTo>
                <a:close/>
              </a:path>
              <a:path w="6683375" h="3365500">
                <a:moveTo>
                  <a:pt x="1458217" y="3327400"/>
                </a:moveTo>
                <a:lnTo>
                  <a:pt x="1437592" y="3327400"/>
                </a:lnTo>
                <a:lnTo>
                  <a:pt x="1434357" y="3340100"/>
                </a:lnTo>
                <a:lnTo>
                  <a:pt x="1451374" y="3340100"/>
                </a:lnTo>
                <a:lnTo>
                  <a:pt x="1458217" y="3327400"/>
                </a:lnTo>
                <a:close/>
              </a:path>
              <a:path w="6683375" h="3365500">
                <a:moveTo>
                  <a:pt x="1484598" y="3327400"/>
                </a:moveTo>
                <a:lnTo>
                  <a:pt x="1463330" y="3327400"/>
                </a:lnTo>
                <a:lnTo>
                  <a:pt x="1460119" y="3340100"/>
                </a:lnTo>
                <a:lnTo>
                  <a:pt x="1478404" y="3340100"/>
                </a:lnTo>
                <a:lnTo>
                  <a:pt x="1484598" y="3327400"/>
                </a:lnTo>
                <a:close/>
              </a:path>
              <a:path w="6683375" h="3365500">
                <a:moveTo>
                  <a:pt x="1505647" y="3327400"/>
                </a:moveTo>
                <a:lnTo>
                  <a:pt x="1487522" y="3327400"/>
                </a:lnTo>
                <a:lnTo>
                  <a:pt x="1486728" y="3340100"/>
                </a:lnTo>
                <a:lnTo>
                  <a:pt x="1504923" y="3340100"/>
                </a:lnTo>
                <a:lnTo>
                  <a:pt x="1505647" y="3327400"/>
                </a:lnTo>
                <a:close/>
              </a:path>
              <a:path w="6683375" h="3365500">
                <a:moveTo>
                  <a:pt x="1530956" y="3327400"/>
                </a:moveTo>
                <a:lnTo>
                  <a:pt x="1508991" y="3327400"/>
                </a:lnTo>
                <a:lnTo>
                  <a:pt x="1504923" y="3340100"/>
                </a:lnTo>
                <a:lnTo>
                  <a:pt x="1533006" y="3340100"/>
                </a:lnTo>
                <a:lnTo>
                  <a:pt x="1530956" y="3327400"/>
                </a:lnTo>
                <a:close/>
              </a:path>
              <a:path w="6683375" h="3365500">
                <a:moveTo>
                  <a:pt x="1571330" y="3327400"/>
                </a:moveTo>
                <a:lnTo>
                  <a:pt x="1561311" y="3327400"/>
                </a:lnTo>
                <a:lnTo>
                  <a:pt x="1552961" y="3337009"/>
                </a:lnTo>
                <a:lnTo>
                  <a:pt x="1551998" y="3340100"/>
                </a:lnTo>
                <a:lnTo>
                  <a:pt x="1570419" y="3340100"/>
                </a:lnTo>
                <a:lnTo>
                  <a:pt x="1571330" y="3327400"/>
                </a:lnTo>
                <a:close/>
              </a:path>
              <a:path w="6683375" h="3365500">
                <a:moveTo>
                  <a:pt x="1619748" y="3327400"/>
                </a:moveTo>
                <a:lnTo>
                  <a:pt x="1592847" y="3327400"/>
                </a:lnTo>
                <a:lnTo>
                  <a:pt x="1574467" y="3340100"/>
                </a:lnTo>
                <a:lnTo>
                  <a:pt x="1621851" y="3340100"/>
                </a:lnTo>
                <a:lnTo>
                  <a:pt x="1619748" y="3327400"/>
                </a:lnTo>
                <a:close/>
              </a:path>
              <a:path w="6683375" h="3365500">
                <a:moveTo>
                  <a:pt x="1646367" y="3327400"/>
                </a:moveTo>
                <a:lnTo>
                  <a:pt x="1631259" y="3327400"/>
                </a:lnTo>
                <a:lnTo>
                  <a:pt x="1624795" y="3340100"/>
                </a:lnTo>
                <a:lnTo>
                  <a:pt x="1652147" y="3340100"/>
                </a:lnTo>
                <a:lnTo>
                  <a:pt x="1646367" y="3327400"/>
                </a:lnTo>
                <a:close/>
              </a:path>
              <a:path w="6683375" h="3365500">
                <a:moveTo>
                  <a:pt x="1663083" y="3327400"/>
                </a:moveTo>
                <a:lnTo>
                  <a:pt x="1660336" y="3340100"/>
                </a:lnTo>
                <a:lnTo>
                  <a:pt x="1675112" y="3340100"/>
                </a:lnTo>
                <a:lnTo>
                  <a:pt x="1663083" y="3327400"/>
                </a:lnTo>
                <a:close/>
              </a:path>
              <a:path w="6683375" h="3365500">
                <a:moveTo>
                  <a:pt x="1740305" y="3327400"/>
                </a:moveTo>
                <a:lnTo>
                  <a:pt x="1678984" y="3327400"/>
                </a:lnTo>
                <a:lnTo>
                  <a:pt x="1675112" y="3340100"/>
                </a:lnTo>
                <a:lnTo>
                  <a:pt x="1734617" y="3340100"/>
                </a:lnTo>
                <a:lnTo>
                  <a:pt x="1740305" y="3327400"/>
                </a:lnTo>
                <a:close/>
              </a:path>
              <a:path w="6683375" h="3365500">
                <a:moveTo>
                  <a:pt x="1773497" y="3327400"/>
                </a:moveTo>
                <a:lnTo>
                  <a:pt x="1752710" y="3327400"/>
                </a:lnTo>
                <a:lnTo>
                  <a:pt x="1743051" y="3340100"/>
                </a:lnTo>
                <a:lnTo>
                  <a:pt x="1776178" y="3340100"/>
                </a:lnTo>
                <a:lnTo>
                  <a:pt x="1773497" y="3327400"/>
                </a:lnTo>
                <a:close/>
              </a:path>
              <a:path w="6683375" h="3365500">
                <a:moveTo>
                  <a:pt x="1853667" y="3327400"/>
                </a:moveTo>
                <a:lnTo>
                  <a:pt x="1828540" y="3327400"/>
                </a:lnTo>
                <a:lnTo>
                  <a:pt x="1829699" y="3340100"/>
                </a:lnTo>
                <a:lnTo>
                  <a:pt x="1857574" y="3340100"/>
                </a:lnTo>
                <a:lnTo>
                  <a:pt x="1853667" y="3327400"/>
                </a:lnTo>
                <a:close/>
              </a:path>
              <a:path w="6683375" h="3365500">
                <a:moveTo>
                  <a:pt x="1904402" y="3327400"/>
                </a:moveTo>
                <a:lnTo>
                  <a:pt x="1862549" y="3327400"/>
                </a:lnTo>
                <a:lnTo>
                  <a:pt x="1866036" y="3340100"/>
                </a:lnTo>
                <a:lnTo>
                  <a:pt x="1901137" y="3340100"/>
                </a:lnTo>
                <a:lnTo>
                  <a:pt x="1904402" y="3327400"/>
                </a:lnTo>
                <a:close/>
              </a:path>
              <a:path w="6683375" h="3365500">
                <a:moveTo>
                  <a:pt x="1931017" y="3327400"/>
                </a:moveTo>
                <a:lnTo>
                  <a:pt x="1909087" y="3327400"/>
                </a:lnTo>
                <a:lnTo>
                  <a:pt x="1901137" y="3340100"/>
                </a:lnTo>
                <a:lnTo>
                  <a:pt x="1931123" y="3340100"/>
                </a:lnTo>
                <a:lnTo>
                  <a:pt x="1931017" y="3327400"/>
                </a:lnTo>
                <a:close/>
              </a:path>
              <a:path w="6683375" h="3365500">
                <a:moveTo>
                  <a:pt x="1966289" y="3327400"/>
                </a:moveTo>
                <a:lnTo>
                  <a:pt x="1944795" y="3327400"/>
                </a:lnTo>
                <a:lnTo>
                  <a:pt x="1943198" y="3340100"/>
                </a:lnTo>
                <a:lnTo>
                  <a:pt x="1960634" y="3340100"/>
                </a:lnTo>
                <a:lnTo>
                  <a:pt x="1966289" y="3327400"/>
                </a:lnTo>
                <a:close/>
              </a:path>
              <a:path w="6683375" h="3365500">
                <a:moveTo>
                  <a:pt x="1991656" y="3327400"/>
                </a:moveTo>
                <a:lnTo>
                  <a:pt x="1971895" y="3327400"/>
                </a:lnTo>
                <a:lnTo>
                  <a:pt x="1969451" y="3340100"/>
                </a:lnTo>
                <a:lnTo>
                  <a:pt x="1987462" y="3340100"/>
                </a:lnTo>
                <a:lnTo>
                  <a:pt x="1991656" y="3327400"/>
                </a:lnTo>
                <a:close/>
              </a:path>
              <a:path w="6683375" h="3365500">
                <a:moveTo>
                  <a:pt x="2017359" y="3327400"/>
                </a:moveTo>
                <a:lnTo>
                  <a:pt x="1995291" y="3327400"/>
                </a:lnTo>
                <a:lnTo>
                  <a:pt x="1995742" y="3340100"/>
                </a:lnTo>
                <a:lnTo>
                  <a:pt x="2008534" y="3340100"/>
                </a:lnTo>
                <a:lnTo>
                  <a:pt x="2017359" y="3327400"/>
                </a:lnTo>
                <a:close/>
              </a:path>
              <a:path w="6683375" h="3365500">
                <a:moveTo>
                  <a:pt x="2039593" y="3327400"/>
                </a:moveTo>
                <a:lnTo>
                  <a:pt x="2017686" y="3327400"/>
                </a:lnTo>
                <a:lnTo>
                  <a:pt x="2008534" y="3340100"/>
                </a:lnTo>
                <a:lnTo>
                  <a:pt x="2041831" y="3340100"/>
                </a:lnTo>
                <a:lnTo>
                  <a:pt x="2039593" y="3327400"/>
                </a:lnTo>
                <a:close/>
              </a:path>
              <a:path w="6683375" h="3365500">
                <a:moveTo>
                  <a:pt x="2064390" y="3327400"/>
                </a:moveTo>
                <a:lnTo>
                  <a:pt x="2046520" y="3327400"/>
                </a:lnTo>
                <a:lnTo>
                  <a:pt x="2041831" y="3340100"/>
                </a:lnTo>
                <a:lnTo>
                  <a:pt x="2060838" y="3340100"/>
                </a:lnTo>
                <a:lnTo>
                  <a:pt x="2064390" y="3327400"/>
                </a:lnTo>
                <a:close/>
              </a:path>
              <a:path w="6683375" h="3365500">
                <a:moveTo>
                  <a:pt x="2128081" y="3327400"/>
                </a:moveTo>
                <a:lnTo>
                  <a:pt x="2100904" y="3327400"/>
                </a:lnTo>
                <a:lnTo>
                  <a:pt x="2084509" y="3340100"/>
                </a:lnTo>
                <a:lnTo>
                  <a:pt x="2130633" y="3340100"/>
                </a:lnTo>
                <a:lnTo>
                  <a:pt x="2128081" y="3327400"/>
                </a:lnTo>
                <a:close/>
              </a:path>
              <a:path w="6683375" h="3365500">
                <a:moveTo>
                  <a:pt x="2154874" y="3327400"/>
                </a:moveTo>
                <a:lnTo>
                  <a:pt x="2139592" y="3327400"/>
                </a:lnTo>
                <a:lnTo>
                  <a:pt x="2133751" y="3340100"/>
                </a:lnTo>
                <a:lnTo>
                  <a:pt x="2161290" y="3340100"/>
                </a:lnTo>
                <a:lnTo>
                  <a:pt x="2154874" y="3327400"/>
                </a:lnTo>
                <a:close/>
              </a:path>
              <a:path w="6683375" h="3365500">
                <a:moveTo>
                  <a:pt x="2171590" y="3327400"/>
                </a:moveTo>
                <a:lnTo>
                  <a:pt x="2169394" y="3340100"/>
                </a:lnTo>
                <a:lnTo>
                  <a:pt x="2184255" y="3340100"/>
                </a:lnTo>
                <a:lnTo>
                  <a:pt x="2171590" y="3327400"/>
                </a:lnTo>
                <a:close/>
              </a:path>
              <a:path w="6683375" h="3365500">
                <a:moveTo>
                  <a:pt x="2248087" y="3327400"/>
                </a:moveTo>
                <a:lnTo>
                  <a:pt x="2186493" y="3327400"/>
                </a:lnTo>
                <a:lnTo>
                  <a:pt x="2184255" y="3340100"/>
                </a:lnTo>
                <a:lnTo>
                  <a:pt x="2243761" y="3340100"/>
                </a:lnTo>
                <a:lnTo>
                  <a:pt x="2248087" y="3327400"/>
                </a:lnTo>
                <a:close/>
              </a:path>
              <a:path w="6683375" h="3365500">
                <a:moveTo>
                  <a:pt x="2281641" y="3327400"/>
                </a:moveTo>
                <a:lnTo>
                  <a:pt x="2260855" y="3327400"/>
                </a:lnTo>
                <a:lnTo>
                  <a:pt x="2252471" y="3340100"/>
                </a:lnTo>
                <a:lnTo>
                  <a:pt x="2285322" y="3340100"/>
                </a:lnTo>
                <a:lnTo>
                  <a:pt x="2281641" y="3327400"/>
                </a:lnTo>
                <a:close/>
              </a:path>
              <a:path w="6683375" h="3365500">
                <a:moveTo>
                  <a:pt x="2319593" y="3327400"/>
                </a:moveTo>
                <a:lnTo>
                  <a:pt x="2292510" y="3327400"/>
                </a:lnTo>
                <a:lnTo>
                  <a:pt x="2285322" y="3340100"/>
                </a:lnTo>
                <a:lnTo>
                  <a:pt x="2318769" y="3340100"/>
                </a:lnTo>
                <a:lnTo>
                  <a:pt x="2319593" y="3327400"/>
                </a:lnTo>
                <a:close/>
              </a:path>
              <a:path w="6683375" h="3365500">
                <a:moveTo>
                  <a:pt x="2392548" y="3327400"/>
                </a:moveTo>
                <a:lnTo>
                  <a:pt x="2371060" y="3327400"/>
                </a:lnTo>
                <a:lnTo>
                  <a:pt x="2364938" y="3340100"/>
                </a:lnTo>
                <a:lnTo>
                  <a:pt x="2397106" y="3340100"/>
                </a:lnTo>
                <a:lnTo>
                  <a:pt x="2392548" y="3327400"/>
                </a:lnTo>
                <a:close/>
              </a:path>
              <a:path w="6683375" h="3365500">
                <a:moveTo>
                  <a:pt x="2425559" y="3327400"/>
                </a:moveTo>
                <a:lnTo>
                  <a:pt x="2401231" y="3327400"/>
                </a:lnTo>
                <a:lnTo>
                  <a:pt x="2398532" y="3340100"/>
                </a:lnTo>
                <a:lnTo>
                  <a:pt x="2433546" y="3340100"/>
                </a:lnTo>
                <a:lnTo>
                  <a:pt x="2425559" y="3327400"/>
                </a:lnTo>
                <a:close/>
              </a:path>
              <a:path w="6683375" h="3365500">
                <a:moveTo>
                  <a:pt x="2476056" y="3327400"/>
                </a:moveTo>
                <a:lnTo>
                  <a:pt x="2436879" y="3327400"/>
                </a:lnTo>
                <a:lnTo>
                  <a:pt x="2437765" y="3340100"/>
                </a:lnTo>
                <a:lnTo>
                  <a:pt x="2476896" y="3340100"/>
                </a:lnTo>
                <a:lnTo>
                  <a:pt x="2476056" y="3327400"/>
                </a:lnTo>
                <a:close/>
              </a:path>
              <a:path w="6683375" h="3365500">
                <a:moveTo>
                  <a:pt x="2509454" y="3327400"/>
                </a:moveTo>
                <a:lnTo>
                  <a:pt x="2479312" y="3327400"/>
                </a:lnTo>
                <a:lnTo>
                  <a:pt x="2485982" y="3340100"/>
                </a:lnTo>
                <a:lnTo>
                  <a:pt x="2512055" y="3340100"/>
                </a:lnTo>
                <a:lnTo>
                  <a:pt x="2509454" y="3327400"/>
                </a:lnTo>
                <a:close/>
              </a:path>
              <a:path w="6683375" h="3365500">
                <a:moveTo>
                  <a:pt x="2573812" y="3327400"/>
                </a:moveTo>
                <a:lnTo>
                  <a:pt x="2527587" y="3327400"/>
                </a:lnTo>
                <a:lnTo>
                  <a:pt x="2523345" y="3340100"/>
                </a:lnTo>
                <a:lnTo>
                  <a:pt x="2573364" y="3340100"/>
                </a:lnTo>
                <a:lnTo>
                  <a:pt x="2573812" y="3327400"/>
                </a:lnTo>
                <a:close/>
              </a:path>
              <a:path w="6683375" h="3365500">
                <a:moveTo>
                  <a:pt x="2616319" y="3327400"/>
                </a:moveTo>
                <a:lnTo>
                  <a:pt x="2591431" y="3327400"/>
                </a:lnTo>
                <a:lnTo>
                  <a:pt x="2593047" y="3340100"/>
                </a:lnTo>
                <a:lnTo>
                  <a:pt x="2621399" y="3340100"/>
                </a:lnTo>
                <a:lnTo>
                  <a:pt x="2616319" y="3327400"/>
                </a:lnTo>
                <a:close/>
              </a:path>
              <a:path w="6683375" h="3365500">
                <a:moveTo>
                  <a:pt x="2666097" y="3327400"/>
                </a:moveTo>
                <a:lnTo>
                  <a:pt x="2628249" y="3327400"/>
                </a:lnTo>
                <a:lnTo>
                  <a:pt x="2627330" y="3340100"/>
                </a:lnTo>
                <a:lnTo>
                  <a:pt x="2664960" y="3340100"/>
                </a:lnTo>
                <a:lnTo>
                  <a:pt x="2666097" y="3327400"/>
                </a:lnTo>
                <a:close/>
              </a:path>
              <a:path w="6683375" h="3365500">
                <a:moveTo>
                  <a:pt x="2692497" y="3327400"/>
                </a:moveTo>
                <a:lnTo>
                  <a:pt x="2671977" y="3327400"/>
                </a:lnTo>
                <a:lnTo>
                  <a:pt x="2664960" y="3340100"/>
                </a:lnTo>
                <a:lnTo>
                  <a:pt x="2694316" y="3340100"/>
                </a:lnTo>
                <a:lnTo>
                  <a:pt x="2692497" y="3327400"/>
                </a:lnTo>
                <a:close/>
              </a:path>
              <a:path w="6683375" h="3365500">
                <a:moveTo>
                  <a:pt x="2728398" y="3327400"/>
                </a:moveTo>
                <a:lnTo>
                  <a:pt x="2705600" y="3327400"/>
                </a:lnTo>
                <a:lnTo>
                  <a:pt x="2706458" y="3340100"/>
                </a:lnTo>
                <a:lnTo>
                  <a:pt x="2724523" y="3340100"/>
                </a:lnTo>
                <a:lnTo>
                  <a:pt x="2728398" y="3327400"/>
                </a:lnTo>
                <a:close/>
              </a:path>
              <a:path w="6683375" h="3365500">
                <a:moveTo>
                  <a:pt x="2752244" y="3327400"/>
                </a:moveTo>
                <a:lnTo>
                  <a:pt x="2734742" y="3327400"/>
                </a:lnTo>
                <a:lnTo>
                  <a:pt x="2733450" y="3340100"/>
                </a:lnTo>
                <a:lnTo>
                  <a:pt x="2751047" y="3340100"/>
                </a:lnTo>
                <a:lnTo>
                  <a:pt x="2752244" y="3327400"/>
                </a:lnTo>
                <a:close/>
              </a:path>
              <a:path w="6683375" h="3365500">
                <a:moveTo>
                  <a:pt x="2779403" y="3327400"/>
                </a:moveTo>
                <a:lnTo>
                  <a:pt x="2756943" y="3327400"/>
                </a:lnTo>
                <a:lnTo>
                  <a:pt x="2759263" y="3340100"/>
                </a:lnTo>
                <a:lnTo>
                  <a:pt x="2772576" y="3340100"/>
                </a:lnTo>
                <a:lnTo>
                  <a:pt x="2779403" y="3327400"/>
                </a:lnTo>
                <a:close/>
              </a:path>
              <a:path w="6683375" h="3365500">
                <a:moveTo>
                  <a:pt x="2802548" y="3327400"/>
                </a:moveTo>
                <a:lnTo>
                  <a:pt x="2780729" y="3327400"/>
                </a:lnTo>
                <a:lnTo>
                  <a:pt x="2772576" y="3340100"/>
                </a:lnTo>
                <a:lnTo>
                  <a:pt x="2805069" y="3340100"/>
                </a:lnTo>
                <a:lnTo>
                  <a:pt x="2802548" y="3327400"/>
                </a:lnTo>
                <a:close/>
              </a:path>
              <a:path w="6683375" h="3365500">
                <a:moveTo>
                  <a:pt x="2826941" y="3327400"/>
                </a:moveTo>
                <a:lnTo>
                  <a:pt x="2808324" y="3327400"/>
                </a:lnTo>
                <a:lnTo>
                  <a:pt x="2805069" y="3340100"/>
                </a:lnTo>
                <a:lnTo>
                  <a:pt x="2824099" y="3340100"/>
                </a:lnTo>
                <a:lnTo>
                  <a:pt x="2826967" y="3327723"/>
                </a:lnTo>
                <a:lnTo>
                  <a:pt x="2826941" y="3327400"/>
                </a:lnTo>
                <a:close/>
              </a:path>
              <a:path w="6683375" h="3365500">
                <a:moveTo>
                  <a:pt x="2857481" y="3327400"/>
                </a:moveTo>
                <a:lnTo>
                  <a:pt x="2827042" y="3327400"/>
                </a:lnTo>
                <a:lnTo>
                  <a:pt x="2827037" y="3328622"/>
                </a:lnTo>
                <a:lnTo>
                  <a:pt x="2827938" y="3340100"/>
                </a:lnTo>
                <a:lnTo>
                  <a:pt x="2863000" y="3340100"/>
                </a:lnTo>
                <a:lnTo>
                  <a:pt x="2857481" y="3327400"/>
                </a:lnTo>
                <a:close/>
              </a:path>
              <a:path w="6683375" h="3365500">
                <a:moveTo>
                  <a:pt x="2899697" y="3327400"/>
                </a:moveTo>
                <a:lnTo>
                  <a:pt x="2878408" y="3327400"/>
                </a:lnTo>
                <a:lnTo>
                  <a:pt x="2874382" y="3340100"/>
                </a:lnTo>
                <a:lnTo>
                  <a:pt x="2905985" y="3340100"/>
                </a:lnTo>
                <a:lnTo>
                  <a:pt x="2899697" y="3327400"/>
                </a:lnTo>
                <a:close/>
              </a:path>
              <a:path w="6683375" h="3365500">
                <a:moveTo>
                  <a:pt x="2933964" y="3327400"/>
                </a:moveTo>
                <a:lnTo>
                  <a:pt x="2909268" y="3327400"/>
                </a:lnTo>
                <a:lnTo>
                  <a:pt x="2908177" y="3340100"/>
                </a:lnTo>
                <a:lnTo>
                  <a:pt x="2942609" y="3340100"/>
                </a:lnTo>
                <a:lnTo>
                  <a:pt x="2933964" y="3327400"/>
                </a:lnTo>
                <a:close/>
              </a:path>
              <a:path w="6683375" h="3365500">
                <a:moveTo>
                  <a:pt x="2983480" y="3327400"/>
                </a:moveTo>
                <a:lnTo>
                  <a:pt x="2944381" y="3327400"/>
                </a:lnTo>
                <a:lnTo>
                  <a:pt x="2946828" y="3340100"/>
                </a:lnTo>
                <a:lnTo>
                  <a:pt x="2986249" y="3340100"/>
                </a:lnTo>
                <a:lnTo>
                  <a:pt x="2983480" y="3327400"/>
                </a:lnTo>
                <a:close/>
              </a:path>
              <a:path w="6683375" h="3365500">
                <a:moveTo>
                  <a:pt x="3017476" y="3327400"/>
                </a:moveTo>
                <a:lnTo>
                  <a:pt x="2987242" y="3327400"/>
                </a:lnTo>
                <a:lnTo>
                  <a:pt x="2994953" y="3340100"/>
                </a:lnTo>
                <a:lnTo>
                  <a:pt x="3021515" y="3340100"/>
                </a:lnTo>
                <a:lnTo>
                  <a:pt x="3017476" y="3327400"/>
                </a:lnTo>
                <a:close/>
              </a:path>
              <a:path w="6683375" h="3365500">
                <a:moveTo>
                  <a:pt x="3144747" y="3327400"/>
                </a:moveTo>
                <a:lnTo>
                  <a:pt x="3117019" y="3327400"/>
                </a:lnTo>
                <a:lnTo>
                  <a:pt x="3104594" y="3340100"/>
                </a:lnTo>
                <a:lnTo>
                  <a:pt x="3148197" y="3340100"/>
                </a:lnTo>
                <a:lnTo>
                  <a:pt x="3144747" y="3327400"/>
                </a:lnTo>
                <a:close/>
              </a:path>
              <a:path w="6683375" h="3365500">
                <a:moveTo>
                  <a:pt x="3171889" y="3327400"/>
                </a:moveTo>
                <a:lnTo>
                  <a:pt x="3156257" y="3327400"/>
                </a:lnTo>
                <a:lnTo>
                  <a:pt x="3151662" y="3340100"/>
                </a:lnTo>
                <a:lnTo>
                  <a:pt x="3179578" y="3340100"/>
                </a:lnTo>
                <a:lnTo>
                  <a:pt x="3171889" y="3327400"/>
                </a:lnTo>
                <a:close/>
              </a:path>
              <a:path w="6683375" h="3365500">
                <a:moveTo>
                  <a:pt x="3188603" y="3327400"/>
                </a:moveTo>
                <a:lnTo>
                  <a:pt x="3187508" y="3340100"/>
                </a:lnTo>
                <a:lnTo>
                  <a:pt x="3202544" y="3340100"/>
                </a:lnTo>
                <a:lnTo>
                  <a:pt x="3188603" y="3327400"/>
                </a:lnTo>
                <a:close/>
              </a:path>
              <a:path w="6683375" h="3365500">
                <a:moveTo>
                  <a:pt x="3263652" y="3327400"/>
                </a:moveTo>
                <a:lnTo>
                  <a:pt x="3201507" y="3327400"/>
                </a:lnTo>
                <a:lnTo>
                  <a:pt x="3202544" y="3340100"/>
                </a:lnTo>
                <a:lnTo>
                  <a:pt x="3262050" y="3340100"/>
                </a:lnTo>
                <a:lnTo>
                  <a:pt x="3263652" y="3327400"/>
                </a:lnTo>
                <a:close/>
              </a:path>
              <a:path w="6683375" h="3365500">
                <a:moveTo>
                  <a:pt x="3297931" y="3327400"/>
                </a:moveTo>
                <a:lnTo>
                  <a:pt x="3277145" y="3327400"/>
                </a:lnTo>
                <a:lnTo>
                  <a:pt x="3271309" y="3340100"/>
                </a:lnTo>
                <a:lnTo>
                  <a:pt x="3303610" y="3340100"/>
                </a:lnTo>
                <a:lnTo>
                  <a:pt x="3297931" y="3327400"/>
                </a:lnTo>
                <a:close/>
              </a:path>
              <a:path w="6683375" h="3365500">
                <a:moveTo>
                  <a:pt x="3334290" y="3327400"/>
                </a:moveTo>
                <a:lnTo>
                  <a:pt x="3308250" y="3327400"/>
                </a:lnTo>
                <a:lnTo>
                  <a:pt x="3303610" y="3340100"/>
                </a:lnTo>
                <a:lnTo>
                  <a:pt x="3337108" y="3340100"/>
                </a:lnTo>
                <a:lnTo>
                  <a:pt x="3334290" y="3327400"/>
                </a:lnTo>
                <a:close/>
              </a:path>
              <a:path w="6683375" h="3365500">
                <a:moveTo>
                  <a:pt x="3406847" y="3327400"/>
                </a:moveTo>
                <a:lnTo>
                  <a:pt x="3385755" y="3327400"/>
                </a:lnTo>
                <a:lnTo>
                  <a:pt x="3383827" y="3340100"/>
                </a:lnTo>
                <a:lnTo>
                  <a:pt x="3414864" y="3340100"/>
                </a:lnTo>
                <a:lnTo>
                  <a:pt x="3406847" y="3327400"/>
                </a:lnTo>
                <a:close/>
              </a:path>
              <a:path w="6683375" h="3365500">
                <a:moveTo>
                  <a:pt x="3442368" y="3327400"/>
                </a:moveTo>
                <a:lnTo>
                  <a:pt x="3417305" y="3327400"/>
                </a:lnTo>
                <a:lnTo>
                  <a:pt x="3417820" y="3340100"/>
                </a:lnTo>
                <a:lnTo>
                  <a:pt x="3451671" y="3340100"/>
                </a:lnTo>
                <a:lnTo>
                  <a:pt x="3442368" y="3327400"/>
                </a:lnTo>
                <a:close/>
              </a:path>
              <a:path w="6683375" h="3365500">
                <a:moveTo>
                  <a:pt x="3490905" y="3327400"/>
                </a:moveTo>
                <a:lnTo>
                  <a:pt x="3451882" y="3327400"/>
                </a:lnTo>
                <a:lnTo>
                  <a:pt x="3455890" y="3340100"/>
                </a:lnTo>
                <a:lnTo>
                  <a:pt x="3495603" y="3340100"/>
                </a:lnTo>
                <a:lnTo>
                  <a:pt x="3490905" y="3327400"/>
                </a:lnTo>
                <a:close/>
              </a:path>
              <a:path w="6683375" h="3365500">
                <a:moveTo>
                  <a:pt x="3525497" y="3327400"/>
                </a:moveTo>
                <a:lnTo>
                  <a:pt x="3495172" y="3327400"/>
                </a:lnTo>
                <a:lnTo>
                  <a:pt x="3503924" y="3340100"/>
                </a:lnTo>
                <a:lnTo>
                  <a:pt x="3530976" y="3340100"/>
                </a:lnTo>
                <a:lnTo>
                  <a:pt x="3525497" y="3327400"/>
                </a:lnTo>
                <a:close/>
              </a:path>
              <a:path w="6683375" h="3365500">
                <a:moveTo>
                  <a:pt x="3589870" y="3327400"/>
                </a:moveTo>
                <a:lnTo>
                  <a:pt x="3544763" y="3327400"/>
                </a:lnTo>
                <a:lnTo>
                  <a:pt x="3542266" y="3340100"/>
                </a:lnTo>
                <a:lnTo>
                  <a:pt x="3594376" y="3340100"/>
                </a:lnTo>
                <a:lnTo>
                  <a:pt x="3589870" y="3327400"/>
                </a:lnTo>
                <a:close/>
              </a:path>
              <a:path w="6683375" h="3365500">
                <a:moveTo>
                  <a:pt x="3633188" y="3327400"/>
                </a:moveTo>
                <a:lnTo>
                  <a:pt x="3608619" y="3327400"/>
                </a:lnTo>
                <a:lnTo>
                  <a:pt x="3610842" y="3340100"/>
                </a:lnTo>
                <a:lnTo>
                  <a:pt x="3639833" y="3340100"/>
                </a:lnTo>
                <a:lnTo>
                  <a:pt x="3633188" y="3327400"/>
                </a:lnTo>
                <a:close/>
              </a:path>
              <a:path w="6683375" h="3365500">
                <a:moveTo>
                  <a:pt x="3681692" y="3327400"/>
                </a:moveTo>
                <a:lnTo>
                  <a:pt x="3645183" y="3327400"/>
                </a:lnTo>
                <a:lnTo>
                  <a:pt x="3645211" y="3340100"/>
                </a:lnTo>
                <a:lnTo>
                  <a:pt x="3683394" y="3340100"/>
                </a:lnTo>
                <a:lnTo>
                  <a:pt x="3681692" y="3327400"/>
                </a:lnTo>
                <a:close/>
              </a:path>
              <a:path w="6683375" h="3365500">
                <a:moveTo>
                  <a:pt x="3707801" y="3327400"/>
                </a:moveTo>
                <a:lnTo>
                  <a:pt x="3689165" y="3327400"/>
                </a:lnTo>
                <a:lnTo>
                  <a:pt x="3683394" y="3340100"/>
                </a:lnTo>
                <a:lnTo>
                  <a:pt x="3711910" y="3340100"/>
                </a:lnTo>
                <a:lnTo>
                  <a:pt x="3707801" y="3327400"/>
                </a:lnTo>
                <a:close/>
              </a:path>
              <a:path w="6683375" h="3365500">
                <a:moveTo>
                  <a:pt x="3744542" y="3327400"/>
                </a:moveTo>
                <a:lnTo>
                  <a:pt x="3720008" y="3327400"/>
                </a:lnTo>
                <a:lnTo>
                  <a:pt x="3724138" y="3340100"/>
                </a:lnTo>
                <a:lnTo>
                  <a:pt x="3743043" y="3340100"/>
                </a:lnTo>
                <a:lnTo>
                  <a:pt x="3744542" y="3327400"/>
                </a:lnTo>
                <a:close/>
              </a:path>
              <a:path w="6683375" h="3365500">
                <a:moveTo>
                  <a:pt x="3766362" y="3327400"/>
                </a:moveTo>
                <a:lnTo>
                  <a:pt x="3751871" y="3327400"/>
                </a:lnTo>
                <a:lnTo>
                  <a:pt x="3752115" y="3340100"/>
                </a:lnTo>
                <a:lnTo>
                  <a:pt x="3769162" y="3340100"/>
                </a:lnTo>
                <a:lnTo>
                  <a:pt x="3766362" y="3327400"/>
                </a:lnTo>
                <a:close/>
              </a:path>
              <a:path w="6683375" h="3365500">
                <a:moveTo>
                  <a:pt x="3795461" y="3327400"/>
                </a:moveTo>
                <a:lnTo>
                  <a:pt x="3772479" y="3327400"/>
                </a:lnTo>
                <a:lnTo>
                  <a:pt x="3777290" y="3340100"/>
                </a:lnTo>
                <a:lnTo>
                  <a:pt x="3791299" y="3340100"/>
                </a:lnTo>
                <a:lnTo>
                  <a:pt x="3795461" y="3327400"/>
                </a:lnTo>
                <a:close/>
              </a:path>
              <a:path w="6683375" h="3365500">
                <a:moveTo>
                  <a:pt x="3819823" y="3327400"/>
                </a:moveTo>
                <a:lnTo>
                  <a:pt x="3798119" y="3327400"/>
                </a:lnTo>
                <a:lnTo>
                  <a:pt x="3791299" y="3340100"/>
                </a:lnTo>
                <a:lnTo>
                  <a:pt x="3822720" y="3340100"/>
                </a:lnTo>
                <a:lnTo>
                  <a:pt x="3819823" y="3327400"/>
                </a:lnTo>
                <a:close/>
              </a:path>
              <a:path w="6683375" h="3365500">
                <a:moveTo>
                  <a:pt x="3843910" y="3327400"/>
                </a:moveTo>
                <a:lnTo>
                  <a:pt x="3824064" y="3327400"/>
                </a:lnTo>
                <a:lnTo>
                  <a:pt x="3822720" y="3340100"/>
                </a:lnTo>
                <a:lnTo>
                  <a:pt x="3841778" y="3340100"/>
                </a:lnTo>
                <a:lnTo>
                  <a:pt x="3843910" y="3327400"/>
                </a:lnTo>
                <a:close/>
              </a:path>
              <a:path w="6683375" h="3365500">
                <a:moveTo>
                  <a:pt x="3907246" y="3327400"/>
                </a:moveTo>
                <a:lnTo>
                  <a:pt x="3879107" y="3327400"/>
                </a:lnTo>
                <a:lnTo>
                  <a:pt x="3869657" y="3340100"/>
                </a:lnTo>
                <a:lnTo>
                  <a:pt x="3911370" y="3340100"/>
                </a:lnTo>
                <a:lnTo>
                  <a:pt x="3907246" y="3327400"/>
                </a:lnTo>
                <a:close/>
              </a:path>
              <a:path w="6683375" h="3365500">
                <a:moveTo>
                  <a:pt x="3934648" y="3327400"/>
                </a:moveTo>
                <a:lnTo>
                  <a:pt x="3918758" y="3327400"/>
                </a:lnTo>
                <a:lnTo>
                  <a:pt x="3915096" y="3340100"/>
                </a:lnTo>
                <a:lnTo>
                  <a:pt x="3943295" y="3340100"/>
                </a:lnTo>
                <a:lnTo>
                  <a:pt x="3934648" y="3327400"/>
                </a:lnTo>
                <a:close/>
              </a:path>
              <a:path w="6683375" h="3365500">
                <a:moveTo>
                  <a:pt x="3951364" y="3327400"/>
                </a:moveTo>
                <a:lnTo>
                  <a:pt x="3951093" y="3340100"/>
                </a:lnTo>
                <a:lnTo>
                  <a:pt x="3966261" y="3340100"/>
                </a:lnTo>
                <a:lnTo>
                  <a:pt x="3951364" y="3327400"/>
                </a:lnTo>
                <a:close/>
              </a:path>
              <a:path w="6683375" h="3365500">
                <a:moveTo>
                  <a:pt x="4025327" y="3327400"/>
                </a:moveTo>
                <a:lnTo>
                  <a:pt x="3962768" y="3327400"/>
                </a:lnTo>
                <a:lnTo>
                  <a:pt x="3966261" y="3340100"/>
                </a:lnTo>
                <a:lnTo>
                  <a:pt x="4025765" y="3340100"/>
                </a:lnTo>
                <a:lnTo>
                  <a:pt x="4025327" y="3327400"/>
                </a:lnTo>
                <a:close/>
              </a:path>
              <a:path w="6683375" h="3365500">
                <a:moveTo>
                  <a:pt x="4060148" y="3327400"/>
                </a:moveTo>
                <a:lnTo>
                  <a:pt x="4039362" y="3327400"/>
                </a:lnTo>
                <a:lnTo>
                  <a:pt x="4035439" y="3340100"/>
                </a:lnTo>
                <a:lnTo>
                  <a:pt x="4067326" y="3340100"/>
                </a:lnTo>
                <a:lnTo>
                  <a:pt x="4060148" y="3327400"/>
                </a:lnTo>
                <a:close/>
              </a:path>
              <a:path w="6683375" h="3365500">
                <a:moveTo>
                  <a:pt x="4095312" y="3327400"/>
                </a:moveTo>
                <a:lnTo>
                  <a:pt x="4070054" y="3327400"/>
                </a:lnTo>
                <a:lnTo>
                  <a:pt x="4067326" y="3340100"/>
                </a:lnTo>
                <a:lnTo>
                  <a:pt x="4100863" y="3340100"/>
                </a:lnTo>
                <a:lnTo>
                  <a:pt x="4095312" y="3327400"/>
                </a:lnTo>
                <a:close/>
              </a:path>
              <a:path w="6683375" h="3365500">
                <a:moveTo>
                  <a:pt x="4125354" y="3327400"/>
                </a:moveTo>
                <a:lnTo>
                  <a:pt x="4100675" y="3327400"/>
                </a:lnTo>
                <a:lnTo>
                  <a:pt x="4101358" y="3340100"/>
                </a:lnTo>
                <a:lnTo>
                  <a:pt x="4136614" y="3340100"/>
                </a:lnTo>
                <a:lnTo>
                  <a:pt x="4125354" y="3327400"/>
                </a:lnTo>
                <a:close/>
              </a:path>
              <a:path w="6683375" h="3365500">
                <a:moveTo>
                  <a:pt x="4167571" y="3327400"/>
                </a:moveTo>
                <a:lnTo>
                  <a:pt x="4146779" y="3327400"/>
                </a:lnTo>
                <a:lnTo>
                  <a:pt x="4147995" y="3340100"/>
                </a:lnTo>
                <a:lnTo>
                  <a:pt x="4178182" y="3340100"/>
                </a:lnTo>
                <a:lnTo>
                  <a:pt x="4167571" y="3327400"/>
                </a:lnTo>
                <a:close/>
              </a:path>
              <a:path w="6683375" h="3365500">
                <a:moveTo>
                  <a:pt x="4204975" y="3327400"/>
                </a:moveTo>
                <a:lnTo>
                  <a:pt x="4179360" y="3327400"/>
                </a:lnTo>
                <a:lnTo>
                  <a:pt x="4182287" y="3340100"/>
                </a:lnTo>
                <a:lnTo>
                  <a:pt x="4215265" y="3340100"/>
                </a:lnTo>
                <a:lnTo>
                  <a:pt x="4204975" y="3327400"/>
                </a:lnTo>
                <a:close/>
              </a:path>
              <a:path w="6683375" h="3365500">
                <a:moveTo>
                  <a:pt x="4252041" y="3327400"/>
                </a:moveTo>
                <a:lnTo>
                  <a:pt x="4213134" y="3327400"/>
                </a:lnTo>
                <a:lnTo>
                  <a:pt x="4219484" y="3340100"/>
                </a:lnTo>
                <a:lnTo>
                  <a:pt x="4259632" y="3340100"/>
                </a:lnTo>
                <a:lnTo>
                  <a:pt x="4252041" y="3327400"/>
                </a:lnTo>
                <a:close/>
              </a:path>
              <a:path w="6683375" h="3365500">
                <a:moveTo>
                  <a:pt x="4287530" y="3327400"/>
                </a:moveTo>
                <a:lnTo>
                  <a:pt x="4257067" y="3327400"/>
                </a:lnTo>
                <a:lnTo>
                  <a:pt x="4267380" y="3340100"/>
                </a:lnTo>
                <a:lnTo>
                  <a:pt x="4295167" y="3340100"/>
                </a:lnTo>
                <a:lnTo>
                  <a:pt x="4287530" y="3327400"/>
                </a:lnTo>
                <a:close/>
              </a:path>
              <a:path w="6683375" h="3365500">
                <a:moveTo>
                  <a:pt x="4395840" y="3327400"/>
                </a:moveTo>
                <a:lnTo>
                  <a:pt x="4371509" y="3327400"/>
                </a:lnTo>
                <a:lnTo>
                  <a:pt x="4374189" y="3340100"/>
                </a:lnTo>
                <a:lnTo>
                  <a:pt x="4403658" y="3340100"/>
                </a:lnTo>
                <a:lnTo>
                  <a:pt x="4395840" y="3327400"/>
                </a:lnTo>
                <a:close/>
              </a:path>
              <a:path w="6683375" h="3365500">
                <a:moveTo>
                  <a:pt x="4443387" y="3327400"/>
                </a:moveTo>
                <a:lnTo>
                  <a:pt x="4407883" y="3327400"/>
                </a:lnTo>
                <a:lnTo>
                  <a:pt x="4408621" y="3340100"/>
                </a:lnTo>
                <a:lnTo>
                  <a:pt x="4447219" y="3340100"/>
                </a:lnTo>
                <a:lnTo>
                  <a:pt x="4443387" y="3327400"/>
                </a:lnTo>
                <a:close/>
              </a:path>
              <a:path w="6683375" h="3365500">
                <a:moveTo>
                  <a:pt x="4469280" y="3327400"/>
                </a:moveTo>
                <a:lnTo>
                  <a:pt x="4452055" y="3327400"/>
                </a:lnTo>
                <a:lnTo>
                  <a:pt x="4447219" y="3340100"/>
                </a:lnTo>
                <a:lnTo>
                  <a:pt x="4475105" y="3340100"/>
                </a:lnTo>
                <a:lnTo>
                  <a:pt x="4469280" y="3327400"/>
                </a:lnTo>
                <a:close/>
              </a:path>
              <a:path w="6683375" h="3365500">
                <a:moveTo>
                  <a:pt x="4506651" y="3327400"/>
                </a:moveTo>
                <a:lnTo>
                  <a:pt x="4480813" y="3327400"/>
                </a:lnTo>
                <a:lnTo>
                  <a:pt x="4487398" y="3340100"/>
                </a:lnTo>
                <a:lnTo>
                  <a:pt x="4506933" y="3340100"/>
                </a:lnTo>
                <a:lnTo>
                  <a:pt x="4506651" y="3327400"/>
                </a:lnTo>
                <a:close/>
              </a:path>
              <a:path w="6683375" h="3365500">
                <a:moveTo>
                  <a:pt x="4526949" y="3327400"/>
                </a:moveTo>
                <a:lnTo>
                  <a:pt x="4514719" y="3327400"/>
                </a:lnTo>
                <a:lnTo>
                  <a:pt x="4516114" y="3340100"/>
                </a:lnTo>
                <a:lnTo>
                  <a:pt x="4532748" y="3340100"/>
                </a:lnTo>
                <a:lnTo>
                  <a:pt x="4526949" y="3327400"/>
                </a:lnTo>
                <a:close/>
              </a:path>
              <a:path w="6683375" h="3365500">
                <a:moveTo>
                  <a:pt x="4557504" y="3327400"/>
                </a:moveTo>
                <a:lnTo>
                  <a:pt x="4534131" y="3327400"/>
                </a:lnTo>
                <a:lnTo>
                  <a:pt x="4540811" y="3340100"/>
                </a:lnTo>
                <a:lnTo>
                  <a:pt x="4555340" y="3340100"/>
                </a:lnTo>
                <a:lnTo>
                  <a:pt x="4557504" y="3327400"/>
                </a:lnTo>
                <a:close/>
              </a:path>
              <a:path w="6683375" h="3365500">
                <a:moveTo>
                  <a:pt x="4582778" y="3327400"/>
                </a:moveTo>
                <a:lnTo>
                  <a:pt x="4561162" y="3327400"/>
                </a:lnTo>
                <a:lnTo>
                  <a:pt x="4555340" y="3340100"/>
                </a:lnTo>
                <a:lnTo>
                  <a:pt x="4585959" y="3340100"/>
                </a:lnTo>
                <a:lnTo>
                  <a:pt x="4582778" y="3327400"/>
                </a:lnTo>
                <a:close/>
              </a:path>
              <a:path w="6683375" h="3365500">
                <a:moveTo>
                  <a:pt x="4606562" y="3327400"/>
                </a:moveTo>
                <a:lnTo>
                  <a:pt x="4585868" y="3327400"/>
                </a:lnTo>
                <a:lnTo>
                  <a:pt x="4585959" y="3340100"/>
                </a:lnTo>
                <a:lnTo>
                  <a:pt x="4605038" y="3340100"/>
                </a:lnTo>
                <a:lnTo>
                  <a:pt x="4606562" y="3327400"/>
                </a:lnTo>
                <a:close/>
              </a:path>
              <a:path w="6683375" h="3365500">
                <a:moveTo>
                  <a:pt x="4669746" y="3327400"/>
                </a:moveTo>
                <a:lnTo>
                  <a:pt x="4641193" y="3327400"/>
                </a:lnTo>
                <a:lnTo>
                  <a:pt x="4634720" y="3340100"/>
                </a:lnTo>
                <a:lnTo>
                  <a:pt x="4674542" y="3340100"/>
                </a:lnTo>
                <a:lnTo>
                  <a:pt x="4669746" y="3327400"/>
                </a:lnTo>
                <a:close/>
              </a:path>
              <a:path w="6683375" h="3365500">
                <a:moveTo>
                  <a:pt x="4697409" y="3327400"/>
                </a:moveTo>
                <a:lnTo>
                  <a:pt x="4681257" y="3327400"/>
                </a:lnTo>
                <a:lnTo>
                  <a:pt x="4678530" y="3340100"/>
                </a:lnTo>
                <a:lnTo>
                  <a:pt x="4707011" y="3340100"/>
                </a:lnTo>
                <a:lnTo>
                  <a:pt x="4697409" y="3327400"/>
                </a:lnTo>
                <a:close/>
              </a:path>
              <a:path w="6683375" h="3365500">
                <a:moveTo>
                  <a:pt x="4714123" y="3327400"/>
                </a:moveTo>
                <a:lnTo>
                  <a:pt x="4714679" y="3340100"/>
                </a:lnTo>
                <a:lnTo>
                  <a:pt x="4729977" y="3340100"/>
                </a:lnTo>
                <a:lnTo>
                  <a:pt x="4714123" y="3327400"/>
                </a:lnTo>
                <a:close/>
              </a:path>
              <a:path w="6683375" h="3365500">
                <a:moveTo>
                  <a:pt x="4787001" y="3327400"/>
                </a:moveTo>
                <a:lnTo>
                  <a:pt x="4724030" y="3327400"/>
                </a:lnTo>
                <a:lnTo>
                  <a:pt x="4729977" y="3340100"/>
                </a:lnTo>
                <a:lnTo>
                  <a:pt x="4789482" y="3340100"/>
                </a:lnTo>
                <a:lnTo>
                  <a:pt x="4787001" y="3327400"/>
                </a:lnTo>
                <a:close/>
              </a:path>
              <a:path w="6683375" h="3365500">
                <a:moveTo>
                  <a:pt x="4822365" y="3327400"/>
                </a:moveTo>
                <a:lnTo>
                  <a:pt x="4801579" y="3327400"/>
                </a:lnTo>
                <a:lnTo>
                  <a:pt x="4799567" y="3340100"/>
                </a:lnTo>
                <a:lnTo>
                  <a:pt x="4831043" y="3340100"/>
                </a:lnTo>
                <a:lnTo>
                  <a:pt x="4822365" y="3327400"/>
                </a:lnTo>
                <a:close/>
              </a:path>
              <a:path w="6683375" h="3365500">
                <a:moveTo>
                  <a:pt x="4904274" y="3327400"/>
                </a:moveTo>
                <a:lnTo>
                  <a:pt x="4880103" y="3327400"/>
                </a:lnTo>
                <a:lnTo>
                  <a:pt x="4883087" y="3340100"/>
                </a:lnTo>
                <a:lnTo>
                  <a:pt x="4912874" y="3340100"/>
                </a:lnTo>
                <a:lnTo>
                  <a:pt x="4904274" y="3327400"/>
                </a:lnTo>
                <a:close/>
              </a:path>
              <a:path w="6683375" h="3365500">
                <a:moveTo>
                  <a:pt x="4951185" y="3327400"/>
                </a:moveTo>
                <a:lnTo>
                  <a:pt x="4916350" y="3327400"/>
                </a:lnTo>
                <a:lnTo>
                  <a:pt x="4917562" y="3340100"/>
                </a:lnTo>
                <a:lnTo>
                  <a:pt x="4956435" y="3340100"/>
                </a:lnTo>
                <a:lnTo>
                  <a:pt x="4951185" y="3327400"/>
                </a:lnTo>
                <a:close/>
              </a:path>
              <a:path w="6683375" h="3365500">
                <a:moveTo>
                  <a:pt x="4976932" y="3327400"/>
                </a:moveTo>
                <a:lnTo>
                  <a:pt x="4960649" y="3327400"/>
                </a:lnTo>
                <a:lnTo>
                  <a:pt x="4956435" y="3340100"/>
                </a:lnTo>
                <a:lnTo>
                  <a:pt x="4983902" y="3340100"/>
                </a:lnTo>
                <a:lnTo>
                  <a:pt x="4976932" y="3327400"/>
                </a:lnTo>
                <a:close/>
              </a:path>
              <a:path w="6683375" h="3365500">
                <a:moveTo>
                  <a:pt x="5014723" y="3327400"/>
                </a:moveTo>
                <a:lnTo>
                  <a:pt x="4988016" y="3327400"/>
                </a:lnTo>
                <a:lnTo>
                  <a:pt x="4996237" y="3340100"/>
                </a:lnTo>
                <a:lnTo>
                  <a:pt x="5016194" y="3340100"/>
                </a:lnTo>
                <a:lnTo>
                  <a:pt x="5014723" y="3327400"/>
                </a:lnTo>
                <a:close/>
              </a:path>
              <a:path w="6683375" h="3365500">
                <a:moveTo>
                  <a:pt x="5034007" y="3327400"/>
                </a:moveTo>
                <a:lnTo>
                  <a:pt x="5023283" y="3327400"/>
                </a:lnTo>
                <a:lnTo>
                  <a:pt x="5025446" y="3340100"/>
                </a:lnTo>
                <a:lnTo>
                  <a:pt x="5041805" y="3340100"/>
                </a:lnTo>
                <a:lnTo>
                  <a:pt x="5034007" y="3327400"/>
                </a:lnTo>
                <a:close/>
              </a:path>
              <a:path w="6683375" h="3365500">
                <a:moveTo>
                  <a:pt x="5065533" y="3327400"/>
                </a:moveTo>
                <a:lnTo>
                  <a:pt x="5041900" y="3327400"/>
                </a:lnTo>
                <a:lnTo>
                  <a:pt x="5049825" y="3340100"/>
                </a:lnTo>
                <a:lnTo>
                  <a:pt x="5064702" y="3340100"/>
                </a:lnTo>
                <a:lnTo>
                  <a:pt x="5065533" y="3327400"/>
                </a:lnTo>
                <a:close/>
              </a:path>
              <a:path w="6683375" h="3365500">
                <a:moveTo>
                  <a:pt x="5091416" y="3327400"/>
                </a:moveTo>
                <a:lnTo>
                  <a:pt x="5069857" y="3327400"/>
                </a:lnTo>
                <a:lnTo>
                  <a:pt x="5064702" y="3340100"/>
                </a:lnTo>
                <a:lnTo>
                  <a:pt x="5094784" y="3340100"/>
                </a:lnTo>
                <a:lnTo>
                  <a:pt x="5091416" y="3327400"/>
                </a:lnTo>
                <a:close/>
              </a:path>
              <a:path w="6683375" h="3365500">
                <a:moveTo>
                  <a:pt x="5114996" y="3327400"/>
                </a:moveTo>
                <a:lnTo>
                  <a:pt x="5093738" y="3327400"/>
                </a:lnTo>
                <a:lnTo>
                  <a:pt x="5094784" y="3340100"/>
                </a:lnTo>
                <a:lnTo>
                  <a:pt x="5113879" y="3340100"/>
                </a:lnTo>
                <a:lnTo>
                  <a:pt x="5114996" y="3327400"/>
                </a:lnTo>
                <a:close/>
              </a:path>
              <a:path w="6683375" h="3365500">
                <a:moveTo>
                  <a:pt x="5178080" y="3327400"/>
                </a:moveTo>
                <a:lnTo>
                  <a:pt x="5149252" y="3327400"/>
                </a:lnTo>
                <a:lnTo>
                  <a:pt x="5144762" y="3340100"/>
                </a:lnTo>
                <a:lnTo>
                  <a:pt x="5183325" y="3340100"/>
                </a:lnTo>
                <a:lnTo>
                  <a:pt x="5178080" y="3327400"/>
                </a:lnTo>
                <a:close/>
              </a:path>
              <a:path w="6683375" h="3365500">
                <a:moveTo>
                  <a:pt x="5205915" y="3327400"/>
                </a:moveTo>
                <a:lnTo>
                  <a:pt x="5189590" y="3327400"/>
                </a:lnTo>
                <a:lnTo>
                  <a:pt x="5187486" y="3340100"/>
                </a:lnTo>
                <a:lnTo>
                  <a:pt x="5216155" y="3340100"/>
                </a:lnTo>
                <a:lnTo>
                  <a:pt x="5205915" y="3327400"/>
                </a:lnTo>
                <a:close/>
              </a:path>
              <a:path w="6683375" h="3365500">
                <a:moveTo>
                  <a:pt x="5222630" y="3327400"/>
                </a:moveTo>
                <a:lnTo>
                  <a:pt x="5223737" y="3340100"/>
                </a:lnTo>
                <a:lnTo>
                  <a:pt x="5239121" y="3340100"/>
                </a:lnTo>
                <a:lnTo>
                  <a:pt x="5222630" y="3327400"/>
                </a:lnTo>
                <a:close/>
              </a:path>
              <a:path w="6683375" h="3365500">
                <a:moveTo>
                  <a:pt x="5294784" y="3327400"/>
                </a:moveTo>
                <a:lnTo>
                  <a:pt x="5231538" y="3327400"/>
                </a:lnTo>
                <a:lnTo>
                  <a:pt x="5239121" y="3340100"/>
                </a:lnTo>
                <a:lnTo>
                  <a:pt x="5298627" y="3340100"/>
                </a:lnTo>
                <a:lnTo>
                  <a:pt x="5294784" y="3327400"/>
                </a:lnTo>
                <a:close/>
              </a:path>
              <a:path w="6683375" h="3365500">
                <a:moveTo>
                  <a:pt x="5330510" y="3327400"/>
                </a:moveTo>
                <a:lnTo>
                  <a:pt x="5309724" y="3327400"/>
                </a:lnTo>
                <a:lnTo>
                  <a:pt x="5308986" y="3340100"/>
                </a:lnTo>
                <a:lnTo>
                  <a:pt x="5340187" y="3340100"/>
                </a:lnTo>
                <a:lnTo>
                  <a:pt x="5330510" y="3327400"/>
                </a:lnTo>
                <a:close/>
              </a:path>
              <a:path w="6683375" h="3365500">
                <a:moveTo>
                  <a:pt x="5393228" y="3327400"/>
                </a:moveTo>
                <a:lnTo>
                  <a:pt x="5369443" y="3327400"/>
                </a:lnTo>
                <a:lnTo>
                  <a:pt x="5373711" y="3340005"/>
                </a:lnTo>
                <a:lnTo>
                  <a:pt x="5410227" y="3340100"/>
                </a:lnTo>
                <a:lnTo>
                  <a:pt x="5393228" y="3327400"/>
                </a:lnTo>
                <a:close/>
              </a:path>
              <a:path w="6683375" h="3365500">
                <a:moveTo>
                  <a:pt x="5442355" y="3327400"/>
                </a:moveTo>
                <a:lnTo>
                  <a:pt x="5415149" y="3327400"/>
                </a:lnTo>
                <a:lnTo>
                  <a:pt x="5421608" y="3340100"/>
                </a:lnTo>
                <a:lnTo>
                  <a:pt x="5449179" y="3340100"/>
                </a:lnTo>
                <a:lnTo>
                  <a:pt x="5442355" y="3327400"/>
                </a:lnTo>
                <a:close/>
              </a:path>
              <a:path w="6683375" h="3365500">
                <a:moveTo>
                  <a:pt x="5475986" y="3327400"/>
                </a:moveTo>
                <a:lnTo>
                  <a:pt x="5449453" y="3327400"/>
                </a:lnTo>
                <a:lnTo>
                  <a:pt x="5456398" y="3340100"/>
                </a:lnTo>
                <a:lnTo>
                  <a:pt x="5487921" y="3340100"/>
                </a:lnTo>
                <a:lnTo>
                  <a:pt x="5475986" y="3327400"/>
                </a:lnTo>
                <a:close/>
              </a:path>
              <a:path w="6683375" h="3365500">
                <a:moveTo>
                  <a:pt x="5520604" y="3327400"/>
                </a:moveTo>
                <a:lnTo>
                  <a:pt x="5481886" y="3327400"/>
                </a:lnTo>
                <a:lnTo>
                  <a:pt x="5492140" y="3340100"/>
                </a:lnTo>
                <a:lnTo>
                  <a:pt x="5533015" y="3340100"/>
                </a:lnTo>
                <a:lnTo>
                  <a:pt x="5520604" y="3327400"/>
                </a:lnTo>
                <a:close/>
              </a:path>
              <a:path w="6683375" h="3365500">
                <a:moveTo>
                  <a:pt x="5557585" y="3327400"/>
                </a:moveTo>
                <a:lnTo>
                  <a:pt x="5526891" y="3327400"/>
                </a:lnTo>
                <a:lnTo>
                  <a:pt x="5539806" y="3340100"/>
                </a:lnTo>
                <a:lnTo>
                  <a:pt x="5568818" y="3340100"/>
                </a:lnTo>
                <a:lnTo>
                  <a:pt x="5557585" y="3327400"/>
                </a:lnTo>
                <a:close/>
              </a:path>
              <a:path w="6683375" h="3365500">
                <a:moveTo>
                  <a:pt x="5686412" y="3327400"/>
                </a:moveTo>
                <a:lnTo>
                  <a:pt x="5657309" y="3327400"/>
                </a:lnTo>
                <a:lnTo>
                  <a:pt x="5654805" y="3340100"/>
                </a:lnTo>
                <a:lnTo>
                  <a:pt x="5692107" y="3340100"/>
                </a:lnTo>
                <a:lnTo>
                  <a:pt x="5686412" y="3327400"/>
                </a:lnTo>
                <a:close/>
              </a:path>
              <a:path w="6683375" h="3365500">
                <a:moveTo>
                  <a:pt x="5714422" y="3327400"/>
                </a:moveTo>
                <a:lnTo>
                  <a:pt x="5697924" y="3327400"/>
                </a:lnTo>
                <a:lnTo>
                  <a:pt x="5696441" y="3340100"/>
                </a:lnTo>
                <a:lnTo>
                  <a:pt x="5725300" y="3340100"/>
                </a:lnTo>
                <a:lnTo>
                  <a:pt x="5714422" y="3327400"/>
                </a:lnTo>
                <a:close/>
              </a:path>
              <a:path w="6683375" h="3365500">
                <a:moveTo>
                  <a:pt x="5731138" y="3327400"/>
                </a:moveTo>
                <a:lnTo>
                  <a:pt x="5732794" y="3340100"/>
                </a:lnTo>
                <a:lnTo>
                  <a:pt x="5748265" y="3340100"/>
                </a:lnTo>
                <a:lnTo>
                  <a:pt x="5731138" y="3327400"/>
                </a:lnTo>
                <a:close/>
              </a:path>
              <a:path w="6683375" h="3365500">
                <a:moveTo>
                  <a:pt x="5802567" y="3327400"/>
                </a:moveTo>
                <a:lnTo>
                  <a:pt x="5739045" y="3327400"/>
                </a:lnTo>
                <a:lnTo>
                  <a:pt x="5748265" y="3340100"/>
                </a:lnTo>
                <a:lnTo>
                  <a:pt x="5807770" y="3340100"/>
                </a:lnTo>
                <a:lnTo>
                  <a:pt x="5802567" y="3327400"/>
                </a:lnTo>
                <a:close/>
              </a:path>
              <a:path w="6683375" h="3365500">
                <a:moveTo>
                  <a:pt x="5838655" y="3327400"/>
                </a:moveTo>
                <a:lnTo>
                  <a:pt x="5817869" y="3327400"/>
                </a:lnTo>
                <a:lnTo>
                  <a:pt x="5818406" y="3340100"/>
                </a:lnTo>
                <a:lnTo>
                  <a:pt x="5849332" y="3340100"/>
                </a:lnTo>
                <a:lnTo>
                  <a:pt x="5838655" y="3327400"/>
                </a:lnTo>
                <a:close/>
              </a:path>
              <a:path w="6683375" h="3365500">
                <a:moveTo>
                  <a:pt x="5867079" y="3314700"/>
                </a:moveTo>
                <a:lnTo>
                  <a:pt x="5864687" y="3327400"/>
                </a:lnTo>
                <a:lnTo>
                  <a:pt x="5847598" y="3327400"/>
                </a:lnTo>
                <a:lnTo>
                  <a:pt x="5849332" y="3340100"/>
                </a:lnTo>
                <a:lnTo>
                  <a:pt x="5882709" y="3340100"/>
                </a:lnTo>
                <a:lnTo>
                  <a:pt x="5876950" y="3327400"/>
                </a:lnTo>
                <a:lnTo>
                  <a:pt x="5867079" y="3314700"/>
                </a:lnTo>
                <a:close/>
              </a:path>
              <a:path w="6683375" h="3365500">
                <a:moveTo>
                  <a:pt x="5921143" y="3327400"/>
                </a:moveTo>
                <a:lnTo>
                  <a:pt x="5897291" y="3327400"/>
                </a:lnTo>
                <a:lnTo>
                  <a:pt x="5900882" y="3340100"/>
                </a:lnTo>
                <a:lnTo>
                  <a:pt x="5931308" y="3340100"/>
                </a:lnTo>
                <a:lnTo>
                  <a:pt x="5921143" y="3327400"/>
                </a:lnTo>
                <a:close/>
              </a:path>
              <a:path w="6683375" h="3365500">
                <a:moveTo>
                  <a:pt x="5966779" y="3327400"/>
                </a:moveTo>
                <a:lnTo>
                  <a:pt x="5933285" y="3327400"/>
                </a:lnTo>
                <a:lnTo>
                  <a:pt x="5935443" y="3340100"/>
                </a:lnTo>
                <a:lnTo>
                  <a:pt x="5974869" y="3340100"/>
                </a:lnTo>
                <a:lnTo>
                  <a:pt x="5966779" y="3327400"/>
                </a:lnTo>
                <a:close/>
              </a:path>
              <a:path w="6683375" h="3365500">
                <a:moveTo>
                  <a:pt x="5992237" y="3327400"/>
                </a:moveTo>
                <a:lnTo>
                  <a:pt x="5977837" y="3327400"/>
                </a:lnTo>
                <a:lnTo>
                  <a:pt x="5974869" y="3340100"/>
                </a:lnTo>
                <a:lnTo>
                  <a:pt x="6001494" y="3340100"/>
                </a:lnTo>
                <a:lnTo>
                  <a:pt x="5992237" y="3327400"/>
                </a:lnTo>
                <a:close/>
              </a:path>
              <a:path w="6683375" h="3365500">
                <a:moveTo>
                  <a:pt x="6030868" y="3327400"/>
                </a:moveTo>
                <a:lnTo>
                  <a:pt x="6012302" y="3327400"/>
                </a:lnTo>
                <a:lnTo>
                  <a:pt x="6013917" y="3340100"/>
                </a:lnTo>
                <a:lnTo>
                  <a:pt x="6034714" y="3340100"/>
                </a:lnTo>
                <a:lnTo>
                  <a:pt x="6030868" y="3327400"/>
                </a:lnTo>
                <a:close/>
              </a:path>
              <a:path w="6683375" h="3365500">
                <a:moveTo>
                  <a:pt x="6048125" y="3327400"/>
                </a:moveTo>
                <a:lnTo>
                  <a:pt x="6040413" y="3327400"/>
                </a:lnTo>
                <a:lnTo>
                  <a:pt x="6044112" y="3340100"/>
                </a:lnTo>
                <a:lnTo>
                  <a:pt x="6059919" y="3340100"/>
                </a:lnTo>
                <a:lnTo>
                  <a:pt x="6048125" y="3327400"/>
                </a:lnTo>
                <a:close/>
              </a:path>
              <a:path w="6683375" h="3365500">
                <a:moveTo>
                  <a:pt x="6081591" y="3327400"/>
                </a:moveTo>
                <a:lnTo>
                  <a:pt x="6057436" y="3327400"/>
                </a:lnTo>
                <a:lnTo>
                  <a:pt x="6067852" y="3340100"/>
                </a:lnTo>
                <a:lnTo>
                  <a:pt x="6083424" y="3340100"/>
                </a:lnTo>
                <a:lnTo>
                  <a:pt x="6081591" y="3327400"/>
                </a:lnTo>
                <a:close/>
              </a:path>
              <a:path w="6683375" h="3365500">
                <a:moveTo>
                  <a:pt x="6108691" y="3327400"/>
                </a:moveTo>
                <a:lnTo>
                  <a:pt x="6087247" y="3327400"/>
                </a:lnTo>
                <a:lnTo>
                  <a:pt x="6083424" y="3340100"/>
                </a:lnTo>
                <a:lnTo>
                  <a:pt x="6112435" y="3340100"/>
                </a:lnTo>
                <a:lnTo>
                  <a:pt x="6108691" y="3327400"/>
                </a:lnTo>
                <a:close/>
              </a:path>
              <a:path w="6683375" h="3365500">
                <a:moveTo>
                  <a:pt x="6131866" y="3327400"/>
                </a:moveTo>
                <a:lnTo>
                  <a:pt x="6109477" y="3327400"/>
                </a:lnTo>
                <a:lnTo>
                  <a:pt x="6112435" y="3340100"/>
                </a:lnTo>
                <a:lnTo>
                  <a:pt x="6131559" y="3340100"/>
                </a:lnTo>
                <a:lnTo>
                  <a:pt x="6131866" y="3327400"/>
                </a:lnTo>
                <a:close/>
              </a:path>
              <a:path w="6683375" h="3365500">
                <a:moveTo>
                  <a:pt x="6194745" y="3327400"/>
                </a:moveTo>
                <a:lnTo>
                  <a:pt x="6165367" y="3327400"/>
                </a:lnTo>
                <a:lnTo>
                  <a:pt x="6164847" y="3340100"/>
                </a:lnTo>
                <a:lnTo>
                  <a:pt x="6200889" y="3340100"/>
                </a:lnTo>
                <a:lnTo>
                  <a:pt x="6194745" y="3327400"/>
                </a:lnTo>
                <a:close/>
              </a:path>
              <a:path w="6683375" h="3365500">
                <a:moveTo>
                  <a:pt x="6222929" y="3327400"/>
                </a:moveTo>
                <a:lnTo>
                  <a:pt x="6206256" y="3327400"/>
                </a:lnTo>
                <a:lnTo>
                  <a:pt x="6205398" y="3340100"/>
                </a:lnTo>
                <a:lnTo>
                  <a:pt x="6234444" y="3340100"/>
                </a:lnTo>
                <a:lnTo>
                  <a:pt x="6222929" y="3327400"/>
                </a:lnTo>
                <a:close/>
              </a:path>
              <a:path w="6683375" h="3365500">
                <a:moveTo>
                  <a:pt x="6239645" y="3327400"/>
                </a:moveTo>
                <a:lnTo>
                  <a:pt x="6241852" y="3340100"/>
                </a:lnTo>
                <a:lnTo>
                  <a:pt x="6257409" y="3340100"/>
                </a:lnTo>
                <a:lnTo>
                  <a:pt x="6239645" y="3327400"/>
                </a:lnTo>
                <a:close/>
              </a:path>
              <a:path w="6683375" h="3365500">
                <a:moveTo>
                  <a:pt x="6310349" y="3327400"/>
                </a:moveTo>
                <a:lnTo>
                  <a:pt x="6246552" y="3327400"/>
                </a:lnTo>
                <a:lnTo>
                  <a:pt x="6257409" y="3340100"/>
                </a:lnTo>
                <a:lnTo>
                  <a:pt x="6316914" y="3340100"/>
                </a:lnTo>
                <a:lnTo>
                  <a:pt x="6310349" y="3327400"/>
                </a:lnTo>
                <a:close/>
              </a:path>
              <a:path w="6683375" h="3365500">
                <a:moveTo>
                  <a:pt x="6346800" y="3327400"/>
                </a:moveTo>
                <a:lnTo>
                  <a:pt x="6326014" y="3327400"/>
                </a:lnTo>
                <a:lnTo>
                  <a:pt x="6327826" y="3340100"/>
                </a:lnTo>
                <a:lnTo>
                  <a:pt x="6358475" y="3340100"/>
                </a:lnTo>
                <a:lnTo>
                  <a:pt x="6346800" y="3327400"/>
                </a:lnTo>
                <a:close/>
              </a:path>
              <a:path w="6683375" h="3365500">
                <a:moveTo>
                  <a:pt x="6373702" y="3314700"/>
                </a:moveTo>
                <a:lnTo>
                  <a:pt x="6372021" y="3327400"/>
                </a:lnTo>
                <a:lnTo>
                  <a:pt x="6355467" y="3327400"/>
                </a:lnTo>
                <a:lnTo>
                  <a:pt x="6358475" y="3340100"/>
                </a:lnTo>
                <a:lnTo>
                  <a:pt x="6391665" y="3340100"/>
                </a:lnTo>
                <a:lnTo>
                  <a:pt x="6384458" y="3327400"/>
                </a:lnTo>
                <a:lnTo>
                  <a:pt x="6373702" y="3314700"/>
                </a:lnTo>
                <a:close/>
              </a:path>
              <a:path w="6683375" h="3365500">
                <a:moveTo>
                  <a:pt x="6407526" y="3327400"/>
                </a:moveTo>
                <a:lnTo>
                  <a:pt x="6385985" y="3327400"/>
                </a:lnTo>
                <a:lnTo>
                  <a:pt x="6394968" y="3340100"/>
                </a:lnTo>
                <a:lnTo>
                  <a:pt x="6429116" y="3340100"/>
                </a:lnTo>
                <a:lnTo>
                  <a:pt x="6407526" y="3327400"/>
                </a:lnTo>
                <a:close/>
              </a:path>
              <a:path w="6683375" h="3365500">
                <a:moveTo>
                  <a:pt x="6458456" y="3327400"/>
                </a:moveTo>
                <a:lnTo>
                  <a:pt x="6429846" y="3327400"/>
                </a:lnTo>
                <a:lnTo>
                  <a:pt x="6440499" y="3340100"/>
                </a:lnTo>
                <a:lnTo>
                  <a:pt x="6466717" y="3340100"/>
                </a:lnTo>
                <a:lnTo>
                  <a:pt x="6458456" y="3327400"/>
                </a:lnTo>
                <a:close/>
              </a:path>
              <a:path w="6683375" h="3365500">
                <a:moveTo>
                  <a:pt x="6492794" y="3327400"/>
                </a:moveTo>
                <a:lnTo>
                  <a:pt x="6465527" y="3327400"/>
                </a:lnTo>
                <a:lnTo>
                  <a:pt x="6475686" y="3340100"/>
                </a:lnTo>
                <a:lnTo>
                  <a:pt x="6506046" y="3340100"/>
                </a:lnTo>
                <a:lnTo>
                  <a:pt x="6492794" y="3327400"/>
                </a:lnTo>
                <a:close/>
              </a:path>
              <a:path w="6683375" h="3365500">
                <a:moveTo>
                  <a:pt x="6542752" y="3327400"/>
                </a:moveTo>
                <a:lnTo>
                  <a:pt x="6496889" y="3327400"/>
                </a:lnTo>
                <a:lnTo>
                  <a:pt x="6510265" y="3340100"/>
                </a:lnTo>
                <a:lnTo>
                  <a:pt x="6550418" y="3340100"/>
                </a:lnTo>
                <a:lnTo>
                  <a:pt x="6544195" y="3328622"/>
                </a:lnTo>
                <a:lnTo>
                  <a:pt x="6542752" y="3327400"/>
                </a:lnTo>
                <a:close/>
              </a:path>
              <a:path w="6683375" h="3365500">
                <a:moveTo>
                  <a:pt x="6574208" y="3327400"/>
                </a:moveTo>
                <a:lnTo>
                  <a:pt x="6543532" y="3327400"/>
                </a:lnTo>
                <a:lnTo>
                  <a:pt x="6544195" y="3328622"/>
                </a:lnTo>
                <a:lnTo>
                  <a:pt x="6557748" y="3340100"/>
                </a:lnTo>
                <a:lnTo>
                  <a:pt x="6580887" y="3340100"/>
                </a:lnTo>
                <a:lnTo>
                  <a:pt x="6574208" y="3327400"/>
                </a:lnTo>
                <a:close/>
              </a:path>
              <a:path w="6683375" h="3365500">
                <a:moveTo>
                  <a:pt x="6640589" y="3327400"/>
                </a:moveTo>
                <a:lnTo>
                  <a:pt x="6596292" y="3327400"/>
                </a:lnTo>
                <a:lnTo>
                  <a:pt x="6599029" y="3340100"/>
                </a:lnTo>
                <a:lnTo>
                  <a:pt x="6646404" y="3340100"/>
                </a:lnTo>
                <a:lnTo>
                  <a:pt x="6640589" y="3327400"/>
                </a:lnTo>
                <a:close/>
              </a:path>
              <a:path w="6683375" h="3365500">
                <a:moveTo>
                  <a:pt x="6643091" y="3327400"/>
                </a:moveTo>
                <a:lnTo>
                  <a:pt x="6640589" y="3327400"/>
                </a:lnTo>
                <a:lnTo>
                  <a:pt x="6646404" y="3340100"/>
                </a:lnTo>
                <a:lnTo>
                  <a:pt x="6647744" y="3340100"/>
                </a:lnTo>
                <a:lnTo>
                  <a:pt x="6643091" y="3327400"/>
                </a:lnTo>
                <a:close/>
              </a:path>
              <a:path w="6683375" h="3365500">
                <a:moveTo>
                  <a:pt x="6662301" y="3327400"/>
                </a:moveTo>
                <a:lnTo>
                  <a:pt x="6643091" y="3327400"/>
                </a:lnTo>
                <a:lnTo>
                  <a:pt x="6647744" y="3340100"/>
                </a:lnTo>
                <a:lnTo>
                  <a:pt x="6662301" y="3340100"/>
                </a:lnTo>
                <a:lnTo>
                  <a:pt x="6662301" y="3327400"/>
                </a:lnTo>
                <a:close/>
              </a:path>
              <a:path w="6683375" h="3365500">
                <a:moveTo>
                  <a:pt x="6676412" y="3314700"/>
                </a:moveTo>
                <a:lnTo>
                  <a:pt x="6646873" y="3314700"/>
                </a:lnTo>
                <a:lnTo>
                  <a:pt x="6650258" y="3327400"/>
                </a:lnTo>
                <a:lnTo>
                  <a:pt x="6662301" y="3327400"/>
                </a:lnTo>
                <a:lnTo>
                  <a:pt x="6670485" y="3340100"/>
                </a:lnTo>
                <a:lnTo>
                  <a:pt x="6676881" y="3340100"/>
                </a:lnTo>
                <a:lnTo>
                  <a:pt x="6676412" y="3314700"/>
                </a:lnTo>
                <a:close/>
              </a:path>
              <a:path w="6683375" h="3365500">
                <a:moveTo>
                  <a:pt x="5360454" y="3314700"/>
                </a:moveTo>
                <a:lnTo>
                  <a:pt x="5357353" y="3327400"/>
                </a:lnTo>
                <a:lnTo>
                  <a:pt x="5363682" y="3327400"/>
                </a:lnTo>
                <a:lnTo>
                  <a:pt x="5373711" y="3340005"/>
                </a:lnTo>
                <a:lnTo>
                  <a:pt x="5369443" y="3327400"/>
                </a:lnTo>
                <a:lnTo>
                  <a:pt x="5360454" y="3314700"/>
                </a:lnTo>
                <a:close/>
              </a:path>
              <a:path w="6683375" h="3365500">
                <a:moveTo>
                  <a:pt x="4355378" y="3327400"/>
                </a:moveTo>
                <a:lnTo>
                  <a:pt x="4351913" y="3327400"/>
                </a:lnTo>
                <a:lnTo>
                  <a:pt x="4358934" y="3338247"/>
                </a:lnTo>
                <a:lnTo>
                  <a:pt x="4355378" y="3327400"/>
                </a:lnTo>
                <a:close/>
              </a:path>
              <a:path w="6683375" h="3365500">
                <a:moveTo>
                  <a:pt x="291895" y="3327400"/>
                </a:moveTo>
                <a:lnTo>
                  <a:pt x="287488" y="3327400"/>
                </a:lnTo>
                <a:lnTo>
                  <a:pt x="283531" y="3336880"/>
                </a:lnTo>
                <a:lnTo>
                  <a:pt x="291895" y="3327400"/>
                </a:lnTo>
                <a:close/>
              </a:path>
              <a:path w="6683375" h="3365500">
                <a:moveTo>
                  <a:pt x="5625217" y="3327400"/>
                </a:moveTo>
                <a:lnTo>
                  <a:pt x="5624269" y="3327400"/>
                </a:lnTo>
                <a:lnTo>
                  <a:pt x="5629993" y="3334164"/>
                </a:lnTo>
                <a:lnTo>
                  <a:pt x="5625217" y="3327400"/>
                </a:lnTo>
                <a:close/>
              </a:path>
              <a:path w="6683375" h="3365500">
                <a:moveTo>
                  <a:pt x="4853831" y="3314700"/>
                </a:moveTo>
                <a:lnTo>
                  <a:pt x="4850020" y="3327400"/>
                </a:lnTo>
                <a:lnTo>
                  <a:pt x="4859942" y="3327400"/>
                </a:lnTo>
                <a:lnTo>
                  <a:pt x="4862661" y="3330627"/>
                </a:lnTo>
                <a:lnTo>
                  <a:pt x="4861936" y="3327400"/>
                </a:lnTo>
                <a:lnTo>
                  <a:pt x="4853831" y="3314700"/>
                </a:lnTo>
                <a:close/>
              </a:path>
              <a:path w="6683375" h="3365500">
                <a:moveTo>
                  <a:pt x="6543532" y="3327400"/>
                </a:moveTo>
                <a:lnTo>
                  <a:pt x="6542752" y="3327400"/>
                </a:lnTo>
                <a:lnTo>
                  <a:pt x="6544195" y="3328622"/>
                </a:lnTo>
                <a:lnTo>
                  <a:pt x="6543532" y="3327400"/>
                </a:lnTo>
                <a:close/>
              </a:path>
              <a:path w="6683375" h="3365500">
                <a:moveTo>
                  <a:pt x="2827042" y="3327400"/>
                </a:moveTo>
                <a:lnTo>
                  <a:pt x="2826967" y="3327723"/>
                </a:lnTo>
                <a:lnTo>
                  <a:pt x="2827042" y="3327400"/>
                </a:lnTo>
                <a:close/>
              </a:path>
              <a:path w="6683375" h="3365500">
                <a:moveTo>
                  <a:pt x="46969" y="3314700"/>
                </a:moveTo>
                <a:lnTo>
                  <a:pt x="44676" y="3314700"/>
                </a:lnTo>
                <a:lnTo>
                  <a:pt x="39889" y="3327400"/>
                </a:lnTo>
                <a:lnTo>
                  <a:pt x="43018" y="3327400"/>
                </a:lnTo>
                <a:lnTo>
                  <a:pt x="46969" y="3314700"/>
                </a:lnTo>
                <a:close/>
              </a:path>
              <a:path w="6683375" h="3365500">
                <a:moveTo>
                  <a:pt x="47900" y="3314700"/>
                </a:moveTo>
                <a:lnTo>
                  <a:pt x="46969" y="3314700"/>
                </a:lnTo>
                <a:lnTo>
                  <a:pt x="43018" y="3327400"/>
                </a:lnTo>
                <a:lnTo>
                  <a:pt x="47163" y="3327400"/>
                </a:lnTo>
                <a:lnTo>
                  <a:pt x="47900" y="3314700"/>
                </a:lnTo>
                <a:close/>
              </a:path>
              <a:path w="6683375" h="3365500">
                <a:moveTo>
                  <a:pt x="51502" y="3314700"/>
                </a:moveTo>
                <a:lnTo>
                  <a:pt x="49061" y="3327400"/>
                </a:lnTo>
                <a:lnTo>
                  <a:pt x="61123" y="3327400"/>
                </a:lnTo>
                <a:lnTo>
                  <a:pt x="51502" y="3314700"/>
                </a:lnTo>
                <a:close/>
              </a:path>
              <a:path w="6683375" h="3365500">
                <a:moveTo>
                  <a:pt x="275711" y="3314700"/>
                </a:moveTo>
                <a:lnTo>
                  <a:pt x="269015" y="3327400"/>
                </a:lnTo>
                <a:lnTo>
                  <a:pt x="279165" y="3327400"/>
                </a:lnTo>
                <a:lnTo>
                  <a:pt x="275711" y="3314700"/>
                </a:lnTo>
                <a:close/>
              </a:path>
              <a:path w="6683375" h="3365500">
                <a:moveTo>
                  <a:pt x="558177" y="3314700"/>
                </a:moveTo>
                <a:lnTo>
                  <a:pt x="556211" y="3327400"/>
                </a:lnTo>
                <a:lnTo>
                  <a:pt x="568273" y="3327400"/>
                </a:lnTo>
                <a:lnTo>
                  <a:pt x="558177" y="3314700"/>
                </a:lnTo>
                <a:close/>
              </a:path>
              <a:path w="6683375" h="3365500">
                <a:moveTo>
                  <a:pt x="782462" y="3314700"/>
                </a:moveTo>
                <a:lnTo>
                  <a:pt x="777312" y="3327400"/>
                </a:lnTo>
                <a:lnTo>
                  <a:pt x="786130" y="3327400"/>
                </a:lnTo>
                <a:lnTo>
                  <a:pt x="782462" y="3314700"/>
                </a:lnTo>
                <a:close/>
              </a:path>
              <a:path w="6683375" h="3365500">
                <a:moveTo>
                  <a:pt x="934872" y="3314700"/>
                </a:moveTo>
                <a:lnTo>
                  <a:pt x="927412" y="3327400"/>
                </a:lnTo>
                <a:lnTo>
                  <a:pt x="939304" y="3327400"/>
                </a:lnTo>
                <a:lnTo>
                  <a:pt x="934872" y="3314700"/>
                </a:lnTo>
                <a:close/>
              </a:path>
              <a:path w="6683375" h="3365500">
                <a:moveTo>
                  <a:pt x="1064852" y="3314700"/>
                </a:moveTo>
                <a:lnTo>
                  <a:pt x="1063360" y="3327400"/>
                </a:lnTo>
                <a:lnTo>
                  <a:pt x="1075422" y="3327400"/>
                </a:lnTo>
                <a:lnTo>
                  <a:pt x="1064852" y="3314700"/>
                </a:lnTo>
                <a:close/>
              </a:path>
              <a:path w="6683375" h="3365500">
                <a:moveTo>
                  <a:pt x="1289214" y="3314700"/>
                </a:moveTo>
                <a:lnTo>
                  <a:pt x="1285610" y="3327400"/>
                </a:lnTo>
                <a:lnTo>
                  <a:pt x="1293096" y="3327400"/>
                </a:lnTo>
                <a:lnTo>
                  <a:pt x="1289214" y="3314700"/>
                </a:lnTo>
                <a:close/>
              </a:path>
              <a:path w="6683375" h="3365500">
                <a:moveTo>
                  <a:pt x="1324581" y="3314700"/>
                </a:moveTo>
                <a:lnTo>
                  <a:pt x="1310354" y="3327400"/>
                </a:lnTo>
                <a:lnTo>
                  <a:pt x="1320352" y="3327400"/>
                </a:lnTo>
                <a:lnTo>
                  <a:pt x="1324581" y="3314700"/>
                </a:lnTo>
                <a:close/>
              </a:path>
              <a:path w="6683375" h="3365500">
                <a:moveTo>
                  <a:pt x="1694786" y="3314700"/>
                </a:moveTo>
                <a:lnTo>
                  <a:pt x="1687869" y="3327400"/>
                </a:lnTo>
                <a:lnTo>
                  <a:pt x="1699631" y="3327400"/>
                </a:lnTo>
                <a:lnTo>
                  <a:pt x="1694786" y="3314700"/>
                </a:lnTo>
                <a:close/>
              </a:path>
              <a:path w="6683375" h="3365500">
                <a:moveTo>
                  <a:pt x="1831045" y="3314700"/>
                </a:moveTo>
                <a:lnTo>
                  <a:pt x="1817760" y="3327400"/>
                </a:lnTo>
                <a:lnTo>
                  <a:pt x="1827526" y="3327400"/>
                </a:lnTo>
                <a:lnTo>
                  <a:pt x="1831045" y="3314700"/>
                </a:lnTo>
                <a:close/>
              </a:path>
              <a:path w="6683375" h="3365500">
                <a:moveTo>
                  <a:pt x="2201395" y="3314700"/>
                </a:moveTo>
                <a:lnTo>
                  <a:pt x="2194841" y="3327400"/>
                </a:lnTo>
                <a:lnTo>
                  <a:pt x="2206516" y="3327400"/>
                </a:lnTo>
                <a:lnTo>
                  <a:pt x="2201395" y="3314700"/>
                </a:lnTo>
                <a:close/>
              </a:path>
              <a:path w="6683375" h="3365500">
                <a:moveTo>
                  <a:pt x="2331540" y="3314700"/>
                </a:moveTo>
                <a:lnTo>
                  <a:pt x="2331234" y="3327400"/>
                </a:lnTo>
                <a:lnTo>
                  <a:pt x="2343295" y="3327400"/>
                </a:lnTo>
                <a:lnTo>
                  <a:pt x="2331540" y="3314700"/>
                </a:lnTo>
                <a:close/>
              </a:path>
              <a:path w="6683375" h="3365500">
                <a:moveTo>
                  <a:pt x="2556092" y="3314700"/>
                </a:moveTo>
                <a:lnTo>
                  <a:pt x="2556353" y="3327400"/>
                </a:lnTo>
                <a:lnTo>
                  <a:pt x="2560511" y="3327400"/>
                </a:lnTo>
                <a:lnTo>
                  <a:pt x="2556092" y="3314700"/>
                </a:lnTo>
                <a:close/>
              </a:path>
              <a:path w="6683375" h="3365500">
                <a:moveTo>
                  <a:pt x="2590742" y="3314700"/>
                </a:moveTo>
                <a:lnTo>
                  <a:pt x="2578870" y="3327400"/>
                </a:lnTo>
                <a:lnTo>
                  <a:pt x="2588288" y="3327400"/>
                </a:lnTo>
                <a:lnTo>
                  <a:pt x="2590742" y="3314700"/>
                </a:lnTo>
                <a:close/>
              </a:path>
              <a:path w="6683375" h="3365500">
                <a:moveTo>
                  <a:pt x="2838214" y="3314700"/>
                </a:moveTo>
                <a:lnTo>
                  <a:pt x="2838383" y="3327400"/>
                </a:lnTo>
                <a:lnTo>
                  <a:pt x="2850445" y="3327400"/>
                </a:lnTo>
                <a:lnTo>
                  <a:pt x="2838214" y="3314700"/>
                </a:lnTo>
                <a:close/>
              </a:path>
              <a:path w="6683375" h="3365500">
                <a:moveTo>
                  <a:pt x="3062844" y="3314700"/>
                </a:moveTo>
                <a:lnTo>
                  <a:pt x="3064650" y="3327400"/>
                </a:lnTo>
                <a:lnTo>
                  <a:pt x="3067475" y="3327400"/>
                </a:lnTo>
                <a:lnTo>
                  <a:pt x="3062844" y="3314700"/>
                </a:lnTo>
                <a:close/>
              </a:path>
              <a:path w="6683375" h="3365500">
                <a:moveTo>
                  <a:pt x="3214615" y="3314700"/>
                </a:moveTo>
                <a:lnTo>
                  <a:pt x="3208785" y="3327400"/>
                </a:lnTo>
                <a:lnTo>
                  <a:pt x="3220284" y="3327400"/>
                </a:lnTo>
                <a:lnTo>
                  <a:pt x="3214615" y="3314700"/>
                </a:lnTo>
                <a:close/>
              </a:path>
              <a:path w="6683375" h="3365500">
                <a:moveTo>
                  <a:pt x="3344889" y="3314700"/>
                </a:moveTo>
                <a:lnTo>
                  <a:pt x="3345532" y="3327400"/>
                </a:lnTo>
                <a:lnTo>
                  <a:pt x="3357594" y="3327400"/>
                </a:lnTo>
                <a:lnTo>
                  <a:pt x="3344889" y="3314700"/>
                </a:lnTo>
                <a:close/>
              </a:path>
              <a:path w="6683375" h="3365500">
                <a:moveTo>
                  <a:pt x="3569595" y="3314700"/>
                </a:moveTo>
                <a:lnTo>
                  <a:pt x="3572947" y="3327400"/>
                </a:lnTo>
                <a:lnTo>
                  <a:pt x="3576585" y="3327400"/>
                </a:lnTo>
                <a:lnTo>
                  <a:pt x="3569595" y="3314700"/>
                </a:lnTo>
                <a:close/>
              </a:path>
              <a:path w="6683375" h="3365500">
                <a:moveTo>
                  <a:pt x="3603672" y="3314700"/>
                </a:moveTo>
                <a:lnTo>
                  <a:pt x="3593681" y="3327400"/>
                </a:lnTo>
                <a:lnTo>
                  <a:pt x="3602637" y="3327400"/>
                </a:lnTo>
                <a:lnTo>
                  <a:pt x="3603672" y="3314700"/>
                </a:lnTo>
                <a:close/>
              </a:path>
              <a:path w="6683375" h="3365500">
                <a:moveTo>
                  <a:pt x="3974529" y="3314700"/>
                </a:moveTo>
                <a:lnTo>
                  <a:pt x="3969241" y="3327400"/>
                </a:lnTo>
                <a:lnTo>
                  <a:pt x="3980612" y="3327400"/>
                </a:lnTo>
                <a:lnTo>
                  <a:pt x="3974529" y="3314700"/>
                </a:lnTo>
                <a:close/>
              </a:path>
              <a:path w="6683375" h="3365500">
                <a:moveTo>
                  <a:pt x="4104902" y="3314700"/>
                </a:moveTo>
                <a:lnTo>
                  <a:pt x="4106255" y="3327400"/>
                </a:lnTo>
                <a:lnTo>
                  <a:pt x="4118318" y="3327400"/>
                </a:lnTo>
                <a:lnTo>
                  <a:pt x="4104902" y="3314700"/>
                </a:lnTo>
                <a:close/>
              </a:path>
              <a:path w="6683375" h="3365500">
                <a:moveTo>
                  <a:pt x="4329722" y="3314700"/>
                </a:moveTo>
                <a:lnTo>
                  <a:pt x="4335393" y="3327400"/>
                </a:lnTo>
                <a:lnTo>
                  <a:pt x="4337172" y="3327400"/>
                </a:lnTo>
                <a:lnTo>
                  <a:pt x="4329722" y="3314700"/>
                </a:lnTo>
                <a:close/>
              </a:path>
              <a:path w="6683375" h="3365500">
                <a:moveTo>
                  <a:pt x="4363368" y="3314700"/>
                </a:moveTo>
                <a:lnTo>
                  <a:pt x="4354791" y="3327400"/>
                </a:lnTo>
                <a:lnTo>
                  <a:pt x="4363397" y="3327400"/>
                </a:lnTo>
                <a:lnTo>
                  <a:pt x="4363368" y="3314700"/>
                </a:lnTo>
                <a:close/>
              </a:path>
              <a:path w="6683375" h="3365500">
                <a:moveTo>
                  <a:pt x="4734443" y="3314700"/>
                </a:moveTo>
                <a:lnTo>
                  <a:pt x="4729698" y="3327400"/>
                </a:lnTo>
                <a:lnTo>
                  <a:pt x="4740939" y="3327400"/>
                </a:lnTo>
                <a:lnTo>
                  <a:pt x="4734443" y="3314700"/>
                </a:lnTo>
                <a:close/>
              </a:path>
              <a:path w="6683375" h="3365500">
                <a:moveTo>
                  <a:pt x="4869833" y="3314700"/>
                </a:moveTo>
                <a:lnTo>
                  <a:pt x="4862196" y="3327400"/>
                </a:lnTo>
                <a:lnTo>
                  <a:pt x="4870572" y="3327400"/>
                </a:lnTo>
                <a:lnTo>
                  <a:pt x="4869833" y="3314700"/>
                </a:lnTo>
                <a:close/>
              </a:path>
              <a:path w="6683375" h="3365500">
                <a:moveTo>
                  <a:pt x="5241053" y="3314700"/>
                </a:moveTo>
                <a:lnTo>
                  <a:pt x="5236671" y="3327400"/>
                </a:lnTo>
                <a:lnTo>
                  <a:pt x="5247824" y="3327400"/>
                </a:lnTo>
                <a:lnTo>
                  <a:pt x="5241053" y="3314700"/>
                </a:lnTo>
                <a:close/>
              </a:path>
              <a:path w="6683375" h="3365500">
                <a:moveTo>
                  <a:pt x="5371588" y="3314700"/>
                </a:moveTo>
                <a:lnTo>
                  <a:pt x="5374129" y="3327400"/>
                </a:lnTo>
                <a:lnTo>
                  <a:pt x="5386192" y="3327400"/>
                </a:lnTo>
                <a:lnTo>
                  <a:pt x="5371588" y="3314700"/>
                </a:lnTo>
                <a:close/>
              </a:path>
              <a:path w="6683375" h="3365500">
                <a:moveTo>
                  <a:pt x="5596600" y="3314700"/>
                </a:moveTo>
                <a:lnTo>
                  <a:pt x="5604815" y="3327400"/>
                </a:lnTo>
                <a:lnTo>
                  <a:pt x="5606136" y="3327400"/>
                </a:lnTo>
                <a:lnTo>
                  <a:pt x="5596600" y="3314700"/>
                </a:lnTo>
                <a:close/>
              </a:path>
              <a:path w="6683375" h="3365500">
                <a:moveTo>
                  <a:pt x="5747662" y="3314700"/>
                </a:moveTo>
                <a:lnTo>
                  <a:pt x="5743642" y="3327400"/>
                </a:lnTo>
                <a:lnTo>
                  <a:pt x="5754708" y="3327400"/>
                </a:lnTo>
                <a:lnTo>
                  <a:pt x="5747662" y="3314700"/>
                </a:lnTo>
                <a:close/>
              </a:path>
              <a:path w="6683375" h="3365500">
                <a:moveTo>
                  <a:pt x="5882763" y="3314700"/>
                </a:moveTo>
                <a:lnTo>
                  <a:pt x="5877009" y="3327400"/>
                </a:lnTo>
                <a:lnTo>
                  <a:pt x="5884921" y="3327400"/>
                </a:lnTo>
                <a:lnTo>
                  <a:pt x="5882763" y="3314700"/>
                </a:lnTo>
                <a:close/>
              </a:path>
              <a:path w="6683375" h="3365500">
                <a:moveTo>
                  <a:pt x="6254272" y="3314700"/>
                </a:moveTo>
                <a:lnTo>
                  <a:pt x="6250614" y="3327400"/>
                </a:lnTo>
                <a:lnTo>
                  <a:pt x="6261593" y="3327400"/>
                </a:lnTo>
                <a:lnTo>
                  <a:pt x="6254272" y="3314700"/>
                </a:lnTo>
                <a:close/>
              </a:path>
              <a:path w="6683375" h="3365500">
                <a:moveTo>
                  <a:pt x="6384939" y="3314700"/>
                </a:moveTo>
                <a:lnTo>
                  <a:pt x="6388428" y="3327400"/>
                </a:lnTo>
                <a:lnTo>
                  <a:pt x="6400490" y="3327400"/>
                </a:lnTo>
                <a:lnTo>
                  <a:pt x="6384939" y="3314700"/>
                </a:lnTo>
                <a:close/>
              </a:path>
              <a:path w="6683375" h="3365500">
                <a:moveTo>
                  <a:pt x="6610104" y="3314700"/>
                </a:moveTo>
                <a:lnTo>
                  <a:pt x="6618930" y="3327400"/>
                </a:lnTo>
                <a:lnTo>
                  <a:pt x="6622730" y="3327400"/>
                </a:lnTo>
                <a:lnTo>
                  <a:pt x="6610104" y="3314700"/>
                </a:lnTo>
                <a:close/>
              </a:path>
              <a:path w="6683375" h="3365500">
                <a:moveTo>
                  <a:pt x="6640194" y="3314700"/>
                </a:moveTo>
                <a:lnTo>
                  <a:pt x="6634550" y="3314700"/>
                </a:lnTo>
                <a:lnTo>
                  <a:pt x="6636287" y="3327400"/>
                </a:lnTo>
                <a:lnTo>
                  <a:pt x="6645932" y="3327400"/>
                </a:lnTo>
                <a:lnTo>
                  <a:pt x="6640194" y="3314700"/>
                </a:lnTo>
                <a:close/>
              </a:path>
              <a:path w="6683375" h="3365500">
                <a:moveTo>
                  <a:pt x="48004" y="3276600"/>
                </a:moveTo>
                <a:lnTo>
                  <a:pt x="5953" y="3276600"/>
                </a:lnTo>
                <a:lnTo>
                  <a:pt x="6235" y="3289300"/>
                </a:lnTo>
                <a:lnTo>
                  <a:pt x="7552" y="3302000"/>
                </a:lnTo>
                <a:lnTo>
                  <a:pt x="8775" y="3314700"/>
                </a:lnTo>
                <a:lnTo>
                  <a:pt x="14657" y="3307347"/>
                </a:lnTo>
                <a:lnTo>
                  <a:pt x="15925" y="3302000"/>
                </a:lnTo>
                <a:lnTo>
                  <a:pt x="37656" y="3302000"/>
                </a:lnTo>
                <a:lnTo>
                  <a:pt x="39631" y="3289300"/>
                </a:lnTo>
                <a:lnTo>
                  <a:pt x="47628" y="3289300"/>
                </a:lnTo>
                <a:lnTo>
                  <a:pt x="48004" y="3276600"/>
                </a:lnTo>
                <a:close/>
              </a:path>
              <a:path w="6683375" h="3365500">
                <a:moveTo>
                  <a:pt x="44617" y="3302000"/>
                </a:moveTo>
                <a:lnTo>
                  <a:pt x="18935" y="3302000"/>
                </a:lnTo>
                <a:lnTo>
                  <a:pt x="14657" y="3307347"/>
                </a:lnTo>
                <a:lnTo>
                  <a:pt x="12914" y="3314700"/>
                </a:lnTo>
                <a:lnTo>
                  <a:pt x="46687" y="3314700"/>
                </a:lnTo>
                <a:lnTo>
                  <a:pt x="44617" y="3302000"/>
                </a:lnTo>
                <a:close/>
              </a:path>
              <a:path w="6683375" h="3365500">
                <a:moveTo>
                  <a:pt x="6657878" y="3302000"/>
                </a:moveTo>
                <a:lnTo>
                  <a:pt x="6638877" y="3302000"/>
                </a:lnTo>
                <a:lnTo>
                  <a:pt x="6641887" y="3314700"/>
                </a:lnTo>
                <a:lnTo>
                  <a:pt x="6661266" y="3314700"/>
                </a:lnTo>
                <a:lnTo>
                  <a:pt x="6657878" y="3302000"/>
                </a:lnTo>
                <a:close/>
              </a:path>
              <a:path w="6683375" h="3365500">
                <a:moveTo>
                  <a:pt x="18935" y="3302000"/>
                </a:moveTo>
                <a:lnTo>
                  <a:pt x="15925" y="3302000"/>
                </a:lnTo>
                <a:lnTo>
                  <a:pt x="14657" y="3307347"/>
                </a:lnTo>
                <a:lnTo>
                  <a:pt x="18935" y="3302000"/>
                </a:lnTo>
                <a:close/>
              </a:path>
              <a:path w="6683375" h="3365500">
                <a:moveTo>
                  <a:pt x="6670485" y="3289300"/>
                </a:moveTo>
                <a:lnTo>
                  <a:pt x="6635584" y="3289300"/>
                </a:lnTo>
                <a:lnTo>
                  <a:pt x="6635208" y="3302000"/>
                </a:lnTo>
                <a:lnTo>
                  <a:pt x="6678294" y="3302000"/>
                </a:lnTo>
                <a:lnTo>
                  <a:pt x="6670485" y="3289300"/>
                </a:lnTo>
                <a:close/>
              </a:path>
              <a:path w="6683375" h="3365500">
                <a:moveTo>
                  <a:pt x="6673308" y="3251200"/>
                </a:moveTo>
                <a:lnTo>
                  <a:pt x="6635614" y="3251200"/>
                </a:lnTo>
                <a:lnTo>
                  <a:pt x="6637465" y="3263900"/>
                </a:lnTo>
                <a:lnTo>
                  <a:pt x="6640570" y="3276600"/>
                </a:lnTo>
                <a:lnTo>
                  <a:pt x="6648284" y="3276600"/>
                </a:lnTo>
                <a:lnTo>
                  <a:pt x="6648566" y="3289300"/>
                </a:lnTo>
                <a:lnTo>
                  <a:pt x="6674029" y="3289300"/>
                </a:lnTo>
                <a:lnTo>
                  <a:pt x="6674942" y="3276600"/>
                </a:lnTo>
                <a:lnTo>
                  <a:pt x="6675202" y="3263900"/>
                </a:lnTo>
                <a:lnTo>
                  <a:pt x="6674625" y="3263900"/>
                </a:lnTo>
                <a:lnTo>
                  <a:pt x="6673308" y="3251200"/>
                </a:lnTo>
                <a:close/>
              </a:path>
              <a:path w="6683375" h="3365500">
                <a:moveTo>
                  <a:pt x="47345" y="3251200"/>
                </a:moveTo>
                <a:lnTo>
                  <a:pt x="43300" y="3251200"/>
                </a:lnTo>
                <a:lnTo>
                  <a:pt x="35210" y="3263900"/>
                </a:lnTo>
                <a:lnTo>
                  <a:pt x="12914" y="3263900"/>
                </a:lnTo>
                <a:lnTo>
                  <a:pt x="9245" y="3276600"/>
                </a:lnTo>
                <a:lnTo>
                  <a:pt x="43865" y="3276600"/>
                </a:lnTo>
                <a:lnTo>
                  <a:pt x="46028" y="3263900"/>
                </a:lnTo>
                <a:lnTo>
                  <a:pt x="47345" y="3251200"/>
                </a:lnTo>
                <a:close/>
              </a:path>
              <a:path w="6683375" h="3365500">
                <a:moveTo>
                  <a:pt x="34269" y="3251200"/>
                </a:moveTo>
                <a:lnTo>
                  <a:pt x="13761" y="3251200"/>
                </a:lnTo>
                <a:lnTo>
                  <a:pt x="11315" y="3263900"/>
                </a:lnTo>
                <a:lnTo>
                  <a:pt x="35210" y="3263900"/>
                </a:lnTo>
                <a:lnTo>
                  <a:pt x="34269" y="3251200"/>
                </a:lnTo>
                <a:close/>
              </a:path>
              <a:path w="6683375" h="3365500">
                <a:moveTo>
                  <a:pt x="47910" y="3238500"/>
                </a:moveTo>
                <a:lnTo>
                  <a:pt x="8869" y="3238500"/>
                </a:lnTo>
                <a:lnTo>
                  <a:pt x="8211" y="3251200"/>
                </a:lnTo>
                <a:lnTo>
                  <a:pt x="34928" y="3251200"/>
                </a:lnTo>
                <a:lnTo>
                  <a:pt x="47910" y="3238500"/>
                </a:lnTo>
                <a:close/>
              </a:path>
              <a:path w="6683375" h="3365500">
                <a:moveTo>
                  <a:pt x="6639723" y="3238500"/>
                </a:moveTo>
                <a:lnTo>
                  <a:pt x="6635123" y="3238500"/>
                </a:lnTo>
                <a:lnTo>
                  <a:pt x="6634795" y="3251200"/>
                </a:lnTo>
                <a:lnTo>
                  <a:pt x="6648941" y="3251200"/>
                </a:lnTo>
                <a:lnTo>
                  <a:pt x="6639723" y="3238500"/>
                </a:lnTo>
                <a:close/>
              </a:path>
              <a:path w="6683375" h="3365500">
                <a:moveTo>
                  <a:pt x="6668980" y="3225800"/>
                </a:moveTo>
                <a:lnTo>
                  <a:pt x="6640852" y="3225800"/>
                </a:lnTo>
                <a:lnTo>
                  <a:pt x="6648941" y="3251200"/>
                </a:lnTo>
                <a:lnTo>
                  <a:pt x="6664653" y="3251200"/>
                </a:lnTo>
                <a:lnTo>
                  <a:pt x="6664935" y="3238500"/>
                </a:lnTo>
                <a:lnTo>
                  <a:pt x="6675095" y="3238500"/>
                </a:lnTo>
                <a:lnTo>
                  <a:pt x="6668980" y="3225800"/>
                </a:lnTo>
                <a:close/>
              </a:path>
              <a:path w="6683375" h="3365500">
                <a:moveTo>
                  <a:pt x="6675471" y="3238500"/>
                </a:moveTo>
                <a:lnTo>
                  <a:pt x="6664935" y="3238500"/>
                </a:lnTo>
                <a:lnTo>
                  <a:pt x="6666885" y="3251200"/>
                </a:lnTo>
                <a:lnTo>
                  <a:pt x="6674314" y="3251200"/>
                </a:lnTo>
                <a:lnTo>
                  <a:pt x="6675471" y="3238500"/>
                </a:lnTo>
                <a:close/>
              </a:path>
              <a:path w="6683375" h="3365500">
                <a:moveTo>
                  <a:pt x="33611" y="3225800"/>
                </a:moveTo>
                <a:lnTo>
                  <a:pt x="15925" y="3225800"/>
                </a:lnTo>
                <a:lnTo>
                  <a:pt x="14514" y="3238500"/>
                </a:lnTo>
                <a:lnTo>
                  <a:pt x="33140" y="3238500"/>
                </a:lnTo>
                <a:lnTo>
                  <a:pt x="33611" y="3225800"/>
                </a:lnTo>
                <a:close/>
              </a:path>
              <a:path w="6683375" h="3365500">
                <a:moveTo>
                  <a:pt x="46593" y="3225800"/>
                </a:moveTo>
                <a:lnTo>
                  <a:pt x="43206" y="3225800"/>
                </a:lnTo>
                <a:lnTo>
                  <a:pt x="38126" y="3238500"/>
                </a:lnTo>
                <a:lnTo>
                  <a:pt x="47157" y="3238500"/>
                </a:lnTo>
                <a:lnTo>
                  <a:pt x="46593" y="3225800"/>
                </a:lnTo>
                <a:close/>
              </a:path>
              <a:path w="6683375" h="3365500">
                <a:moveTo>
                  <a:pt x="17900" y="3213100"/>
                </a:moveTo>
                <a:lnTo>
                  <a:pt x="8521" y="3213100"/>
                </a:lnTo>
                <a:lnTo>
                  <a:pt x="7364" y="3225800"/>
                </a:lnTo>
                <a:lnTo>
                  <a:pt x="15925" y="3225800"/>
                </a:lnTo>
                <a:lnTo>
                  <a:pt x="17900" y="3213100"/>
                </a:lnTo>
                <a:close/>
              </a:path>
              <a:path w="6683375" h="3365500">
                <a:moveTo>
                  <a:pt x="48945" y="3213100"/>
                </a:moveTo>
                <a:lnTo>
                  <a:pt x="17900" y="3213100"/>
                </a:lnTo>
                <a:lnTo>
                  <a:pt x="17242" y="3225800"/>
                </a:lnTo>
                <a:lnTo>
                  <a:pt x="41325" y="3225800"/>
                </a:lnTo>
                <a:lnTo>
                  <a:pt x="48945" y="3213100"/>
                </a:lnTo>
                <a:close/>
              </a:path>
              <a:path w="6683375" h="3365500">
                <a:moveTo>
                  <a:pt x="6665594" y="3213100"/>
                </a:moveTo>
                <a:lnTo>
                  <a:pt x="6638781" y="3213100"/>
                </a:lnTo>
                <a:lnTo>
                  <a:pt x="6638406" y="3225800"/>
                </a:lnTo>
                <a:lnTo>
                  <a:pt x="6664935" y="3225800"/>
                </a:lnTo>
                <a:lnTo>
                  <a:pt x="6665594" y="3213100"/>
                </a:lnTo>
                <a:close/>
              </a:path>
              <a:path w="6683375" h="3365500">
                <a:moveTo>
                  <a:pt x="6674625" y="3213100"/>
                </a:moveTo>
                <a:lnTo>
                  <a:pt x="6668322" y="3213100"/>
                </a:lnTo>
                <a:lnTo>
                  <a:pt x="6673966" y="3225800"/>
                </a:lnTo>
                <a:lnTo>
                  <a:pt x="6674625" y="3213100"/>
                </a:lnTo>
                <a:close/>
              </a:path>
              <a:path w="6683375" h="3365500">
                <a:moveTo>
                  <a:pt x="17900" y="3200400"/>
                </a:moveTo>
                <a:lnTo>
                  <a:pt x="8211" y="3200400"/>
                </a:lnTo>
                <a:lnTo>
                  <a:pt x="9528" y="3213100"/>
                </a:lnTo>
                <a:lnTo>
                  <a:pt x="17328" y="3201654"/>
                </a:lnTo>
                <a:lnTo>
                  <a:pt x="17900" y="3200400"/>
                </a:lnTo>
                <a:close/>
              </a:path>
              <a:path w="6683375" h="3365500">
                <a:moveTo>
                  <a:pt x="47440" y="3200400"/>
                </a:moveTo>
                <a:lnTo>
                  <a:pt x="18182" y="3200400"/>
                </a:lnTo>
                <a:lnTo>
                  <a:pt x="17328" y="3201654"/>
                </a:lnTo>
                <a:lnTo>
                  <a:pt x="12103" y="3213100"/>
                </a:lnTo>
                <a:lnTo>
                  <a:pt x="48004" y="3213100"/>
                </a:lnTo>
                <a:lnTo>
                  <a:pt x="47440" y="3200400"/>
                </a:lnTo>
                <a:close/>
              </a:path>
              <a:path w="6683375" h="3365500">
                <a:moveTo>
                  <a:pt x="6671512" y="3200400"/>
                </a:moveTo>
                <a:lnTo>
                  <a:pt x="6646873" y="3200400"/>
                </a:lnTo>
                <a:lnTo>
                  <a:pt x="6646591" y="3213100"/>
                </a:lnTo>
                <a:lnTo>
                  <a:pt x="6673684" y="3213100"/>
                </a:lnTo>
                <a:lnTo>
                  <a:pt x="6671512" y="3200400"/>
                </a:lnTo>
                <a:close/>
              </a:path>
              <a:path w="6683375" h="3365500">
                <a:moveTo>
                  <a:pt x="6674625" y="3187700"/>
                </a:moveTo>
                <a:lnTo>
                  <a:pt x="6664172" y="3187700"/>
                </a:lnTo>
                <a:lnTo>
                  <a:pt x="6666118" y="3194616"/>
                </a:lnTo>
                <a:lnTo>
                  <a:pt x="6669074" y="3200400"/>
                </a:lnTo>
                <a:lnTo>
                  <a:pt x="6673872" y="3200400"/>
                </a:lnTo>
                <a:lnTo>
                  <a:pt x="6676600" y="3213100"/>
                </a:lnTo>
                <a:lnTo>
                  <a:pt x="6675658" y="3200400"/>
                </a:lnTo>
                <a:lnTo>
                  <a:pt x="6674625" y="3187700"/>
                </a:lnTo>
                <a:close/>
              </a:path>
              <a:path w="6683375" h="3365500">
                <a:moveTo>
                  <a:pt x="18182" y="3200400"/>
                </a:moveTo>
                <a:lnTo>
                  <a:pt x="17900" y="3200400"/>
                </a:lnTo>
                <a:lnTo>
                  <a:pt x="17328" y="3201654"/>
                </a:lnTo>
                <a:lnTo>
                  <a:pt x="18182" y="3200400"/>
                </a:lnTo>
                <a:close/>
              </a:path>
              <a:path w="6683375" h="3365500">
                <a:moveTo>
                  <a:pt x="44429" y="3162300"/>
                </a:moveTo>
                <a:lnTo>
                  <a:pt x="41983" y="3175000"/>
                </a:lnTo>
                <a:lnTo>
                  <a:pt x="8806" y="3175000"/>
                </a:lnTo>
                <a:lnTo>
                  <a:pt x="7893" y="3187700"/>
                </a:lnTo>
                <a:lnTo>
                  <a:pt x="7633" y="3200400"/>
                </a:lnTo>
                <a:lnTo>
                  <a:pt x="37626" y="3200400"/>
                </a:lnTo>
                <a:lnTo>
                  <a:pt x="40313" y="3187700"/>
                </a:lnTo>
                <a:lnTo>
                  <a:pt x="42965" y="3187700"/>
                </a:lnTo>
                <a:lnTo>
                  <a:pt x="44241" y="3175000"/>
                </a:lnTo>
                <a:lnTo>
                  <a:pt x="44429" y="3162300"/>
                </a:lnTo>
                <a:close/>
              </a:path>
              <a:path w="6683375" h="3365500">
                <a:moveTo>
                  <a:pt x="6641511" y="3175000"/>
                </a:moveTo>
                <a:lnTo>
                  <a:pt x="6635041" y="3175000"/>
                </a:lnTo>
                <a:lnTo>
                  <a:pt x="6635396" y="3187700"/>
                </a:lnTo>
                <a:lnTo>
                  <a:pt x="6635866" y="3200400"/>
                </a:lnTo>
                <a:lnTo>
                  <a:pt x="6667745" y="3200400"/>
                </a:lnTo>
                <a:lnTo>
                  <a:pt x="6666118" y="3194616"/>
                </a:lnTo>
                <a:lnTo>
                  <a:pt x="6662583" y="3187700"/>
                </a:lnTo>
                <a:lnTo>
                  <a:pt x="6645966" y="3187700"/>
                </a:lnTo>
                <a:lnTo>
                  <a:pt x="6641511" y="3175000"/>
                </a:lnTo>
                <a:close/>
              </a:path>
              <a:path w="6683375" h="3365500">
                <a:moveTo>
                  <a:pt x="6664172" y="3187700"/>
                </a:moveTo>
                <a:lnTo>
                  <a:pt x="6662583" y="3187700"/>
                </a:lnTo>
                <a:lnTo>
                  <a:pt x="6666118" y="3194616"/>
                </a:lnTo>
                <a:lnTo>
                  <a:pt x="6664172" y="3187700"/>
                </a:lnTo>
                <a:close/>
              </a:path>
              <a:path w="6683375" h="3365500">
                <a:moveTo>
                  <a:pt x="6663900" y="3136900"/>
                </a:moveTo>
                <a:lnTo>
                  <a:pt x="6637183" y="3136900"/>
                </a:lnTo>
                <a:lnTo>
                  <a:pt x="6638877" y="3149600"/>
                </a:lnTo>
                <a:lnTo>
                  <a:pt x="6647625" y="3149600"/>
                </a:lnTo>
                <a:lnTo>
                  <a:pt x="6648566" y="3162300"/>
                </a:lnTo>
                <a:lnTo>
                  <a:pt x="6636241" y="3162300"/>
                </a:lnTo>
                <a:lnTo>
                  <a:pt x="6639629" y="3175000"/>
                </a:lnTo>
                <a:lnTo>
                  <a:pt x="6647397" y="3175000"/>
                </a:lnTo>
                <a:lnTo>
                  <a:pt x="6647872" y="3187700"/>
                </a:lnTo>
                <a:lnTo>
                  <a:pt x="6676881" y="3187700"/>
                </a:lnTo>
                <a:lnTo>
                  <a:pt x="6676600" y="3175000"/>
                </a:lnTo>
                <a:lnTo>
                  <a:pt x="6675283" y="3162300"/>
                </a:lnTo>
                <a:lnTo>
                  <a:pt x="6647908" y="3162300"/>
                </a:lnTo>
                <a:lnTo>
                  <a:pt x="6635712" y="3150370"/>
                </a:lnTo>
                <a:lnTo>
                  <a:pt x="6674134" y="3150370"/>
                </a:lnTo>
                <a:lnTo>
                  <a:pt x="6674060" y="3149600"/>
                </a:lnTo>
                <a:lnTo>
                  <a:pt x="6663900" y="3136900"/>
                </a:lnTo>
                <a:close/>
              </a:path>
              <a:path w="6683375" h="3365500">
                <a:moveTo>
                  <a:pt x="33893" y="3162300"/>
                </a:moveTo>
                <a:lnTo>
                  <a:pt x="12350" y="3162300"/>
                </a:lnTo>
                <a:lnTo>
                  <a:pt x="10186" y="3175000"/>
                </a:lnTo>
                <a:lnTo>
                  <a:pt x="37938" y="3175000"/>
                </a:lnTo>
                <a:lnTo>
                  <a:pt x="33893" y="3162300"/>
                </a:lnTo>
                <a:close/>
              </a:path>
              <a:path w="6683375" h="3365500">
                <a:moveTo>
                  <a:pt x="46122" y="3149600"/>
                </a:moveTo>
                <a:lnTo>
                  <a:pt x="15172" y="3149600"/>
                </a:lnTo>
                <a:lnTo>
                  <a:pt x="9904" y="3162300"/>
                </a:lnTo>
                <a:lnTo>
                  <a:pt x="43112" y="3162300"/>
                </a:lnTo>
                <a:lnTo>
                  <a:pt x="46122" y="3149600"/>
                </a:lnTo>
                <a:close/>
              </a:path>
              <a:path w="6683375" h="3365500">
                <a:moveTo>
                  <a:pt x="6635678" y="3149600"/>
                </a:moveTo>
                <a:lnTo>
                  <a:pt x="6634925" y="3149600"/>
                </a:lnTo>
                <a:lnTo>
                  <a:pt x="6635712" y="3150370"/>
                </a:lnTo>
                <a:lnTo>
                  <a:pt x="6635678" y="3149600"/>
                </a:lnTo>
                <a:close/>
              </a:path>
              <a:path w="6683375" h="3365500">
                <a:moveTo>
                  <a:pt x="38973" y="3111500"/>
                </a:moveTo>
                <a:lnTo>
                  <a:pt x="12350" y="3111500"/>
                </a:lnTo>
                <a:lnTo>
                  <a:pt x="5953" y="3124200"/>
                </a:lnTo>
                <a:lnTo>
                  <a:pt x="6423" y="3149600"/>
                </a:lnTo>
                <a:lnTo>
                  <a:pt x="12256" y="3149600"/>
                </a:lnTo>
                <a:lnTo>
                  <a:pt x="16771" y="3136900"/>
                </a:lnTo>
                <a:lnTo>
                  <a:pt x="19594" y="3136900"/>
                </a:lnTo>
                <a:lnTo>
                  <a:pt x="22690" y="3132355"/>
                </a:lnTo>
                <a:lnTo>
                  <a:pt x="24956" y="3124200"/>
                </a:lnTo>
                <a:lnTo>
                  <a:pt x="33893" y="3124200"/>
                </a:lnTo>
                <a:lnTo>
                  <a:pt x="38973" y="3111500"/>
                </a:lnTo>
                <a:close/>
              </a:path>
              <a:path w="6683375" h="3365500">
                <a:moveTo>
                  <a:pt x="45370" y="3124200"/>
                </a:moveTo>
                <a:lnTo>
                  <a:pt x="28248" y="3124200"/>
                </a:lnTo>
                <a:lnTo>
                  <a:pt x="22690" y="3132355"/>
                </a:lnTo>
                <a:lnTo>
                  <a:pt x="21428" y="3136900"/>
                </a:lnTo>
                <a:lnTo>
                  <a:pt x="18277" y="3136900"/>
                </a:lnTo>
                <a:lnTo>
                  <a:pt x="16865" y="3149600"/>
                </a:lnTo>
                <a:lnTo>
                  <a:pt x="49133" y="3149600"/>
                </a:lnTo>
                <a:lnTo>
                  <a:pt x="48474" y="3136900"/>
                </a:lnTo>
                <a:lnTo>
                  <a:pt x="45370" y="3124200"/>
                </a:lnTo>
                <a:close/>
              </a:path>
              <a:path w="6683375" h="3365500">
                <a:moveTo>
                  <a:pt x="22690" y="3132355"/>
                </a:moveTo>
                <a:lnTo>
                  <a:pt x="19594" y="3136900"/>
                </a:lnTo>
                <a:lnTo>
                  <a:pt x="21428" y="3136900"/>
                </a:lnTo>
                <a:lnTo>
                  <a:pt x="22690" y="3132355"/>
                </a:lnTo>
                <a:close/>
              </a:path>
              <a:path w="6683375" h="3365500">
                <a:moveTo>
                  <a:pt x="6641560" y="3124200"/>
                </a:moveTo>
                <a:lnTo>
                  <a:pt x="6636807" y="3124200"/>
                </a:lnTo>
                <a:lnTo>
                  <a:pt x="6635490" y="3136900"/>
                </a:lnTo>
                <a:lnTo>
                  <a:pt x="6644732" y="3136900"/>
                </a:lnTo>
                <a:lnTo>
                  <a:pt x="6641560" y="3124200"/>
                </a:lnTo>
                <a:close/>
              </a:path>
              <a:path w="6683375" h="3365500">
                <a:moveTo>
                  <a:pt x="6657878" y="3086100"/>
                </a:moveTo>
                <a:lnTo>
                  <a:pt x="6638218" y="3086100"/>
                </a:lnTo>
                <a:lnTo>
                  <a:pt x="6640194" y="3098800"/>
                </a:lnTo>
                <a:lnTo>
                  <a:pt x="6646401" y="3111500"/>
                </a:lnTo>
                <a:lnTo>
                  <a:pt x="6638617" y="3111500"/>
                </a:lnTo>
                <a:lnTo>
                  <a:pt x="6642060" y="3124200"/>
                </a:lnTo>
                <a:lnTo>
                  <a:pt x="6645556" y="3124200"/>
                </a:lnTo>
                <a:lnTo>
                  <a:pt x="6646670" y="3136900"/>
                </a:lnTo>
                <a:lnTo>
                  <a:pt x="6677855" y="3136900"/>
                </a:lnTo>
                <a:lnTo>
                  <a:pt x="6675777" y="3124200"/>
                </a:lnTo>
                <a:lnTo>
                  <a:pt x="6672181" y="3111500"/>
                </a:lnTo>
                <a:lnTo>
                  <a:pt x="6667721" y="3094302"/>
                </a:lnTo>
                <a:lnTo>
                  <a:pt x="6657878" y="3086100"/>
                </a:lnTo>
                <a:close/>
              </a:path>
              <a:path w="6683375" h="3365500">
                <a:moveTo>
                  <a:pt x="46969" y="3098800"/>
                </a:moveTo>
                <a:lnTo>
                  <a:pt x="20534" y="3098800"/>
                </a:lnTo>
                <a:lnTo>
                  <a:pt x="20534" y="3111500"/>
                </a:lnTo>
                <a:lnTo>
                  <a:pt x="45934" y="3111500"/>
                </a:lnTo>
                <a:lnTo>
                  <a:pt x="46969" y="3098800"/>
                </a:lnTo>
                <a:close/>
              </a:path>
              <a:path w="6683375" h="3365500">
                <a:moveTo>
                  <a:pt x="6635490" y="3098800"/>
                </a:moveTo>
                <a:lnTo>
                  <a:pt x="6635208" y="3098800"/>
                </a:lnTo>
                <a:lnTo>
                  <a:pt x="6636057" y="3111500"/>
                </a:lnTo>
                <a:lnTo>
                  <a:pt x="6643204" y="3111500"/>
                </a:lnTo>
                <a:lnTo>
                  <a:pt x="6635490" y="3098800"/>
                </a:lnTo>
                <a:close/>
              </a:path>
              <a:path w="6683375" h="3365500">
                <a:moveTo>
                  <a:pt x="33611" y="3073400"/>
                </a:moveTo>
                <a:lnTo>
                  <a:pt x="3181" y="3073400"/>
                </a:lnTo>
                <a:lnTo>
                  <a:pt x="4374" y="3086100"/>
                </a:lnTo>
                <a:lnTo>
                  <a:pt x="0" y="3098800"/>
                </a:lnTo>
                <a:lnTo>
                  <a:pt x="6859" y="3098800"/>
                </a:lnTo>
                <a:lnTo>
                  <a:pt x="16084" y="3086100"/>
                </a:lnTo>
                <a:lnTo>
                  <a:pt x="23921" y="3086100"/>
                </a:lnTo>
                <a:lnTo>
                  <a:pt x="33611" y="3073400"/>
                </a:lnTo>
                <a:close/>
              </a:path>
              <a:path w="6683375" h="3365500">
                <a:moveTo>
                  <a:pt x="32858" y="3086100"/>
                </a:moveTo>
                <a:lnTo>
                  <a:pt x="22228" y="3086100"/>
                </a:lnTo>
                <a:lnTo>
                  <a:pt x="13197" y="3098800"/>
                </a:lnTo>
                <a:lnTo>
                  <a:pt x="32576" y="3098800"/>
                </a:lnTo>
                <a:lnTo>
                  <a:pt x="32858" y="3086100"/>
                </a:lnTo>
                <a:close/>
              </a:path>
              <a:path w="6683375" h="3365500">
                <a:moveTo>
                  <a:pt x="37938" y="3086100"/>
                </a:moveTo>
                <a:lnTo>
                  <a:pt x="35962" y="3098800"/>
                </a:lnTo>
                <a:lnTo>
                  <a:pt x="40948" y="3098800"/>
                </a:lnTo>
                <a:lnTo>
                  <a:pt x="37938" y="3086100"/>
                </a:lnTo>
                <a:close/>
              </a:path>
              <a:path w="6683375" h="3365500">
                <a:moveTo>
                  <a:pt x="47628" y="3086100"/>
                </a:moveTo>
                <a:lnTo>
                  <a:pt x="43959" y="3098800"/>
                </a:lnTo>
                <a:lnTo>
                  <a:pt x="47251" y="3098800"/>
                </a:lnTo>
                <a:lnTo>
                  <a:pt x="47628" y="3086100"/>
                </a:lnTo>
                <a:close/>
              </a:path>
              <a:path w="6683375" h="3365500">
                <a:moveTo>
                  <a:pt x="6680834" y="3086100"/>
                </a:moveTo>
                <a:lnTo>
                  <a:pt x="6665594" y="3086100"/>
                </a:lnTo>
                <a:lnTo>
                  <a:pt x="6667721" y="3094302"/>
                </a:lnTo>
                <a:lnTo>
                  <a:pt x="6673118" y="3098800"/>
                </a:lnTo>
                <a:lnTo>
                  <a:pt x="6680834" y="3098800"/>
                </a:lnTo>
                <a:lnTo>
                  <a:pt x="6680834" y="3086100"/>
                </a:lnTo>
                <a:close/>
              </a:path>
              <a:path w="6683375" h="3365500">
                <a:moveTo>
                  <a:pt x="6639065" y="3060700"/>
                </a:moveTo>
                <a:lnTo>
                  <a:pt x="6634361" y="3060700"/>
                </a:lnTo>
                <a:lnTo>
                  <a:pt x="6640194" y="3073400"/>
                </a:lnTo>
                <a:lnTo>
                  <a:pt x="6657878" y="3086100"/>
                </a:lnTo>
                <a:lnTo>
                  <a:pt x="6667721" y="3094302"/>
                </a:lnTo>
                <a:lnTo>
                  <a:pt x="6665594" y="3086100"/>
                </a:lnTo>
                <a:lnTo>
                  <a:pt x="6678158" y="3086100"/>
                </a:lnTo>
                <a:lnTo>
                  <a:pt x="6672273" y="3073400"/>
                </a:lnTo>
                <a:lnTo>
                  <a:pt x="6645556" y="3073400"/>
                </a:lnTo>
                <a:lnTo>
                  <a:pt x="6639065" y="3060700"/>
                </a:lnTo>
                <a:close/>
              </a:path>
              <a:path w="6683375" h="3365500">
                <a:moveTo>
                  <a:pt x="48513" y="3048000"/>
                </a:moveTo>
                <a:lnTo>
                  <a:pt x="18689" y="3048000"/>
                </a:lnTo>
                <a:lnTo>
                  <a:pt x="15607" y="3060700"/>
                </a:lnTo>
                <a:lnTo>
                  <a:pt x="7754" y="3060700"/>
                </a:lnTo>
                <a:lnTo>
                  <a:pt x="4144" y="3073400"/>
                </a:lnTo>
                <a:lnTo>
                  <a:pt x="33611" y="3073400"/>
                </a:lnTo>
                <a:lnTo>
                  <a:pt x="23921" y="3086100"/>
                </a:lnTo>
                <a:lnTo>
                  <a:pt x="29736" y="3086100"/>
                </a:lnTo>
                <a:lnTo>
                  <a:pt x="42214" y="3073400"/>
                </a:lnTo>
                <a:lnTo>
                  <a:pt x="47917" y="3060700"/>
                </a:lnTo>
                <a:lnTo>
                  <a:pt x="48513" y="3048000"/>
                </a:lnTo>
                <a:close/>
              </a:path>
              <a:path w="6683375" h="3365500">
                <a:moveTo>
                  <a:pt x="42642" y="3073400"/>
                </a:moveTo>
                <a:lnTo>
                  <a:pt x="42214" y="3073400"/>
                </a:lnTo>
                <a:lnTo>
                  <a:pt x="29736" y="3086100"/>
                </a:lnTo>
                <a:lnTo>
                  <a:pt x="36903" y="3086100"/>
                </a:lnTo>
                <a:lnTo>
                  <a:pt x="42642" y="3073400"/>
                </a:lnTo>
                <a:close/>
              </a:path>
              <a:path w="6683375" h="3365500">
                <a:moveTo>
                  <a:pt x="6639817" y="3073400"/>
                </a:moveTo>
                <a:lnTo>
                  <a:pt x="6635866" y="3073400"/>
                </a:lnTo>
                <a:lnTo>
                  <a:pt x="6636148" y="3086100"/>
                </a:lnTo>
                <a:lnTo>
                  <a:pt x="6643861" y="3086100"/>
                </a:lnTo>
                <a:lnTo>
                  <a:pt x="6639817" y="3073400"/>
                </a:lnTo>
                <a:close/>
              </a:path>
              <a:path w="6683375" h="3365500">
                <a:moveTo>
                  <a:pt x="6669639" y="3022600"/>
                </a:moveTo>
                <a:lnTo>
                  <a:pt x="6633797" y="3022600"/>
                </a:lnTo>
                <a:lnTo>
                  <a:pt x="6635490" y="3035300"/>
                </a:lnTo>
                <a:lnTo>
                  <a:pt x="6641417" y="3048000"/>
                </a:lnTo>
                <a:lnTo>
                  <a:pt x="6654305" y="3060700"/>
                </a:lnTo>
                <a:lnTo>
                  <a:pt x="6651388" y="3073400"/>
                </a:lnTo>
                <a:lnTo>
                  <a:pt x="6666387" y="3073400"/>
                </a:lnTo>
                <a:lnTo>
                  <a:pt x="6663712" y="3060700"/>
                </a:lnTo>
                <a:lnTo>
                  <a:pt x="6682527" y="3060700"/>
                </a:lnTo>
                <a:lnTo>
                  <a:pt x="6681398" y="3048000"/>
                </a:lnTo>
                <a:lnTo>
                  <a:pt x="6668416" y="3048000"/>
                </a:lnTo>
                <a:lnTo>
                  <a:pt x="6662583" y="3035300"/>
                </a:lnTo>
                <a:lnTo>
                  <a:pt x="6666628" y="3035300"/>
                </a:lnTo>
                <a:lnTo>
                  <a:pt x="6669639" y="3022600"/>
                </a:lnTo>
                <a:close/>
              </a:path>
              <a:path w="6683375" h="3365500">
                <a:moveTo>
                  <a:pt x="6682527" y="3060700"/>
                </a:moveTo>
                <a:lnTo>
                  <a:pt x="6666721" y="3060700"/>
                </a:lnTo>
                <a:lnTo>
                  <a:pt x="6681398" y="3073400"/>
                </a:lnTo>
                <a:lnTo>
                  <a:pt x="6682527" y="3060700"/>
                </a:lnTo>
                <a:close/>
              </a:path>
              <a:path w="6683375" h="3365500">
                <a:moveTo>
                  <a:pt x="18689" y="3048000"/>
                </a:moveTo>
                <a:lnTo>
                  <a:pt x="4635" y="3048000"/>
                </a:lnTo>
                <a:lnTo>
                  <a:pt x="4661" y="3060700"/>
                </a:lnTo>
                <a:lnTo>
                  <a:pt x="11830" y="3060700"/>
                </a:lnTo>
                <a:lnTo>
                  <a:pt x="18689" y="3048000"/>
                </a:lnTo>
                <a:close/>
              </a:path>
              <a:path w="6683375" h="3365500">
                <a:moveTo>
                  <a:pt x="48911" y="3022600"/>
                </a:moveTo>
                <a:lnTo>
                  <a:pt x="7244" y="3022600"/>
                </a:lnTo>
                <a:lnTo>
                  <a:pt x="5765" y="3035300"/>
                </a:lnTo>
                <a:lnTo>
                  <a:pt x="5447" y="3048000"/>
                </a:lnTo>
                <a:lnTo>
                  <a:pt x="37379" y="3048000"/>
                </a:lnTo>
                <a:lnTo>
                  <a:pt x="43542" y="3035300"/>
                </a:lnTo>
                <a:lnTo>
                  <a:pt x="49209" y="3035300"/>
                </a:lnTo>
                <a:lnTo>
                  <a:pt x="48911" y="3022600"/>
                </a:lnTo>
                <a:close/>
              </a:path>
              <a:path w="6683375" h="3365500">
                <a:moveTo>
                  <a:pt x="49905" y="3035300"/>
                </a:moveTo>
                <a:lnTo>
                  <a:pt x="39864" y="3048000"/>
                </a:lnTo>
                <a:lnTo>
                  <a:pt x="47917" y="3048000"/>
                </a:lnTo>
                <a:lnTo>
                  <a:pt x="49905" y="3035300"/>
                </a:lnTo>
                <a:close/>
              </a:path>
              <a:path w="6683375" h="3365500">
                <a:moveTo>
                  <a:pt x="6678482" y="3022600"/>
                </a:moveTo>
                <a:lnTo>
                  <a:pt x="6669639" y="3022600"/>
                </a:lnTo>
                <a:lnTo>
                  <a:pt x="6676694" y="3035300"/>
                </a:lnTo>
                <a:lnTo>
                  <a:pt x="6678482" y="3022600"/>
                </a:lnTo>
                <a:close/>
              </a:path>
              <a:path w="6683375" h="3365500">
                <a:moveTo>
                  <a:pt x="6680175" y="3022600"/>
                </a:moveTo>
                <a:lnTo>
                  <a:pt x="6678482" y="3022600"/>
                </a:lnTo>
                <a:lnTo>
                  <a:pt x="6681961" y="3035300"/>
                </a:lnTo>
                <a:lnTo>
                  <a:pt x="6680175" y="3022600"/>
                </a:lnTo>
                <a:close/>
              </a:path>
              <a:path w="6683375" h="3365500">
                <a:moveTo>
                  <a:pt x="41653" y="2997200"/>
                </a:moveTo>
                <a:lnTo>
                  <a:pt x="17198" y="2997200"/>
                </a:lnTo>
                <a:lnTo>
                  <a:pt x="15048" y="3009900"/>
                </a:lnTo>
                <a:lnTo>
                  <a:pt x="11034" y="3022600"/>
                </a:lnTo>
                <a:lnTo>
                  <a:pt x="32309" y="3022600"/>
                </a:lnTo>
                <a:lnTo>
                  <a:pt x="41653" y="2997200"/>
                </a:lnTo>
                <a:close/>
              </a:path>
              <a:path w="6683375" h="3365500">
                <a:moveTo>
                  <a:pt x="6674907" y="3009900"/>
                </a:moveTo>
                <a:lnTo>
                  <a:pt x="6647249" y="3009900"/>
                </a:lnTo>
                <a:lnTo>
                  <a:pt x="6651388" y="3022600"/>
                </a:lnTo>
                <a:lnTo>
                  <a:pt x="6681398" y="3022600"/>
                </a:lnTo>
                <a:lnTo>
                  <a:pt x="6674907" y="3009900"/>
                </a:lnTo>
                <a:close/>
              </a:path>
              <a:path w="6683375" h="3365500">
                <a:moveTo>
                  <a:pt x="18341" y="2984500"/>
                </a:moveTo>
                <a:lnTo>
                  <a:pt x="5741" y="2984500"/>
                </a:lnTo>
                <a:lnTo>
                  <a:pt x="4451" y="2997200"/>
                </a:lnTo>
                <a:lnTo>
                  <a:pt x="4374" y="3009900"/>
                </a:lnTo>
                <a:lnTo>
                  <a:pt x="12128" y="3009900"/>
                </a:lnTo>
                <a:lnTo>
                  <a:pt x="15113" y="2997200"/>
                </a:lnTo>
                <a:lnTo>
                  <a:pt x="18341" y="2984500"/>
                </a:lnTo>
                <a:close/>
              </a:path>
              <a:path w="6683375" h="3365500">
                <a:moveTo>
                  <a:pt x="6669639" y="2997200"/>
                </a:moveTo>
                <a:lnTo>
                  <a:pt x="6638500" y="2997200"/>
                </a:lnTo>
                <a:lnTo>
                  <a:pt x="6643204" y="3009900"/>
                </a:lnTo>
                <a:lnTo>
                  <a:pt x="6668980" y="3009900"/>
                </a:lnTo>
                <a:lnTo>
                  <a:pt x="6669639" y="2997200"/>
                </a:lnTo>
                <a:close/>
              </a:path>
              <a:path w="6683375" h="3365500">
                <a:moveTo>
                  <a:pt x="47221" y="2984500"/>
                </a:moveTo>
                <a:lnTo>
                  <a:pt x="21047" y="2984500"/>
                </a:lnTo>
                <a:lnTo>
                  <a:pt x="22467" y="2997200"/>
                </a:lnTo>
                <a:lnTo>
                  <a:pt x="42946" y="2997200"/>
                </a:lnTo>
                <a:lnTo>
                  <a:pt x="47221" y="2984500"/>
                </a:lnTo>
                <a:close/>
              </a:path>
              <a:path w="6683375" h="3365500">
                <a:moveTo>
                  <a:pt x="6675471" y="2959100"/>
                </a:moveTo>
                <a:lnTo>
                  <a:pt x="6648472" y="2959100"/>
                </a:lnTo>
                <a:lnTo>
                  <a:pt x="6644333" y="2971800"/>
                </a:lnTo>
                <a:lnTo>
                  <a:pt x="6647908" y="2984500"/>
                </a:lnTo>
                <a:lnTo>
                  <a:pt x="6648472" y="2984500"/>
                </a:lnTo>
                <a:lnTo>
                  <a:pt x="6644333" y="2997200"/>
                </a:lnTo>
                <a:lnTo>
                  <a:pt x="6681298" y="2997200"/>
                </a:lnTo>
                <a:lnTo>
                  <a:pt x="6680198" y="2984500"/>
                </a:lnTo>
                <a:lnTo>
                  <a:pt x="6678217" y="2971800"/>
                </a:lnTo>
                <a:lnTo>
                  <a:pt x="6676694" y="2971800"/>
                </a:lnTo>
                <a:lnTo>
                  <a:pt x="6675471" y="2959100"/>
                </a:lnTo>
                <a:close/>
              </a:path>
              <a:path w="6683375" h="3365500">
                <a:moveTo>
                  <a:pt x="39504" y="2971800"/>
                </a:moveTo>
                <a:lnTo>
                  <a:pt x="7555" y="2971800"/>
                </a:lnTo>
                <a:lnTo>
                  <a:pt x="7142" y="2984500"/>
                </a:lnTo>
                <a:lnTo>
                  <a:pt x="35476" y="2984500"/>
                </a:lnTo>
                <a:lnTo>
                  <a:pt x="39504" y="2971800"/>
                </a:lnTo>
                <a:close/>
              </a:path>
              <a:path w="6683375" h="3365500">
                <a:moveTo>
                  <a:pt x="43542" y="2971800"/>
                </a:moveTo>
                <a:lnTo>
                  <a:pt x="42250" y="2971800"/>
                </a:lnTo>
                <a:lnTo>
                  <a:pt x="35490" y="2984500"/>
                </a:lnTo>
                <a:lnTo>
                  <a:pt x="44735" y="2984500"/>
                </a:lnTo>
                <a:lnTo>
                  <a:pt x="43542" y="2971800"/>
                </a:lnTo>
                <a:close/>
              </a:path>
              <a:path w="6683375" h="3365500">
                <a:moveTo>
                  <a:pt x="46226" y="2959100"/>
                </a:moveTo>
                <a:lnTo>
                  <a:pt x="15309" y="2959100"/>
                </a:lnTo>
                <a:lnTo>
                  <a:pt x="15607" y="2971800"/>
                </a:lnTo>
                <a:lnTo>
                  <a:pt x="43886" y="2971800"/>
                </a:lnTo>
                <a:lnTo>
                  <a:pt x="46226" y="2959100"/>
                </a:lnTo>
                <a:close/>
              </a:path>
              <a:path w="6683375" h="3365500">
                <a:moveTo>
                  <a:pt x="49507" y="2946400"/>
                </a:moveTo>
                <a:lnTo>
                  <a:pt x="3678" y="2946400"/>
                </a:lnTo>
                <a:lnTo>
                  <a:pt x="5070" y="2959100"/>
                </a:lnTo>
                <a:lnTo>
                  <a:pt x="46823" y="2959100"/>
                </a:lnTo>
                <a:lnTo>
                  <a:pt x="49507" y="2946400"/>
                </a:lnTo>
                <a:close/>
              </a:path>
              <a:path w="6683375" h="3365500">
                <a:moveTo>
                  <a:pt x="6659008" y="2946400"/>
                </a:moveTo>
                <a:lnTo>
                  <a:pt x="6634361" y="2946400"/>
                </a:lnTo>
                <a:lnTo>
                  <a:pt x="6636148" y="2959100"/>
                </a:lnTo>
                <a:lnTo>
                  <a:pt x="6664935" y="2959100"/>
                </a:lnTo>
                <a:lnTo>
                  <a:pt x="6659008" y="2946400"/>
                </a:lnTo>
                <a:close/>
              </a:path>
              <a:path w="6683375" h="3365500">
                <a:moveTo>
                  <a:pt x="45034" y="2921000"/>
                </a:moveTo>
                <a:lnTo>
                  <a:pt x="34893" y="2933700"/>
                </a:lnTo>
                <a:lnTo>
                  <a:pt x="15607" y="2933700"/>
                </a:lnTo>
                <a:lnTo>
                  <a:pt x="11830" y="2946400"/>
                </a:lnTo>
                <a:lnTo>
                  <a:pt x="47917" y="2946400"/>
                </a:lnTo>
                <a:lnTo>
                  <a:pt x="45034" y="2921000"/>
                </a:lnTo>
                <a:close/>
              </a:path>
              <a:path w="6683375" h="3365500">
                <a:moveTo>
                  <a:pt x="6658444" y="2933700"/>
                </a:moveTo>
                <a:lnTo>
                  <a:pt x="6633797" y="2933700"/>
                </a:lnTo>
                <a:lnTo>
                  <a:pt x="6632009" y="2946400"/>
                </a:lnTo>
                <a:lnTo>
                  <a:pt x="6655528" y="2946400"/>
                </a:lnTo>
                <a:lnTo>
                  <a:pt x="6658444" y="2933700"/>
                </a:lnTo>
                <a:close/>
              </a:path>
              <a:path w="6683375" h="3365500">
                <a:moveTo>
                  <a:pt x="6676130" y="2933700"/>
                </a:moveTo>
                <a:lnTo>
                  <a:pt x="6669074" y="2933700"/>
                </a:lnTo>
                <a:lnTo>
                  <a:pt x="6674907" y="2946400"/>
                </a:lnTo>
                <a:lnTo>
                  <a:pt x="6676130" y="2933700"/>
                </a:lnTo>
                <a:close/>
              </a:path>
              <a:path w="6683375" h="3365500">
                <a:moveTo>
                  <a:pt x="46028" y="2908300"/>
                </a:moveTo>
                <a:lnTo>
                  <a:pt x="10637" y="2908300"/>
                </a:lnTo>
                <a:lnTo>
                  <a:pt x="6859" y="2933700"/>
                </a:lnTo>
                <a:lnTo>
                  <a:pt x="34893" y="2933700"/>
                </a:lnTo>
                <a:lnTo>
                  <a:pt x="39168" y="2921000"/>
                </a:lnTo>
                <a:lnTo>
                  <a:pt x="46028" y="2908300"/>
                </a:lnTo>
                <a:close/>
              </a:path>
              <a:path w="6683375" h="3365500">
                <a:moveTo>
                  <a:pt x="6639629" y="2895600"/>
                </a:moveTo>
                <a:lnTo>
                  <a:pt x="6636148" y="2895600"/>
                </a:lnTo>
                <a:lnTo>
                  <a:pt x="6635490" y="2908300"/>
                </a:lnTo>
                <a:lnTo>
                  <a:pt x="6637748" y="2921000"/>
                </a:lnTo>
                <a:lnTo>
                  <a:pt x="6645556" y="2933700"/>
                </a:lnTo>
                <a:lnTo>
                  <a:pt x="6674907" y="2933700"/>
                </a:lnTo>
                <a:lnTo>
                  <a:pt x="6674907" y="2921000"/>
                </a:lnTo>
                <a:lnTo>
                  <a:pt x="6676694" y="2921000"/>
                </a:lnTo>
                <a:lnTo>
                  <a:pt x="6678388" y="2908300"/>
                </a:lnTo>
                <a:lnTo>
                  <a:pt x="6648472" y="2908300"/>
                </a:lnTo>
                <a:lnTo>
                  <a:pt x="6639629" y="2895600"/>
                </a:lnTo>
                <a:close/>
              </a:path>
              <a:path w="6683375" h="3365500">
                <a:moveTo>
                  <a:pt x="41467" y="2882900"/>
                </a:moveTo>
                <a:lnTo>
                  <a:pt x="5070" y="2882900"/>
                </a:lnTo>
                <a:lnTo>
                  <a:pt x="5666" y="2908300"/>
                </a:lnTo>
                <a:lnTo>
                  <a:pt x="14315" y="2895600"/>
                </a:lnTo>
                <a:lnTo>
                  <a:pt x="36802" y="2895600"/>
                </a:lnTo>
                <a:lnTo>
                  <a:pt x="41467" y="2882900"/>
                </a:lnTo>
                <a:close/>
              </a:path>
              <a:path w="6683375" h="3365500">
                <a:moveTo>
                  <a:pt x="33601" y="2895600"/>
                </a:moveTo>
                <a:lnTo>
                  <a:pt x="14315" y="2895600"/>
                </a:lnTo>
                <a:lnTo>
                  <a:pt x="14315" y="2908300"/>
                </a:lnTo>
                <a:lnTo>
                  <a:pt x="31116" y="2908300"/>
                </a:lnTo>
                <a:lnTo>
                  <a:pt x="33601" y="2895600"/>
                </a:lnTo>
                <a:close/>
              </a:path>
              <a:path w="6683375" h="3365500">
                <a:moveTo>
                  <a:pt x="42747" y="2895600"/>
                </a:moveTo>
                <a:lnTo>
                  <a:pt x="41554" y="2895600"/>
                </a:lnTo>
                <a:lnTo>
                  <a:pt x="31116" y="2908300"/>
                </a:lnTo>
                <a:lnTo>
                  <a:pt x="44039" y="2908300"/>
                </a:lnTo>
                <a:lnTo>
                  <a:pt x="42747" y="2895600"/>
                </a:lnTo>
                <a:close/>
              </a:path>
              <a:path w="6683375" h="3365500">
                <a:moveTo>
                  <a:pt x="6666064" y="2870200"/>
                </a:moveTo>
                <a:lnTo>
                  <a:pt x="6636148" y="2870200"/>
                </a:lnTo>
                <a:lnTo>
                  <a:pt x="6636713" y="2882900"/>
                </a:lnTo>
                <a:lnTo>
                  <a:pt x="6641981" y="2882900"/>
                </a:lnTo>
                <a:lnTo>
                  <a:pt x="6650258" y="2895600"/>
                </a:lnTo>
                <a:lnTo>
                  <a:pt x="6656092" y="2908300"/>
                </a:lnTo>
                <a:lnTo>
                  <a:pt x="6678388" y="2908300"/>
                </a:lnTo>
                <a:lnTo>
                  <a:pt x="6670768" y="2895600"/>
                </a:lnTo>
                <a:lnTo>
                  <a:pt x="6674907" y="2895600"/>
                </a:lnTo>
                <a:lnTo>
                  <a:pt x="6678482" y="2882900"/>
                </a:lnTo>
                <a:lnTo>
                  <a:pt x="6666064" y="2870200"/>
                </a:lnTo>
                <a:close/>
              </a:path>
              <a:path w="6683375" h="3365500">
                <a:moveTo>
                  <a:pt x="47917" y="2870200"/>
                </a:moveTo>
                <a:lnTo>
                  <a:pt x="7555" y="2870200"/>
                </a:lnTo>
                <a:lnTo>
                  <a:pt x="3777" y="2882900"/>
                </a:lnTo>
                <a:lnTo>
                  <a:pt x="45778" y="2882900"/>
                </a:lnTo>
                <a:lnTo>
                  <a:pt x="47917" y="2870200"/>
                </a:lnTo>
                <a:close/>
              </a:path>
              <a:path w="6683375" h="3365500">
                <a:moveTo>
                  <a:pt x="50402" y="2819400"/>
                </a:moveTo>
                <a:lnTo>
                  <a:pt x="31259" y="2819400"/>
                </a:lnTo>
                <a:lnTo>
                  <a:pt x="26914" y="2832100"/>
                </a:lnTo>
                <a:lnTo>
                  <a:pt x="21969" y="2832100"/>
                </a:lnTo>
                <a:lnTo>
                  <a:pt x="17342" y="2844800"/>
                </a:lnTo>
                <a:lnTo>
                  <a:pt x="10040" y="2844800"/>
                </a:lnTo>
                <a:lnTo>
                  <a:pt x="14315" y="2857500"/>
                </a:lnTo>
                <a:lnTo>
                  <a:pt x="16800" y="2857500"/>
                </a:lnTo>
                <a:lnTo>
                  <a:pt x="11233" y="2870200"/>
                </a:lnTo>
                <a:lnTo>
                  <a:pt x="32408" y="2870200"/>
                </a:lnTo>
                <a:lnTo>
                  <a:pt x="32408" y="2857500"/>
                </a:lnTo>
                <a:lnTo>
                  <a:pt x="47320" y="2832100"/>
                </a:lnTo>
                <a:lnTo>
                  <a:pt x="50402" y="2819400"/>
                </a:lnTo>
                <a:close/>
              </a:path>
              <a:path w="6683375" h="3365500">
                <a:moveTo>
                  <a:pt x="46028" y="2857500"/>
                </a:moveTo>
                <a:lnTo>
                  <a:pt x="32408" y="2870200"/>
                </a:lnTo>
                <a:lnTo>
                  <a:pt x="48513" y="2870200"/>
                </a:lnTo>
                <a:lnTo>
                  <a:pt x="46028" y="2857500"/>
                </a:lnTo>
                <a:close/>
              </a:path>
              <a:path w="6683375" h="3365500">
                <a:moveTo>
                  <a:pt x="6637842" y="2819400"/>
                </a:moveTo>
                <a:lnTo>
                  <a:pt x="6632103" y="2819400"/>
                </a:lnTo>
                <a:lnTo>
                  <a:pt x="6636713" y="2832100"/>
                </a:lnTo>
                <a:lnTo>
                  <a:pt x="6644333" y="2844800"/>
                </a:lnTo>
                <a:lnTo>
                  <a:pt x="6640194" y="2857500"/>
                </a:lnTo>
                <a:lnTo>
                  <a:pt x="6648472" y="2870200"/>
                </a:lnTo>
                <a:lnTo>
                  <a:pt x="6662583" y="2870200"/>
                </a:lnTo>
                <a:lnTo>
                  <a:pt x="6659008" y="2857500"/>
                </a:lnTo>
                <a:lnTo>
                  <a:pt x="6679046" y="2857500"/>
                </a:lnTo>
                <a:lnTo>
                  <a:pt x="6675471" y="2844800"/>
                </a:lnTo>
                <a:lnTo>
                  <a:pt x="6663148" y="2844800"/>
                </a:lnTo>
                <a:lnTo>
                  <a:pt x="6659082" y="2832100"/>
                </a:lnTo>
                <a:lnTo>
                  <a:pt x="6641228" y="2832100"/>
                </a:lnTo>
                <a:lnTo>
                  <a:pt x="6639628" y="2821812"/>
                </a:lnTo>
                <a:lnTo>
                  <a:pt x="6637842" y="2819400"/>
                </a:lnTo>
                <a:close/>
              </a:path>
              <a:path w="6683375" h="3365500">
                <a:moveTo>
                  <a:pt x="12875" y="2840661"/>
                </a:moveTo>
                <a:lnTo>
                  <a:pt x="10509" y="2844800"/>
                </a:lnTo>
                <a:lnTo>
                  <a:pt x="13949" y="2844800"/>
                </a:lnTo>
                <a:lnTo>
                  <a:pt x="12875" y="2840661"/>
                </a:lnTo>
                <a:close/>
              </a:path>
              <a:path w="6683375" h="3365500">
                <a:moveTo>
                  <a:pt x="21969" y="2832100"/>
                </a:moveTo>
                <a:lnTo>
                  <a:pt x="17770" y="2832100"/>
                </a:lnTo>
                <a:lnTo>
                  <a:pt x="12875" y="2840661"/>
                </a:lnTo>
                <a:lnTo>
                  <a:pt x="13949" y="2844800"/>
                </a:lnTo>
                <a:lnTo>
                  <a:pt x="17342" y="2844800"/>
                </a:lnTo>
                <a:lnTo>
                  <a:pt x="21969" y="2832100"/>
                </a:lnTo>
                <a:close/>
              </a:path>
              <a:path w="6683375" h="3365500">
                <a:moveTo>
                  <a:pt x="6662301" y="2819400"/>
                </a:moveTo>
                <a:lnTo>
                  <a:pt x="6639253" y="2819400"/>
                </a:lnTo>
                <a:lnTo>
                  <a:pt x="6639628" y="2821812"/>
                </a:lnTo>
                <a:lnTo>
                  <a:pt x="6647246" y="2832100"/>
                </a:lnTo>
                <a:lnTo>
                  <a:pt x="6660608" y="2832100"/>
                </a:lnTo>
                <a:lnTo>
                  <a:pt x="6669639" y="2844800"/>
                </a:lnTo>
                <a:lnTo>
                  <a:pt x="6673025" y="2844800"/>
                </a:lnTo>
                <a:lnTo>
                  <a:pt x="6662301" y="2819400"/>
                </a:lnTo>
                <a:close/>
              </a:path>
              <a:path w="6683375" h="3365500">
                <a:moveTo>
                  <a:pt x="17770" y="2832100"/>
                </a:moveTo>
                <a:lnTo>
                  <a:pt x="10654" y="2832100"/>
                </a:lnTo>
                <a:lnTo>
                  <a:pt x="12875" y="2840661"/>
                </a:lnTo>
                <a:lnTo>
                  <a:pt x="17770" y="2832100"/>
                </a:lnTo>
                <a:close/>
              </a:path>
              <a:path w="6683375" h="3365500">
                <a:moveTo>
                  <a:pt x="31116" y="2819400"/>
                </a:moveTo>
                <a:lnTo>
                  <a:pt x="4980" y="2819400"/>
                </a:lnTo>
                <a:lnTo>
                  <a:pt x="7058" y="2832100"/>
                </a:lnTo>
                <a:lnTo>
                  <a:pt x="25962" y="2832100"/>
                </a:lnTo>
                <a:lnTo>
                  <a:pt x="31116" y="2819400"/>
                </a:lnTo>
                <a:close/>
              </a:path>
              <a:path w="6683375" h="3365500">
                <a:moveTo>
                  <a:pt x="31259" y="2819400"/>
                </a:moveTo>
                <a:lnTo>
                  <a:pt x="31116" y="2819400"/>
                </a:lnTo>
                <a:lnTo>
                  <a:pt x="25962" y="2832100"/>
                </a:lnTo>
                <a:lnTo>
                  <a:pt x="26914" y="2832100"/>
                </a:lnTo>
                <a:lnTo>
                  <a:pt x="31259" y="2819400"/>
                </a:lnTo>
                <a:close/>
              </a:path>
              <a:path w="6683375" h="3365500">
                <a:moveTo>
                  <a:pt x="6639628" y="2821812"/>
                </a:moveTo>
                <a:lnTo>
                  <a:pt x="6641228" y="2832100"/>
                </a:lnTo>
                <a:lnTo>
                  <a:pt x="6647246" y="2832100"/>
                </a:lnTo>
                <a:lnTo>
                  <a:pt x="6639628" y="2821812"/>
                </a:lnTo>
                <a:close/>
              </a:path>
              <a:path w="6683375" h="3365500">
                <a:moveTo>
                  <a:pt x="46028" y="2806700"/>
                </a:moveTo>
                <a:lnTo>
                  <a:pt x="10939" y="2806700"/>
                </a:lnTo>
                <a:lnTo>
                  <a:pt x="6235" y="2819400"/>
                </a:lnTo>
                <a:lnTo>
                  <a:pt x="34198" y="2819400"/>
                </a:lnTo>
                <a:lnTo>
                  <a:pt x="46028" y="2806700"/>
                </a:lnTo>
                <a:close/>
              </a:path>
              <a:path w="6683375" h="3365500">
                <a:moveTo>
                  <a:pt x="46969" y="2806700"/>
                </a:moveTo>
                <a:lnTo>
                  <a:pt x="46028" y="2806700"/>
                </a:lnTo>
                <a:lnTo>
                  <a:pt x="34198" y="2819400"/>
                </a:lnTo>
                <a:lnTo>
                  <a:pt x="43018" y="2819400"/>
                </a:lnTo>
                <a:lnTo>
                  <a:pt x="46969" y="2806700"/>
                </a:lnTo>
                <a:close/>
              </a:path>
              <a:path w="6683375" h="3365500">
                <a:moveTo>
                  <a:pt x="47320" y="2806700"/>
                </a:moveTo>
                <a:lnTo>
                  <a:pt x="46969" y="2806700"/>
                </a:lnTo>
                <a:lnTo>
                  <a:pt x="43018" y="2819400"/>
                </a:lnTo>
                <a:lnTo>
                  <a:pt x="48513" y="2819400"/>
                </a:lnTo>
                <a:lnTo>
                  <a:pt x="47320" y="2806700"/>
                </a:lnTo>
                <a:close/>
              </a:path>
              <a:path w="6683375" h="3365500">
                <a:moveTo>
                  <a:pt x="6635678" y="2806700"/>
                </a:moveTo>
                <a:lnTo>
                  <a:pt x="6634000" y="2806700"/>
                </a:lnTo>
                <a:lnTo>
                  <a:pt x="6634960" y="2819400"/>
                </a:lnTo>
                <a:lnTo>
                  <a:pt x="6640194" y="2819400"/>
                </a:lnTo>
                <a:lnTo>
                  <a:pt x="6635678" y="2806700"/>
                </a:lnTo>
                <a:close/>
              </a:path>
              <a:path w="6683375" h="3365500">
                <a:moveTo>
                  <a:pt x="6673684" y="2794000"/>
                </a:moveTo>
                <a:lnTo>
                  <a:pt x="6638877" y="2794000"/>
                </a:lnTo>
                <a:lnTo>
                  <a:pt x="6641887" y="2806700"/>
                </a:lnTo>
                <a:lnTo>
                  <a:pt x="6646873" y="2806700"/>
                </a:lnTo>
                <a:lnTo>
                  <a:pt x="6650258" y="2819400"/>
                </a:lnTo>
                <a:lnTo>
                  <a:pt x="6676881" y="2819400"/>
                </a:lnTo>
                <a:lnTo>
                  <a:pt x="6676412" y="2806700"/>
                </a:lnTo>
                <a:lnTo>
                  <a:pt x="6673684" y="2794000"/>
                </a:lnTo>
                <a:close/>
              </a:path>
              <a:path w="6683375" h="3365500">
                <a:moveTo>
                  <a:pt x="44617" y="2794000"/>
                </a:moveTo>
                <a:lnTo>
                  <a:pt x="15925" y="2794000"/>
                </a:lnTo>
                <a:lnTo>
                  <a:pt x="12914" y="2806700"/>
                </a:lnTo>
                <a:lnTo>
                  <a:pt x="46687" y="2806700"/>
                </a:lnTo>
                <a:lnTo>
                  <a:pt x="44617" y="2794000"/>
                </a:lnTo>
                <a:close/>
              </a:path>
              <a:path w="6683375" h="3365500">
                <a:moveTo>
                  <a:pt x="48004" y="2768600"/>
                </a:moveTo>
                <a:lnTo>
                  <a:pt x="5953" y="2768600"/>
                </a:lnTo>
                <a:lnTo>
                  <a:pt x="6235" y="2781300"/>
                </a:lnTo>
                <a:lnTo>
                  <a:pt x="7552" y="2794000"/>
                </a:lnTo>
                <a:lnTo>
                  <a:pt x="37656" y="2794000"/>
                </a:lnTo>
                <a:lnTo>
                  <a:pt x="39631" y="2781300"/>
                </a:lnTo>
                <a:lnTo>
                  <a:pt x="47628" y="2781300"/>
                </a:lnTo>
                <a:lnTo>
                  <a:pt x="48004" y="2768600"/>
                </a:lnTo>
                <a:close/>
              </a:path>
              <a:path w="6683375" h="3365500">
                <a:moveTo>
                  <a:pt x="6670485" y="2768600"/>
                </a:moveTo>
                <a:lnTo>
                  <a:pt x="6648284" y="2768600"/>
                </a:lnTo>
                <a:lnTo>
                  <a:pt x="6648566" y="2781300"/>
                </a:lnTo>
                <a:lnTo>
                  <a:pt x="6635866" y="2781300"/>
                </a:lnTo>
                <a:lnTo>
                  <a:pt x="6635584" y="2794000"/>
                </a:lnTo>
                <a:lnTo>
                  <a:pt x="6678294" y="2794000"/>
                </a:lnTo>
                <a:lnTo>
                  <a:pt x="6670485" y="2768600"/>
                </a:lnTo>
                <a:close/>
              </a:path>
              <a:path w="6683375" h="3365500">
                <a:moveTo>
                  <a:pt x="6675202" y="2743200"/>
                </a:moveTo>
                <a:lnTo>
                  <a:pt x="6634795" y="2743200"/>
                </a:lnTo>
                <a:lnTo>
                  <a:pt x="6635614" y="2755900"/>
                </a:lnTo>
                <a:lnTo>
                  <a:pt x="6637465" y="2755900"/>
                </a:lnTo>
                <a:lnTo>
                  <a:pt x="6640570" y="2781300"/>
                </a:lnTo>
                <a:lnTo>
                  <a:pt x="6648284" y="2768600"/>
                </a:lnTo>
                <a:lnTo>
                  <a:pt x="6674029" y="2768600"/>
                </a:lnTo>
                <a:lnTo>
                  <a:pt x="6674942" y="2755900"/>
                </a:lnTo>
                <a:lnTo>
                  <a:pt x="6675202" y="2743200"/>
                </a:lnTo>
                <a:close/>
              </a:path>
              <a:path w="6683375" h="3365500">
                <a:moveTo>
                  <a:pt x="47345" y="2743200"/>
                </a:moveTo>
                <a:lnTo>
                  <a:pt x="43300" y="2743200"/>
                </a:lnTo>
                <a:lnTo>
                  <a:pt x="35210" y="2755900"/>
                </a:lnTo>
                <a:lnTo>
                  <a:pt x="12914" y="2755900"/>
                </a:lnTo>
                <a:lnTo>
                  <a:pt x="9245" y="2768600"/>
                </a:lnTo>
                <a:lnTo>
                  <a:pt x="43865" y="2768600"/>
                </a:lnTo>
                <a:lnTo>
                  <a:pt x="46028" y="2755900"/>
                </a:lnTo>
                <a:lnTo>
                  <a:pt x="47345" y="2743200"/>
                </a:lnTo>
                <a:close/>
              </a:path>
              <a:path w="6683375" h="3365500">
                <a:moveTo>
                  <a:pt x="34269" y="2743200"/>
                </a:moveTo>
                <a:lnTo>
                  <a:pt x="6235" y="2743200"/>
                </a:lnTo>
                <a:lnTo>
                  <a:pt x="7176" y="2755900"/>
                </a:lnTo>
                <a:lnTo>
                  <a:pt x="35210" y="2755900"/>
                </a:lnTo>
                <a:lnTo>
                  <a:pt x="34269" y="2743200"/>
                </a:lnTo>
                <a:close/>
              </a:path>
              <a:path w="6683375" h="3365500">
                <a:moveTo>
                  <a:pt x="47910" y="2730500"/>
                </a:moveTo>
                <a:lnTo>
                  <a:pt x="8211" y="2730500"/>
                </a:lnTo>
                <a:lnTo>
                  <a:pt x="9151" y="2743200"/>
                </a:lnTo>
                <a:lnTo>
                  <a:pt x="34928" y="2743200"/>
                </a:lnTo>
                <a:lnTo>
                  <a:pt x="47910" y="2730500"/>
                </a:lnTo>
                <a:close/>
              </a:path>
              <a:path w="6683375" h="3365500">
                <a:moveTo>
                  <a:pt x="6639723" y="2730500"/>
                </a:moveTo>
                <a:lnTo>
                  <a:pt x="6636713" y="2730500"/>
                </a:lnTo>
                <a:lnTo>
                  <a:pt x="6635123" y="2743200"/>
                </a:lnTo>
                <a:lnTo>
                  <a:pt x="6648941" y="2743200"/>
                </a:lnTo>
                <a:lnTo>
                  <a:pt x="6639723" y="2730500"/>
                </a:lnTo>
                <a:close/>
              </a:path>
              <a:path w="6683375" h="3365500">
                <a:moveTo>
                  <a:pt x="6675471" y="2717800"/>
                </a:moveTo>
                <a:lnTo>
                  <a:pt x="6640852" y="2717800"/>
                </a:lnTo>
                <a:lnTo>
                  <a:pt x="6648941" y="2743200"/>
                </a:lnTo>
                <a:lnTo>
                  <a:pt x="6673308" y="2743200"/>
                </a:lnTo>
                <a:lnTo>
                  <a:pt x="6664653" y="2730500"/>
                </a:lnTo>
                <a:lnTo>
                  <a:pt x="6674314" y="2730500"/>
                </a:lnTo>
                <a:lnTo>
                  <a:pt x="6675471" y="2717800"/>
                </a:lnTo>
                <a:close/>
              </a:path>
              <a:path w="6683375" h="3365500">
                <a:moveTo>
                  <a:pt x="33611" y="2717800"/>
                </a:moveTo>
                <a:lnTo>
                  <a:pt x="14514" y="2717800"/>
                </a:lnTo>
                <a:lnTo>
                  <a:pt x="8869" y="2730500"/>
                </a:lnTo>
                <a:lnTo>
                  <a:pt x="33140" y="2730500"/>
                </a:lnTo>
                <a:lnTo>
                  <a:pt x="33611" y="2717800"/>
                </a:lnTo>
                <a:close/>
              </a:path>
              <a:path w="6683375" h="3365500">
                <a:moveTo>
                  <a:pt x="43206" y="2717800"/>
                </a:moveTo>
                <a:lnTo>
                  <a:pt x="38126" y="2717800"/>
                </a:lnTo>
                <a:lnTo>
                  <a:pt x="33140" y="2730500"/>
                </a:lnTo>
                <a:lnTo>
                  <a:pt x="46593" y="2730500"/>
                </a:lnTo>
                <a:lnTo>
                  <a:pt x="43206" y="2717800"/>
                </a:lnTo>
                <a:close/>
              </a:path>
              <a:path w="6683375" h="3365500">
                <a:moveTo>
                  <a:pt x="47440" y="2692400"/>
                </a:moveTo>
                <a:lnTo>
                  <a:pt x="12103" y="2692400"/>
                </a:lnTo>
                <a:lnTo>
                  <a:pt x="8521" y="2705100"/>
                </a:lnTo>
                <a:lnTo>
                  <a:pt x="7364" y="2717800"/>
                </a:lnTo>
                <a:lnTo>
                  <a:pt x="7740" y="2717800"/>
                </a:lnTo>
                <a:lnTo>
                  <a:pt x="13855" y="2705100"/>
                </a:lnTo>
                <a:lnTo>
                  <a:pt x="48004" y="2705100"/>
                </a:lnTo>
                <a:lnTo>
                  <a:pt x="47440" y="2692400"/>
                </a:lnTo>
                <a:close/>
              </a:path>
              <a:path w="6683375" h="3365500">
                <a:moveTo>
                  <a:pt x="48945" y="2705100"/>
                </a:moveTo>
                <a:lnTo>
                  <a:pt x="17900" y="2705100"/>
                </a:lnTo>
                <a:lnTo>
                  <a:pt x="17242" y="2717800"/>
                </a:lnTo>
                <a:lnTo>
                  <a:pt x="41325" y="2717800"/>
                </a:lnTo>
                <a:lnTo>
                  <a:pt x="48945" y="2705100"/>
                </a:lnTo>
                <a:close/>
              </a:path>
              <a:path w="6683375" h="3365500">
                <a:moveTo>
                  <a:pt x="6665594" y="2705100"/>
                </a:moveTo>
                <a:lnTo>
                  <a:pt x="6638781" y="2705100"/>
                </a:lnTo>
                <a:lnTo>
                  <a:pt x="6638406" y="2717800"/>
                </a:lnTo>
                <a:lnTo>
                  <a:pt x="6664935" y="2717800"/>
                </a:lnTo>
                <a:lnTo>
                  <a:pt x="6665594" y="2705100"/>
                </a:lnTo>
                <a:close/>
              </a:path>
              <a:path w="6683375" h="3365500">
                <a:moveTo>
                  <a:pt x="6673684" y="2692400"/>
                </a:moveTo>
                <a:lnTo>
                  <a:pt x="6646497" y="2692400"/>
                </a:lnTo>
                <a:lnTo>
                  <a:pt x="6646873" y="2705100"/>
                </a:lnTo>
                <a:lnTo>
                  <a:pt x="6674625" y="2705100"/>
                </a:lnTo>
                <a:lnTo>
                  <a:pt x="6673684" y="2692400"/>
                </a:lnTo>
                <a:close/>
              </a:path>
              <a:path w="6683375" h="3365500">
                <a:moveTo>
                  <a:pt x="33893" y="2654300"/>
                </a:moveTo>
                <a:lnTo>
                  <a:pt x="10186" y="2654300"/>
                </a:lnTo>
                <a:lnTo>
                  <a:pt x="8806" y="2667000"/>
                </a:lnTo>
                <a:lnTo>
                  <a:pt x="7893" y="2679700"/>
                </a:lnTo>
                <a:lnTo>
                  <a:pt x="7633" y="2692400"/>
                </a:lnTo>
                <a:lnTo>
                  <a:pt x="36245" y="2692400"/>
                </a:lnTo>
                <a:lnTo>
                  <a:pt x="36621" y="2679700"/>
                </a:lnTo>
                <a:lnTo>
                  <a:pt x="44053" y="2679700"/>
                </a:lnTo>
                <a:lnTo>
                  <a:pt x="44241" y="2667000"/>
                </a:lnTo>
                <a:lnTo>
                  <a:pt x="37938" y="2667000"/>
                </a:lnTo>
                <a:lnTo>
                  <a:pt x="33893" y="2654300"/>
                </a:lnTo>
                <a:close/>
              </a:path>
              <a:path w="6683375" h="3365500">
                <a:moveTo>
                  <a:pt x="6641511" y="2667000"/>
                </a:moveTo>
                <a:lnTo>
                  <a:pt x="6634831" y="2667000"/>
                </a:lnTo>
                <a:lnTo>
                  <a:pt x="6635396" y="2679700"/>
                </a:lnTo>
                <a:lnTo>
                  <a:pt x="6635866" y="2692400"/>
                </a:lnTo>
                <a:lnTo>
                  <a:pt x="6672649" y="2692400"/>
                </a:lnTo>
                <a:lnTo>
                  <a:pt x="6662583" y="2679700"/>
                </a:lnTo>
                <a:lnTo>
                  <a:pt x="6649225" y="2679700"/>
                </a:lnTo>
                <a:lnTo>
                  <a:pt x="6641511" y="2667000"/>
                </a:lnTo>
                <a:close/>
              </a:path>
              <a:path w="6683375" h="3365500">
                <a:moveTo>
                  <a:pt x="6675658" y="2679700"/>
                </a:moveTo>
                <a:lnTo>
                  <a:pt x="6671520" y="2679700"/>
                </a:lnTo>
                <a:lnTo>
                  <a:pt x="6673872" y="2692400"/>
                </a:lnTo>
                <a:lnTo>
                  <a:pt x="6676600" y="2692400"/>
                </a:lnTo>
                <a:lnTo>
                  <a:pt x="6675658" y="2679700"/>
                </a:lnTo>
                <a:close/>
              </a:path>
              <a:path w="6683375" h="3365500">
                <a:moveTo>
                  <a:pt x="6662583" y="2667000"/>
                </a:moveTo>
                <a:lnTo>
                  <a:pt x="6649695" y="2667000"/>
                </a:lnTo>
                <a:lnTo>
                  <a:pt x="6649225" y="2679700"/>
                </a:lnTo>
                <a:lnTo>
                  <a:pt x="6662583" y="2679700"/>
                </a:lnTo>
                <a:lnTo>
                  <a:pt x="6662583" y="2667000"/>
                </a:lnTo>
                <a:close/>
              </a:path>
              <a:path w="6683375" h="3365500">
                <a:moveTo>
                  <a:pt x="6669921" y="2667000"/>
                </a:moveTo>
                <a:lnTo>
                  <a:pt x="6662583" y="2667000"/>
                </a:lnTo>
                <a:lnTo>
                  <a:pt x="6669074" y="2679700"/>
                </a:lnTo>
                <a:lnTo>
                  <a:pt x="6674625" y="2679700"/>
                </a:lnTo>
                <a:lnTo>
                  <a:pt x="6669921" y="2667000"/>
                </a:lnTo>
                <a:close/>
              </a:path>
              <a:path w="6683375" h="3365500">
                <a:moveTo>
                  <a:pt x="44429" y="2654300"/>
                </a:moveTo>
                <a:lnTo>
                  <a:pt x="41983" y="2667000"/>
                </a:lnTo>
                <a:lnTo>
                  <a:pt x="44241" y="2667000"/>
                </a:lnTo>
                <a:lnTo>
                  <a:pt x="44429" y="2654300"/>
                </a:lnTo>
                <a:close/>
              </a:path>
              <a:path w="6683375" h="3365500">
                <a:moveTo>
                  <a:pt x="6674060" y="2628900"/>
                </a:moveTo>
                <a:lnTo>
                  <a:pt x="6637183" y="2628900"/>
                </a:lnTo>
                <a:lnTo>
                  <a:pt x="6638877" y="2641600"/>
                </a:lnTo>
                <a:lnTo>
                  <a:pt x="6647625" y="2641600"/>
                </a:lnTo>
                <a:lnTo>
                  <a:pt x="6648566" y="2654300"/>
                </a:lnTo>
                <a:lnTo>
                  <a:pt x="6636241" y="2654300"/>
                </a:lnTo>
                <a:lnTo>
                  <a:pt x="6639629" y="2667000"/>
                </a:lnTo>
                <a:lnTo>
                  <a:pt x="6676600" y="2667000"/>
                </a:lnTo>
                <a:lnTo>
                  <a:pt x="6675283" y="2641600"/>
                </a:lnTo>
                <a:lnTo>
                  <a:pt x="6674060" y="2628900"/>
                </a:lnTo>
                <a:close/>
              </a:path>
              <a:path w="6683375" h="3365500">
                <a:moveTo>
                  <a:pt x="46122" y="2641600"/>
                </a:moveTo>
                <a:lnTo>
                  <a:pt x="9904" y="2641600"/>
                </a:lnTo>
                <a:lnTo>
                  <a:pt x="4542" y="2654300"/>
                </a:lnTo>
                <a:lnTo>
                  <a:pt x="43112" y="2654300"/>
                </a:lnTo>
                <a:lnTo>
                  <a:pt x="46122" y="2641600"/>
                </a:lnTo>
                <a:close/>
              </a:path>
              <a:path w="6683375" h="3365500">
                <a:moveTo>
                  <a:pt x="6634925" y="2641600"/>
                </a:moveTo>
                <a:lnTo>
                  <a:pt x="6635678" y="2654300"/>
                </a:lnTo>
                <a:lnTo>
                  <a:pt x="6647908" y="2654300"/>
                </a:lnTo>
                <a:lnTo>
                  <a:pt x="6634925" y="2641600"/>
                </a:lnTo>
                <a:close/>
              </a:path>
              <a:path w="6683375" h="3365500">
                <a:moveTo>
                  <a:pt x="45370" y="2616200"/>
                </a:moveTo>
                <a:lnTo>
                  <a:pt x="28248" y="2616200"/>
                </a:lnTo>
                <a:lnTo>
                  <a:pt x="19594" y="2628900"/>
                </a:lnTo>
                <a:lnTo>
                  <a:pt x="16865" y="2628900"/>
                </a:lnTo>
                <a:lnTo>
                  <a:pt x="15172" y="2641600"/>
                </a:lnTo>
                <a:lnTo>
                  <a:pt x="49133" y="2641600"/>
                </a:lnTo>
                <a:lnTo>
                  <a:pt x="48474" y="2628900"/>
                </a:lnTo>
                <a:lnTo>
                  <a:pt x="45370" y="2616200"/>
                </a:lnTo>
                <a:close/>
              </a:path>
              <a:path w="6683375" h="3365500">
                <a:moveTo>
                  <a:pt x="46969" y="2590800"/>
                </a:moveTo>
                <a:lnTo>
                  <a:pt x="20534" y="2590800"/>
                </a:lnTo>
                <a:lnTo>
                  <a:pt x="12350" y="2603500"/>
                </a:lnTo>
                <a:lnTo>
                  <a:pt x="5953" y="2616200"/>
                </a:lnTo>
                <a:lnTo>
                  <a:pt x="6423" y="2628900"/>
                </a:lnTo>
                <a:lnTo>
                  <a:pt x="16771" y="2628900"/>
                </a:lnTo>
                <a:lnTo>
                  <a:pt x="21428" y="2616200"/>
                </a:lnTo>
                <a:lnTo>
                  <a:pt x="33893" y="2616200"/>
                </a:lnTo>
                <a:lnTo>
                  <a:pt x="38973" y="2603500"/>
                </a:lnTo>
                <a:lnTo>
                  <a:pt x="45934" y="2603500"/>
                </a:lnTo>
                <a:lnTo>
                  <a:pt x="46969" y="2590800"/>
                </a:lnTo>
                <a:close/>
              </a:path>
              <a:path w="6683375" h="3365500">
                <a:moveTo>
                  <a:pt x="6638971" y="2616200"/>
                </a:moveTo>
                <a:lnTo>
                  <a:pt x="6636807" y="2616200"/>
                </a:lnTo>
                <a:lnTo>
                  <a:pt x="6635490" y="2628900"/>
                </a:lnTo>
                <a:lnTo>
                  <a:pt x="6641560" y="2628900"/>
                </a:lnTo>
                <a:lnTo>
                  <a:pt x="6638971" y="2616200"/>
                </a:lnTo>
                <a:close/>
              </a:path>
              <a:path w="6683375" h="3365500">
                <a:moveTo>
                  <a:pt x="6672181" y="2590800"/>
                </a:moveTo>
                <a:lnTo>
                  <a:pt x="6640194" y="2590800"/>
                </a:lnTo>
                <a:lnTo>
                  <a:pt x="6646401" y="2603500"/>
                </a:lnTo>
                <a:lnTo>
                  <a:pt x="6634831" y="2603500"/>
                </a:lnTo>
                <a:lnTo>
                  <a:pt x="6641228" y="2616200"/>
                </a:lnTo>
                <a:lnTo>
                  <a:pt x="6645556" y="2628900"/>
                </a:lnTo>
                <a:lnTo>
                  <a:pt x="6671897" y="2628900"/>
                </a:lnTo>
                <a:lnTo>
                  <a:pt x="6676600" y="2616200"/>
                </a:lnTo>
                <a:lnTo>
                  <a:pt x="6677855" y="2616200"/>
                </a:lnTo>
                <a:lnTo>
                  <a:pt x="6675777" y="2603500"/>
                </a:lnTo>
                <a:lnTo>
                  <a:pt x="6672181" y="2590800"/>
                </a:lnTo>
                <a:close/>
              </a:path>
              <a:path w="6683375" h="3365500">
                <a:moveTo>
                  <a:pt x="6635490" y="2590800"/>
                </a:moveTo>
                <a:lnTo>
                  <a:pt x="6635208" y="2603500"/>
                </a:lnTo>
                <a:lnTo>
                  <a:pt x="6643204" y="2603500"/>
                </a:lnTo>
                <a:lnTo>
                  <a:pt x="6635490" y="2590800"/>
                </a:lnTo>
                <a:close/>
              </a:path>
              <a:path w="6683375" h="3365500">
                <a:moveTo>
                  <a:pt x="32858" y="2578100"/>
                </a:moveTo>
                <a:lnTo>
                  <a:pt x="22228" y="2578100"/>
                </a:lnTo>
                <a:lnTo>
                  <a:pt x="13197" y="2590800"/>
                </a:lnTo>
                <a:lnTo>
                  <a:pt x="32576" y="2590800"/>
                </a:lnTo>
                <a:lnTo>
                  <a:pt x="32858" y="2578100"/>
                </a:lnTo>
                <a:close/>
              </a:path>
              <a:path w="6683375" h="3365500">
                <a:moveTo>
                  <a:pt x="37938" y="2578100"/>
                </a:moveTo>
                <a:lnTo>
                  <a:pt x="35962" y="2578100"/>
                </a:lnTo>
                <a:lnTo>
                  <a:pt x="32576" y="2590800"/>
                </a:lnTo>
                <a:lnTo>
                  <a:pt x="40948" y="2590800"/>
                </a:lnTo>
                <a:lnTo>
                  <a:pt x="37938" y="2578100"/>
                </a:lnTo>
                <a:close/>
              </a:path>
              <a:path w="6683375" h="3365500">
                <a:moveTo>
                  <a:pt x="47628" y="2578100"/>
                </a:moveTo>
                <a:lnTo>
                  <a:pt x="43959" y="2590800"/>
                </a:lnTo>
                <a:lnTo>
                  <a:pt x="47251" y="2590800"/>
                </a:lnTo>
                <a:lnTo>
                  <a:pt x="47628" y="2578100"/>
                </a:lnTo>
                <a:close/>
              </a:path>
              <a:path w="6683375" h="3365500">
                <a:moveTo>
                  <a:pt x="6635963" y="2569809"/>
                </a:moveTo>
                <a:lnTo>
                  <a:pt x="6636148" y="2578100"/>
                </a:lnTo>
                <a:lnTo>
                  <a:pt x="6638218" y="2590800"/>
                </a:lnTo>
                <a:lnTo>
                  <a:pt x="6665066" y="2590800"/>
                </a:lnTo>
                <a:lnTo>
                  <a:pt x="6656873" y="2578100"/>
                </a:lnTo>
                <a:lnTo>
                  <a:pt x="6636807" y="2578100"/>
                </a:lnTo>
                <a:lnTo>
                  <a:pt x="6635963" y="2569809"/>
                </a:lnTo>
                <a:close/>
              </a:path>
              <a:path w="6683375" h="3365500">
                <a:moveTo>
                  <a:pt x="6665594" y="2578100"/>
                </a:moveTo>
                <a:lnTo>
                  <a:pt x="6656873" y="2578100"/>
                </a:lnTo>
                <a:lnTo>
                  <a:pt x="6665066" y="2590800"/>
                </a:lnTo>
                <a:lnTo>
                  <a:pt x="6668886" y="2590800"/>
                </a:lnTo>
                <a:lnTo>
                  <a:pt x="6665594" y="2578100"/>
                </a:lnTo>
                <a:close/>
              </a:path>
              <a:path w="6683375" h="3365500">
                <a:moveTo>
                  <a:pt x="6672795" y="2578100"/>
                </a:moveTo>
                <a:lnTo>
                  <a:pt x="6665594" y="2578100"/>
                </a:lnTo>
                <a:lnTo>
                  <a:pt x="6668886" y="2590800"/>
                </a:lnTo>
                <a:lnTo>
                  <a:pt x="6674683" y="2590800"/>
                </a:lnTo>
                <a:lnTo>
                  <a:pt x="6672795" y="2578100"/>
                </a:lnTo>
                <a:close/>
              </a:path>
              <a:path w="6683375" h="3365500">
                <a:moveTo>
                  <a:pt x="33611" y="2565400"/>
                </a:moveTo>
                <a:lnTo>
                  <a:pt x="4374" y="2565400"/>
                </a:lnTo>
                <a:lnTo>
                  <a:pt x="0" y="2578100"/>
                </a:lnTo>
                <a:lnTo>
                  <a:pt x="23921" y="2578100"/>
                </a:lnTo>
                <a:lnTo>
                  <a:pt x="33611" y="2565400"/>
                </a:lnTo>
                <a:close/>
              </a:path>
              <a:path w="6683375" h="3365500">
                <a:moveTo>
                  <a:pt x="48513" y="2540000"/>
                </a:moveTo>
                <a:lnTo>
                  <a:pt x="18689" y="2540000"/>
                </a:lnTo>
                <a:lnTo>
                  <a:pt x="12526" y="2552700"/>
                </a:lnTo>
                <a:lnTo>
                  <a:pt x="1888" y="2552700"/>
                </a:lnTo>
                <a:lnTo>
                  <a:pt x="3181" y="2565400"/>
                </a:lnTo>
                <a:lnTo>
                  <a:pt x="33611" y="2565400"/>
                </a:lnTo>
                <a:lnTo>
                  <a:pt x="23921" y="2578100"/>
                </a:lnTo>
                <a:lnTo>
                  <a:pt x="29736" y="2578100"/>
                </a:lnTo>
                <a:lnTo>
                  <a:pt x="42214" y="2565400"/>
                </a:lnTo>
                <a:lnTo>
                  <a:pt x="47917" y="2552700"/>
                </a:lnTo>
                <a:lnTo>
                  <a:pt x="48513" y="2540000"/>
                </a:lnTo>
                <a:close/>
              </a:path>
              <a:path w="6683375" h="3365500">
                <a:moveTo>
                  <a:pt x="42642" y="2565400"/>
                </a:moveTo>
                <a:lnTo>
                  <a:pt x="42214" y="2565400"/>
                </a:lnTo>
                <a:lnTo>
                  <a:pt x="29736" y="2578100"/>
                </a:lnTo>
                <a:lnTo>
                  <a:pt x="36903" y="2578100"/>
                </a:lnTo>
                <a:lnTo>
                  <a:pt x="42642" y="2565400"/>
                </a:lnTo>
                <a:close/>
              </a:path>
              <a:path w="6683375" h="3365500">
                <a:moveTo>
                  <a:pt x="6635866" y="2565400"/>
                </a:moveTo>
                <a:lnTo>
                  <a:pt x="6635963" y="2569809"/>
                </a:lnTo>
                <a:lnTo>
                  <a:pt x="6636807" y="2578100"/>
                </a:lnTo>
                <a:lnTo>
                  <a:pt x="6639817" y="2578100"/>
                </a:lnTo>
                <a:lnTo>
                  <a:pt x="6635866" y="2565400"/>
                </a:lnTo>
                <a:close/>
              </a:path>
              <a:path w="6683375" h="3365500">
                <a:moveTo>
                  <a:pt x="6667227" y="2565400"/>
                </a:moveTo>
                <a:lnTo>
                  <a:pt x="6635866" y="2565400"/>
                </a:lnTo>
                <a:lnTo>
                  <a:pt x="6639817" y="2578100"/>
                </a:lnTo>
                <a:lnTo>
                  <a:pt x="6668520" y="2578100"/>
                </a:lnTo>
                <a:lnTo>
                  <a:pt x="6667227" y="2565400"/>
                </a:lnTo>
                <a:close/>
              </a:path>
              <a:path w="6683375" h="3365500">
                <a:moveTo>
                  <a:pt x="6635866" y="2565400"/>
                </a:moveTo>
                <a:lnTo>
                  <a:pt x="6635515" y="2565400"/>
                </a:lnTo>
                <a:lnTo>
                  <a:pt x="6635963" y="2569809"/>
                </a:lnTo>
                <a:lnTo>
                  <a:pt x="6635866" y="2565400"/>
                </a:lnTo>
                <a:close/>
              </a:path>
              <a:path w="6683375" h="3365500">
                <a:moveTo>
                  <a:pt x="6675976" y="2501900"/>
                </a:moveTo>
                <a:lnTo>
                  <a:pt x="6635515" y="2501900"/>
                </a:lnTo>
                <a:lnTo>
                  <a:pt x="6634323" y="2514600"/>
                </a:lnTo>
                <a:lnTo>
                  <a:pt x="6636807" y="2527300"/>
                </a:lnTo>
                <a:lnTo>
                  <a:pt x="6650427" y="2527300"/>
                </a:lnTo>
                <a:lnTo>
                  <a:pt x="6650427" y="2540000"/>
                </a:lnTo>
                <a:lnTo>
                  <a:pt x="6635515" y="2540000"/>
                </a:lnTo>
                <a:lnTo>
                  <a:pt x="6635515" y="2552700"/>
                </a:lnTo>
                <a:lnTo>
                  <a:pt x="6632433" y="2565400"/>
                </a:lnTo>
                <a:lnTo>
                  <a:pt x="6675280" y="2565400"/>
                </a:lnTo>
                <a:lnTo>
                  <a:pt x="6679058" y="2552700"/>
                </a:lnTo>
                <a:lnTo>
                  <a:pt x="6677765" y="2552700"/>
                </a:lnTo>
                <a:lnTo>
                  <a:pt x="6677169" y="2540000"/>
                </a:lnTo>
                <a:lnTo>
                  <a:pt x="6668520" y="2527300"/>
                </a:lnTo>
                <a:lnTo>
                  <a:pt x="6669712" y="2514600"/>
                </a:lnTo>
                <a:lnTo>
                  <a:pt x="6672198" y="2514600"/>
                </a:lnTo>
                <a:lnTo>
                  <a:pt x="6675976" y="2501900"/>
                </a:lnTo>
                <a:close/>
              </a:path>
              <a:path w="6683375" h="3365500">
                <a:moveTo>
                  <a:pt x="43542" y="2527300"/>
                </a:moveTo>
                <a:lnTo>
                  <a:pt x="5447" y="2527300"/>
                </a:lnTo>
                <a:lnTo>
                  <a:pt x="4635" y="2540000"/>
                </a:lnTo>
                <a:lnTo>
                  <a:pt x="37379" y="2540000"/>
                </a:lnTo>
                <a:lnTo>
                  <a:pt x="43542" y="2527300"/>
                </a:lnTo>
                <a:close/>
              </a:path>
              <a:path w="6683375" h="3365500">
                <a:moveTo>
                  <a:pt x="49905" y="2527300"/>
                </a:moveTo>
                <a:lnTo>
                  <a:pt x="39864" y="2540000"/>
                </a:lnTo>
                <a:lnTo>
                  <a:pt x="47917" y="2540000"/>
                </a:lnTo>
                <a:lnTo>
                  <a:pt x="49905" y="2527300"/>
                </a:lnTo>
                <a:close/>
              </a:path>
              <a:path w="6683375" h="3365500">
                <a:moveTo>
                  <a:pt x="41653" y="2489200"/>
                </a:moveTo>
                <a:lnTo>
                  <a:pt x="17198" y="2489200"/>
                </a:lnTo>
                <a:lnTo>
                  <a:pt x="15048" y="2501900"/>
                </a:lnTo>
                <a:lnTo>
                  <a:pt x="11034" y="2501900"/>
                </a:lnTo>
                <a:lnTo>
                  <a:pt x="7244" y="2514600"/>
                </a:lnTo>
                <a:lnTo>
                  <a:pt x="5765" y="2527300"/>
                </a:lnTo>
                <a:lnTo>
                  <a:pt x="49209" y="2527300"/>
                </a:lnTo>
                <a:lnTo>
                  <a:pt x="48911" y="2514600"/>
                </a:lnTo>
                <a:lnTo>
                  <a:pt x="32309" y="2514600"/>
                </a:lnTo>
                <a:lnTo>
                  <a:pt x="32309" y="2501900"/>
                </a:lnTo>
                <a:lnTo>
                  <a:pt x="41653" y="2489200"/>
                </a:lnTo>
                <a:close/>
              </a:path>
              <a:path w="6683375" h="3365500">
                <a:moveTo>
                  <a:pt x="42250" y="2463800"/>
                </a:moveTo>
                <a:lnTo>
                  <a:pt x="7142" y="2463800"/>
                </a:lnTo>
                <a:lnTo>
                  <a:pt x="5741" y="2476500"/>
                </a:lnTo>
                <a:lnTo>
                  <a:pt x="4451" y="2489200"/>
                </a:lnTo>
                <a:lnTo>
                  <a:pt x="5655" y="2501900"/>
                </a:lnTo>
                <a:lnTo>
                  <a:pt x="12128" y="2501900"/>
                </a:lnTo>
                <a:lnTo>
                  <a:pt x="15113" y="2489200"/>
                </a:lnTo>
                <a:lnTo>
                  <a:pt x="18341" y="2476500"/>
                </a:lnTo>
                <a:lnTo>
                  <a:pt x="33005" y="2476500"/>
                </a:lnTo>
                <a:lnTo>
                  <a:pt x="38404" y="2471025"/>
                </a:lnTo>
                <a:lnTo>
                  <a:pt x="42250" y="2463800"/>
                </a:lnTo>
                <a:close/>
              </a:path>
              <a:path w="6683375" h="3365500">
                <a:moveTo>
                  <a:pt x="6672795" y="2489200"/>
                </a:moveTo>
                <a:lnTo>
                  <a:pt x="6641281" y="2489200"/>
                </a:lnTo>
                <a:lnTo>
                  <a:pt x="6651719" y="2501900"/>
                </a:lnTo>
                <a:lnTo>
                  <a:pt x="6673491" y="2501900"/>
                </a:lnTo>
                <a:lnTo>
                  <a:pt x="6672795" y="2489200"/>
                </a:lnTo>
                <a:close/>
              </a:path>
              <a:path w="6683375" h="3365500">
                <a:moveTo>
                  <a:pt x="47221" y="2476500"/>
                </a:moveTo>
                <a:lnTo>
                  <a:pt x="22467" y="2476500"/>
                </a:lnTo>
                <a:lnTo>
                  <a:pt x="21979" y="2489200"/>
                </a:lnTo>
                <a:lnTo>
                  <a:pt x="42946" y="2489200"/>
                </a:lnTo>
                <a:lnTo>
                  <a:pt x="47221" y="2476500"/>
                </a:lnTo>
                <a:close/>
              </a:path>
              <a:path w="6683375" h="3365500">
                <a:moveTo>
                  <a:pt x="6671005" y="2476500"/>
                </a:moveTo>
                <a:lnTo>
                  <a:pt x="6638795" y="2476500"/>
                </a:lnTo>
                <a:lnTo>
                  <a:pt x="6640088" y="2489200"/>
                </a:lnTo>
                <a:lnTo>
                  <a:pt x="6667227" y="2489200"/>
                </a:lnTo>
                <a:lnTo>
                  <a:pt x="6671005" y="2476500"/>
                </a:lnTo>
                <a:close/>
              </a:path>
              <a:path w="6683375" h="3365500">
                <a:moveTo>
                  <a:pt x="6676473" y="2463800"/>
                </a:moveTo>
                <a:lnTo>
                  <a:pt x="6636807" y="2463800"/>
                </a:lnTo>
                <a:lnTo>
                  <a:pt x="6636211" y="2476500"/>
                </a:lnTo>
                <a:lnTo>
                  <a:pt x="6671005" y="2476500"/>
                </a:lnTo>
                <a:lnTo>
                  <a:pt x="6679157" y="2489200"/>
                </a:lnTo>
                <a:lnTo>
                  <a:pt x="6677765" y="2476500"/>
                </a:lnTo>
                <a:lnTo>
                  <a:pt x="6676473" y="2463800"/>
                </a:lnTo>
                <a:close/>
              </a:path>
              <a:path w="6683375" h="3365500">
                <a:moveTo>
                  <a:pt x="43715" y="2465640"/>
                </a:moveTo>
                <a:lnTo>
                  <a:pt x="38404" y="2471025"/>
                </a:lnTo>
                <a:lnTo>
                  <a:pt x="35490" y="2476500"/>
                </a:lnTo>
                <a:lnTo>
                  <a:pt x="44735" y="2476500"/>
                </a:lnTo>
                <a:lnTo>
                  <a:pt x="43715" y="2465640"/>
                </a:lnTo>
                <a:close/>
              </a:path>
              <a:path w="6683375" h="3365500">
                <a:moveTo>
                  <a:pt x="43542" y="2463800"/>
                </a:moveTo>
                <a:lnTo>
                  <a:pt x="42250" y="2463800"/>
                </a:lnTo>
                <a:lnTo>
                  <a:pt x="38404" y="2471025"/>
                </a:lnTo>
                <a:lnTo>
                  <a:pt x="43715" y="2465640"/>
                </a:lnTo>
                <a:lnTo>
                  <a:pt x="43542" y="2463800"/>
                </a:lnTo>
                <a:close/>
              </a:path>
              <a:path w="6683375" h="3365500">
                <a:moveTo>
                  <a:pt x="46226" y="2451100"/>
                </a:moveTo>
                <a:lnTo>
                  <a:pt x="15309" y="2451100"/>
                </a:lnTo>
                <a:lnTo>
                  <a:pt x="15607" y="2463800"/>
                </a:lnTo>
                <a:lnTo>
                  <a:pt x="43542" y="2463800"/>
                </a:lnTo>
                <a:lnTo>
                  <a:pt x="43715" y="2465640"/>
                </a:lnTo>
                <a:lnTo>
                  <a:pt x="45531" y="2463800"/>
                </a:lnTo>
                <a:lnTo>
                  <a:pt x="46226" y="2451100"/>
                </a:lnTo>
                <a:close/>
              </a:path>
              <a:path w="6683375" h="3365500">
                <a:moveTo>
                  <a:pt x="6675367" y="2413000"/>
                </a:moveTo>
                <a:lnTo>
                  <a:pt x="6670707" y="2413000"/>
                </a:lnTo>
                <a:lnTo>
                  <a:pt x="6667721" y="2425700"/>
                </a:lnTo>
                <a:lnTo>
                  <a:pt x="6633328" y="2425700"/>
                </a:lnTo>
                <a:lnTo>
                  <a:pt x="6634918" y="2438400"/>
                </a:lnTo>
                <a:lnTo>
                  <a:pt x="6637801" y="2451100"/>
                </a:lnTo>
                <a:lnTo>
                  <a:pt x="6647942" y="2463800"/>
                </a:lnTo>
                <a:lnTo>
                  <a:pt x="6675280" y="2463800"/>
                </a:lnTo>
                <a:lnTo>
                  <a:pt x="6674683" y="2451100"/>
                </a:lnTo>
                <a:lnTo>
                  <a:pt x="6679654" y="2438400"/>
                </a:lnTo>
                <a:lnTo>
                  <a:pt x="6678461" y="2438400"/>
                </a:lnTo>
                <a:lnTo>
                  <a:pt x="6677180" y="2425700"/>
                </a:lnTo>
                <a:lnTo>
                  <a:pt x="6675367" y="2413000"/>
                </a:lnTo>
                <a:close/>
              </a:path>
              <a:path w="6683375" h="3365500">
                <a:moveTo>
                  <a:pt x="49507" y="2438400"/>
                </a:moveTo>
                <a:lnTo>
                  <a:pt x="3678" y="2438400"/>
                </a:lnTo>
                <a:lnTo>
                  <a:pt x="5070" y="2451100"/>
                </a:lnTo>
                <a:lnTo>
                  <a:pt x="46823" y="2451100"/>
                </a:lnTo>
                <a:lnTo>
                  <a:pt x="49507" y="2438400"/>
                </a:lnTo>
                <a:close/>
              </a:path>
              <a:path w="6683375" h="3365500">
                <a:moveTo>
                  <a:pt x="45034" y="2413000"/>
                </a:moveTo>
                <a:lnTo>
                  <a:pt x="34893" y="2425700"/>
                </a:lnTo>
                <a:lnTo>
                  <a:pt x="15607" y="2425700"/>
                </a:lnTo>
                <a:lnTo>
                  <a:pt x="11830" y="2438400"/>
                </a:lnTo>
                <a:lnTo>
                  <a:pt x="47917" y="2438400"/>
                </a:lnTo>
                <a:lnTo>
                  <a:pt x="45034" y="2413000"/>
                </a:lnTo>
                <a:close/>
              </a:path>
              <a:path w="6683375" h="3365500">
                <a:moveTo>
                  <a:pt x="46028" y="2400300"/>
                </a:moveTo>
                <a:lnTo>
                  <a:pt x="10637" y="2400300"/>
                </a:lnTo>
                <a:lnTo>
                  <a:pt x="6859" y="2413000"/>
                </a:lnTo>
                <a:lnTo>
                  <a:pt x="9344" y="2425700"/>
                </a:lnTo>
                <a:lnTo>
                  <a:pt x="34893" y="2425700"/>
                </a:lnTo>
                <a:lnTo>
                  <a:pt x="39168" y="2413000"/>
                </a:lnTo>
                <a:lnTo>
                  <a:pt x="46028" y="2400300"/>
                </a:lnTo>
                <a:close/>
              </a:path>
              <a:path w="6683375" h="3365500">
                <a:moveTo>
                  <a:pt x="6660856" y="2413000"/>
                </a:moveTo>
                <a:lnTo>
                  <a:pt x="6637304" y="2413000"/>
                </a:lnTo>
                <a:lnTo>
                  <a:pt x="6636609" y="2425700"/>
                </a:lnTo>
                <a:lnTo>
                  <a:pt x="6660368" y="2425700"/>
                </a:lnTo>
                <a:lnTo>
                  <a:pt x="6660856" y="2413000"/>
                </a:lnTo>
                <a:close/>
              </a:path>
              <a:path w="6683375" h="3365500">
                <a:moveTo>
                  <a:pt x="6677388" y="2387600"/>
                </a:moveTo>
                <a:lnTo>
                  <a:pt x="6635614" y="2387600"/>
                </a:lnTo>
                <a:lnTo>
                  <a:pt x="6635614" y="2400300"/>
                </a:lnTo>
                <a:lnTo>
                  <a:pt x="6638100" y="2400300"/>
                </a:lnTo>
                <a:lnTo>
                  <a:pt x="6639292" y="2413000"/>
                </a:lnTo>
                <a:lnTo>
                  <a:pt x="6677566" y="2413000"/>
                </a:lnTo>
                <a:lnTo>
                  <a:pt x="6677069" y="2400300"/>
                </a:lnTo>
                <a:lnTo>
                  <a:pt x="6677388" y="2387600"/>
                </a:lnTo>
                <a:close/>
              </a:path>
              <a:path w="6683375" h="3365500">
                <a:moveTo>
                  <a:pt x="33601" y="2387600"/>
                </a:moveTo>
                <a:lnTo>
                  <a:pt x="14315" y="2387600"/>
                </a:lnTo>
                <a:lnTo>
                  <a:pt x="13122" y="2400300"/>
                </a:lnTo>
                <a:lnTo>
                  <a:pt x="31116" y="2400300"/>
                </a:lnTo>
                <a:lnTo>
                  <a:pt x="33601" y="2387600"/>
                </a:lnTo>
                <a:close/>
              </a:path>
              <a:path w="6683375" h="3365500">
                <a:moveTo>
                  <a:pt x="42747" y="2387600"/>
                </a:moveTo>
                <a:lnTo>
                  <a:pt x="41554" y="2387600"/>
                </a:lnTo>
                <a:lnTo>
                  <a:pt x="31116" y="2400300"/>
                </a:lnTo>
                <a:lnTo>
                  <a:pt x="44039" y="2400300"/>
                </a:lnTo>
                <a:lnTo>
                  <a:pt x="42747" y="2387600"/>
                </a:lnTo>
                <a:close/>
              </a:path>
              <a:path w="6683375" h="3365500">
                <a:moveTo>
                  <a:pt x="41467" y="2374900"/>
                </a:moveTo>
                <a:lnTo>
                  <a:pt x="5070" y="2374900"/>
                </a:lnTo>
                <a:lnTo>
                  <a:pt x="5666" y="2387600"/>
                </a:lnTo>
                <a:lnTo>
                  <a:pt x="36802" y="2387600"/>
                </a:lnTo>
                <a:lnTo>
                  <a:pt x="41467" y="2374900"/>
                </a:lnTo>
                <a:close/>
              </a:path>
              <a:path w="6683375" h="3365500">
                <a:moveTo>
                  <a:pt x="6670309" y="2362200"/>
                </a:moveTo>
                <a:lnTo>
                  <a:pt x="6644860" y="2362200"/>
                </a:lnTo>
                <a:lnTo>
                  <a:pt x="6650526" y="2374900"/>
                </a:lnTo>
                <a:lnTo>
                  <a:pt x="6650526" y="2387600"/>
                </a:lnTo>
                <a:lnTo>
                  <a:pt x="6678201" y="2387600"/>
                </a:lnTo>
                <a:lnTo>
                  <a:pt x="6678174" y="2374900"/>
                </a:lnTo>
                <a:lnTo>
                  <a:pt x="6664146" y="2374900"/>
                </a:lnTo>
                <a:lnTo>
                  <a:pt x="6670309" y="2362200"/>
                </a:lnTo>
                <a:close/>
              </a:path>
              <a:path w="6683375" h="3365500">
                <a:moveTo>
                  <a:pt x="7555" y="2349500"/>
                </a:moveTo>
                <a:lnTo>
                  <a:pt x="3777" y="2362200"/>
                </a:lnTo>
                <a:lnTo>
                  <a:pt x="4374" y="2374900"/>
                </a:lnTo>
                <a:lnTo>
                  <a:pt x="45778" y="2374900"/>
                </a:lnTo>
                <a:lnTo>
                  <a:pt x="47917" y="2362200"/>
                </a:lnTo>
                <a:lnTo>
                  <a:pt x="9344" y="2362200"/>
                </a:lnTo>
                <a:lnTo>
                  <a:pt x="7555" y="2349500"/>
                </a:lnTo>
                <a:close/>
              </a:path>
              <a:path w="6683375" h="3365500">
                <a:moveTo>
                  <a:pt x="6679541" y="2349500"/>
                </a:moveTo>
                <a:lnTo>
                  <a:pt x="6633924" y="2349500"/>
                </a:lnTo>
                <a:lnTo>
                  <a:pt x="6634323" y="2362200"/>
                </a:lnTo>
                <a:lnTo>
                  <a:pt x="6670309" y="2362200"/>
                </a:lnTo>
                <a:lnTo>
                  <a:pt x="6680947" y="2374900"/>
                </a:lnTo>
                <a:lnTo>
                  <a:pt x="6679654" y="2362200"/>
                </a:lnTo>
                <a:lnTo>
                  <a:pt x="6679541" y="2349500"/>
                </a:lnTo>
                <a:close/>
              </a:path>
              <a:path w="6683375" h="3365500">
                <a:moveTo>
                  <a:pt x="50402" y="2311400"/>
                </a:moveTo>
                <a:lnTo>
                  <a:pt x="31259" y="2311400"/>
                </a:lnTo>
                <a:lnTo>
                  <a:pt x="26914" y="2324100"/>
                </a:lnTo>
                <a:lnTo>
                  <a:pt x="10509" y="2324100"/>
                </a:lnTo>
                <a:lnTo>
                  <a:pt x="8151" y="2336800"/>
                </a:lnTo>
                <a:lnTo>
                  <a:pt x="15607" y="2336800"/>
                </a:lnTo>
                <a:lnTo>
                  <a:pt x="16800" y="2349500"/>
                </a:lnTo>
                <a:lnTo>
                  <a:pt x="11233" y="2362200"/>
                </a:lnTo>
                <a:lnTo>
                  <a:pt x="32408" y="2362200"/>
                </a:lnTo>
                <a:lnTo>
                  <a:pt x="32408" y="2349500"/>
                </a:lnTo>
                <a:lnTo>
                  <a:pt x="47320" y="2324100"/>
                </a:lnTo>
                <a:lnTo>
                  <a:pt x="50402" y="2311400"/>
                </a:lnTo>
                <a:close/>
              </a:path>
              <a:path w="6683375" h="3365500">
                <a:moveTo>
                  <a:pt x="46028" y="2349500"/>
                </a:moveTo>
                <a:lnTo>
                  <a:pt x="32408" y="2362200"/>
                </a:lnTo>
                <a:lnTo>
                  <a:pt x="48513" y="2362200"/>
                </a:lnTo>
                <a:lnTo>
                  <a:pt x="46028" y="2349500"/>
                </a:lnTo>
                <a:close/>
              </a:path>
              <a:path w="6683375" h="3365500">
                <a:moveTo>
                  <a:pt x="6673309" y="2333128"/>
                </a:moveTo>
                <a:lnTo>
                  <a:pt x="6673118" y="2336800"/>
                </a:lnTo>
                <a:lnTo>
                  <a:pt x="6642971" y="2336800"/>
                </a:lnTo>
                <a:lnTo>
                  <a:pt x="6644263" y="2349500"/>
                </a:lnTo>
                <a:lnTo>
                  <a:pt x="6679277" y="2349500"/>
                </a:lnTo>
                <a:lnTo>
                  <a:pt x="6675976" y="2336800"/>
                </a:lnTo>
                <a:lnTo>
                  <a:pt x="6673309" y="2333128"/>
                </a:lnTo>
                <a:close/>
              </a:path>
              <a:path w="6683375" h="3365500">
                <a:moveTo>
                  <a:pt x="6637526" y="2318291"/>
                </a:moveTo>
                <a:lnTo>
                  <a:pt x="6634918" y="2324100"/>
                </a:lnTo>
                <a:lnTo>
                  <a:pt x="6634323" y="2336800"/>
                </a:lnTo>
                <a:lnTo>
                  <a:pt x="6673118" y="2336800"/>
                </a:lnTo>
                <a:lnTo>
                  <a:pt x="6657878" y="2324100"/>
                </a:lnTo>
                <a:lnTo>
                  <a:pt x="6640194" y="2324100"/>
                </a:lnTo>
                <a:lnTo>
                  <a:pt x="6637526" y="2318291"/>
                </a:lnTo>
                <a:close/>
              </a:path>
              <a:path w="6683375" h="3365500">
                <a:moveTo>
                  <a:pt x="6666751" y="2324100"/>
                </a:moveTo>
                <a:lnTo>
                  <a:pt x="6657878" y="2324100"/>
                </a:lnTo>
                <a:lnTo>
                  <a:pt x="6673118" y="2336800"/>
                </a:lnTo>
                <a:lnTo>
                  <a:pt x="6673309" y="2333128"/>
                </a:lnTo>
                <a:lnTo>
                  <a:pt x="6666751" y="2324100"/>
                </a:lnTo>
                <a:close/>
              </a:path>
              <a:path w="6683375" h="3365500">
                <a:moveTo>
                  <a:pt x="6673778" y="2324100"/>
                </a:moveTo>
                <a:lnTo>
                  <a:pt x="6666751" y="2324100"/>
                </a:lnTo>
                <a:lnTo>
                  <a:pt x="6673309" y="2333128"/>
                </a:lnTo>
                <a:lnTo>
                  <a:pt x="6673778" y="2324100"/>
                </a:lnTo>
                <a:close/>
              </a:path>
              <a:path w="6683375" h="3365500">
                <a:moveTo>
                  <a:pt x="46028" y="2298700"/>
                </a:moveTo>
                <a:lnTo>
                  <a:pt x="6235" y="2298700"/>
                </a:lnTo>
                <a:lnTo>
                  <a:pt x="4980" y="2311400"/>
                </a:lnTo>
                <a:lnTo>
                  <a:pt x="7058" y="2324100"/>
                </a:lnTo>
                <a:lnTo>
                  <a:pt x="17770" y="2324100"/>
                </a:lnTo>
                <a:lnTo>
                  <a:pt x="25962" y="2311400"/>
                </a:lnTo>
                <a:lnTo>
                  <a:pt x="34198" y="2311400"/>
                </a:lnTo>
                <a:lnTo>
                  <a:pt x="46028" y="2298700"/>
                </a:lnTo>
                <a:close/>
              </a:path>
              <a:path w="6683375" h="3365500">
                <a:moveTo>
                  <a:pt x="31259" y="2311400"/>
                </a:moveTo>
                <a:lnTo>
                  <a:pt x="25962" y="2311400"/>
                </a:lnTo>
                <a:lnTo>
                  <a:pt x="17770" y="2324100"/>
                </a:lnTo>
                <a:lnTo>
                  <a:pt x="26914" y="2324100"/>
                </a:lnTo>
                <a:lnTo>
                  <a:pt x="31259" y="2311400"/>
                </a:lnTo>
                <a:close/>
              </a:path>
              <a:path w="6683375" h="3365500">
                <a:moveTo>
                  <a:pt x="6640621" y="2311400"/>
                </a:moveTo>
                <a:lnTo>
                  <a:pt x="6637526" y="2318291"/>
                </a:lnTo>
                <a:lnTo>
                  <a:pt x="6640194" y="2324100"/>
                </a:lnTo>
                <a:lnTo>
                  <a:pt x="6653099" y="2324100"/>
                </a:lnTo>
                <a:lnTo>
                  <a:pt x="6640621" y="2311400"/>
                </a:lnTo>
                <a:close/>
              </a:path>
              <a:path w="6683375" h="3365500">
                <a:moveTo>
                  <a:pt x="6666721" y="2286000"/>
                </a:moveTo>
                <a:lnTo>
                  <a:pt x="6644333" y="2286000"/>
                </a:lnTo>
                <a:lnTo>
                  <a:pt x="6654305" y="2298700"/>
                </a:lnTo>
                <a:lnTo>
                  <a:pt x="6651388" y="2311400"/>
                </a:lnTo>
                <a:lnTo>
                  <a:pt x="6640621" y="2311400"/>
                </a:lnTo>
                <a:lnTo>
                  <a:pt x="6653099" y="2324100"/>
                </a:lnTo>
                <a:lnTo>
                  <a:pt x="6680834" y="2324100"/>
                </a:lnTo>
                <a:lnTo>
                  <a:pt x="6680834" y="2298700"/>
                </a:lnTo>
                <a:lnTo>
                  <a:pt x="6663712" y="2298700"/>
                </a:lnTo>
                <a:lnTo>
                  <a:pt x="6666721" y="2286000"/>
                </a:lnTo>
                <a:close/>
              </a:path>
              <a:path w="6683375" h="3365500">
                <a:moveTo>
                  <a:pt x="6639065" y="2298700"/>
                </a:moveTo>
                <a:lnTo>
                  <a:pt x="6634361" y="2311400"/>
                </a:lnTo>
                <a:lnTo>
                  <a:pt x="6637526" y="2318291"/>
                </a:lnTo>
                <a:lnTo>
                  <a:pt x="6640621" y="2311400"/>
                </a:lnTo>
                <a:lnTo>
                  <a:pt x="6645556" y="2311400"/>
                </a:lnTo>
                <a:lnTo>
                  <a:pt x="6639065" y="2298700"/>
                </a:lnTo>
                <a:close/>
              </a:path>
              <a:path w="6683375" h="3365500">
                <a:moveTo>
                  <a:pt x="46969" y="2298700"/>
                </a:moveTo>
                <a:lnTo>
                  <a:pt x="46028" y="2298700"/>
                </a:lnTo>
                <a:lnTo>
                  <a:pt x="34198" y="2311400"/>
                </a:lnTo>
                <a:lnTo>
                  <a:pt x="43018" y="2311400"/>
                </a:lnTo>
                <a:lnTo>
                  <a:pt x="46969" y="2298700"/>
                </a:lnTo>
                <a:close/>
              </a:path>
              <a:path w="6683375" h="3365500">
                <a:moveTo>
                  <a:pt x="47320" y="2298700"/>
                </a:moveTo>
                <a:lnTo>
                  <a:pt x="46969" y="2298700"/>
                </a:lnTo>
                <a:lnTo>
                  <a:pt x="43018" y="2311400"/>
                </a:lnTo>
                <a:lnTo>
                  <a:pt x="48513" y="2311400"/>
                </a:lnTo>
                <a:lnTo>
                  <a:pt x="47320" y="2298700"/>
                </a:lnTo>
                <a:close/>
              </a:path>
              <a:path w="6683375" h="3365500">
                <a:moveTo>
                  <a:pt x="44617" y="2286000"/>
                </a:moveTo>
                <a:lnTo>
                  <a:pt x="12914" y="2286000"/>
                </a:lnTo>
                <a:lnTo>
                  <a:pt x="10939" y="2298700"/>
                </a:lnTo>
                <a:lnTo>
                  <a:pt x="46687" y="2298700"/>
                </a:lnTo>
                <a:lnTo>
                  <a:pt x="44617" y="2286000"/>
                </a:lnTo>
                <a:close/>
              </a:path>
              <a:path w="6683375" h="3365500">
                <a:moveTo>
                  <a:pt x="6681398" y="2273300"/>
                </a:moveTo>
                <a:lnTo>
                  <a:pt x="6635490" y="2273300"/>
                </a:lnTo>
                <a:lnTo>
                  <a:pt x="6641417" y="2286000"/>
                </a:lnTo>
                <a:lnTo>
                  <a:pt x="6666721" y="2286000"/>
                </a:lnTo>
                <a:lnTo>
                  <a:pt x="6681398" y="2298700"/>
                </a:lnTo>
                <a:lnTo>
                  <a:pt x="6682527" y="2286000"/>
                </a:lnTo>
                <a:lnTo>
                  <a:pt x="6681398" y="2273300"/>
                </a:lnTo>
                <a:close/>
              </a:path>
              <a:path w="6683375" h="3365500">
                <a:moveTo>
                  <a:pt x="46028" y="2247900"/>
                </a:moveTo>
                <a:lnTo>
                  <a:pt x="5953" y="2247900"/>
                </a:lnTo>
                <a:lnTo>
                  <a:pt x="6235" y="2260600"/>
                </a:lnTo>
                <a:lnTo>
                  <a:pt x="7552" y="2273300"/>
                </a:lnTo>
                <a:lnTo>
                  <a:pt x="8775" y="2286000"/>
                </a:lnTo>
                <a:lnTo>
                  <a:pt x="18935" y="2273300"/>
                </a:lnTo>
                <a:lnTo>
                  <a:pt x="47628" y="2273300"/>
                </a:lnTo>
                <a:lnTo>
                  <a:pt x="48004" y="2260600"/>
                </a:lnTo>
                <a:lnTo>
                  <a:pt x="43865" y="2260600"/>
                </a:lnTo>
                <a:lnTo>
                  <a:pt x="46028" y="2247900"/>
                </a:lnTo>
                <a:close/>
              </a:path>
              <a:path w="6683375" h="3365500">
                <a:moveTo>
                  <a:pt x="39631" y="2273300"/>
                </a:moveTo>
                <a:lnTo>
                  <a:pt x="18935" y="2273300"/>
                </a:lnTo>
                <a:lnTo>
                  <a:pt x="15925" y="2286000"/>
                </a:lnTo>
                <a:lnTo>
                  <a:pt x="37656" y="2286000"/>
                </a:lnTo>
                <a:lnTo>
                  <a:pt x="39631" y="2273300"/>
                </a:lnTo>
                <a:close/>
              </a:path>
              <a:path w="6683375" h="3365500">
                <a:moveTo>
                  <a:pt x="6662583" y="2260600"/>
                </a:moveTo>
                <a:lnTo>
                  <a:pt x="6634925" y="2260600"/>
                </a:lnTo>
                <a:lnTo>
                  <a:pt x="6633797" y="2273300"/>
                </a:lnTo>
                <a:lnTo>
                  <a:pt x="6668416" y="2273300"/>
                </a:lnTo>
                <a:lnTo>
                  <a:pt x="6662583" y="2260600"/>
                </a:lnTo>
                <a:close/>
              </a:path>
              <a:path w="6683375" h="3365500">
                <a:moveTo>
                  <a:pt x="6669639" y="2247900"/>
                </a:moveTo>
                <a:lnTo>
                  <a:pt x="6647249" y="2247900"/>
                </a:lnTo>
                <a:lnTo>
                  <a:pt x="6651388" y="2260600"/>
                </a:lnTo>
                <a:lnTo>
                  <a:pt x="6666628" y="2260600"/>
                </a:lnTo>
                <a:lnTo>
                  <a:pt x="6669639" y="2247900"/>
                </a:lnTo>
                <a:close/>
              </a:path>
              <a:path w="6683375" h="3365500">
                <a:moveTo>
                  <a:pt x="6678482" y="2247900"/>
                </a:moveTo>
                <a:lnTo>
                  <a:pt x="6669639" y="2247900"/>
                </a:lnTo>
                <a:lnTo>
                  <a:pt x="6676694" y="2260600"/>
                </a:lnTo>
                <a:lnTo>
                  <a:pt x="6678482" y="2247900"/>
                </a:lnTo>
                <a:close/>
              </a:path>
              <a:path w="6683375" h="3365500">
                <a:moveTo>
                  <a:pt x="6680175" y="2247900"/>
                </a:moveTo>
                <a:lnTo>
                  <a:pt x="6678482" y="2247900"/>
                </a:lnTo>
                <a:lnTo>
                  <a:pt x="6681961" y="2260600"/>
                </a:lnTo>
                <a:lnTo>
                  <a:pt x="6680175" y="2247900"/>
                </a:lnTo>
                <a:close/>
              </a:path>
              <a:path w="6683375" h="3365500">
                <a:moveTo>
                  <a:pt x="34269" y="2235200"/>
                </a:moveTo>
                <a:lnTo>
                  <a:pt x="7176" y="2235200"/>
                </a:lnTo>
                <a:lnTo>
                  <a:pt x="8211" y="2247900"/>
                </a:lnTo>
                <a:lnTo>
                  <a:pt x="35210" y="2247900"/>
                </a:lnTo>
                <a:lnTo>
                  <a:pt x="34269" y="2235200"/>
                </a:lnTo>
                <a:close/>
              </a:path>
              <a:path w="6683375" h="3365500">
                <a:moveTo>
                  <a:pt x="45652" y="2235200"/>
                </a:moveTo>
                <a:lnTo>
                  <a:pt x="43300" y="2235200"/>
                </a:lnTo>
                <a:lnTo>
                  <a:pt x="35210" y="2247900"/>
                </a:lnTo>
                <a:lnTo>
                  <a:pt x="47345" y="2247900"/>
                </a:lnTo>
                <a:lnTo>
                  <a:pt x="45652" y="2235200"/>
                </a:lnTo>
                <a:close/>
              </a:path>
              <a:path w="6683375" h="3365500">
                <a:moveTo>
                  <a:pt x="6681398" y="2235200"/>
                </a:moveTo>
                <a:lnTo>
                  <a:pt x="6638500" y="2235200"/>
                </a:lnTo>
                <a:lnTo>
                  <a:pt x="6638500" y="2247900"/>
                </a:lnTo>
                <a:lnTo>
                  <a:pt x="6680738" y="2247900"/>
                </a:lnTo>
                <a:lnTo>
                  <a:pt x="6681398" y="2235200"/>
                </a:lnTo>
                <a:close/>
              </a:path>
              <a:path w="6683375" h="3365500">
                <a:moveTo>
                  <a:pt x="47910" y="2222500"/>
                </a:moveTo>
                <a:lnTo>
                  <a:pt x="10186" y="2222500"/>
                </a:lnTo>
                <a:lnTo>
                  <a:pt x="20252" y="2235200"/>
                </a:lnTo>
                <a:lnTo>
                  <a:pt x="34928" y="2235200"/>
                </a:lnTo>
                <a:lnTo>
                  <a:pt x="47910" y="2222500"/>
                </a:lnTo>
                <a:close/>
              </a:path>
              <a:path w="6683375" h="3365500">
                <a:moveTo>
                  <a:pt x="6669639" y="2222500"/>
                </a:moveTo>
                <a:lnTo>
                  <a:pt x="6648472" y="2222500"/>
                </a:lnTo>
                <a:lnTo>
                  <a:pt x="6644333" y="2235200"/>
                </a:lnTo>
                <a:lnTo>
                  <a:pt x="6668980" y="2235200"/>
                </a:lnTo>
                <a:lnTo>
                  <a:pt x="6669639" y="2222500"/>
                </a:lnTo>
                <a:close/>
              </a:path>
              <a:path w="6683375" h="3365500">
                <a:moveTo>
                  <a:pt x="33611" y="2209800"/>
                </a:moveTo>
                <a:lnTo>
                  <a:pt x="8869" y="2209800"/>
                </a:lnTo>
                <a:lnTo>
                  <a:pt x="8211" y="2222500"/>
                </a:lnTo>
                <a:lnTo>
                  <a:pt x="33140" y="2222500"/>
                </a:lnTo>
                <a:lnTo>
                  <a:pt x="33611" y="2209800"/>
                </a:lnTo>
                <a:close/>
              </a:path>
              <a:path w="6683375" h="3365500">
                <a:moveTo>
                  <a:pt x="43206" y="2209800"/>
                </a:moveTo>
                <a:lnTo>
                  <a:pt x="38126" y="2209800"/>
                </a:lnTo>
                <a:lnTo>
                  <a:pt x="33140" y="2222500"/>
                </a:lnTo>
                <a:lnTo>
                  <a:pt x="46593" y="2222500"/>
                </a:lnTo>
                <a:lnTo>
                  <a:pt x="43206" y="2209800"/>
                </a:lnTo>
                <a:close/>
              </a:path>
              <a:path w="6683375" h="3365500">
                <a:moveTo>
                  <a:pt x="6678217" y="2197100"/>
                </a:moveTo>
                <a:lnTo>
                  <a:pt x="6648472" y="2197100"/>
                </a:lnTo>
                <a:lnTo>
                  <a:pt x="6644333" y="2209800"/>
                </a:lnTo>
                <a:lnTo>
                  <a:pt x="6647908" y="2222500"/>
                </a:lnTo>
                <a:lnTo>
                  <a:pt x="6680175" y="2222500"/>
                </a:lnTo>
                <a:lnTo>
                  <a:pt x="6681298" y="2209800"/>
                </a:lnTo>
                <a:lnTo>
                  <a:pt x="6680198" y="2209800"/>
                </a:lnTo>
                <a:lnTo>
                  <a:pt x="6678217" y="2197100"/>
                </a:lnTo>
                <a:close/>
              </a:path>
              <a:path w="6683375" h="3365500">
                <a:moveTo>
                  <a:pt x="47440" y="2184400"/>
                </a:moveTo>
                <a:lnTo>
                  <a:pt x="6329" y="2184400"/>
                </a:lnTo>
                <a:lnTo>
                  <a:pt x="7364" y="2197100"/>
                </a:lnTo>
                <a:lnTo>
                  <a:pt x="17900" y="2197100"/>
                </a:lnTo>
                <a:lnTo>
                  <a:pt x="17242" y="2209800"/>
                </a:lnTo>
                <a:lnTo>
                  <a:pt x="48945" y="2209800"/>
                </a:lnTo>
                <a:lnTo>
                  <a:pt x="48004" y="2197100"/>
                </a:lnTo>
                <a:lnTo>
                  <a:pt x="47440" y="2184400"/>
                </a:lnTo>
                <a:close/>
              </a:path>
              <a:path w="6683375" h="3365500">
                <a:moveTo>
                  <a:pt x="6675471" y="2184400"/>
                </a:moveTo>
                <a:lnTo>
                  <a:pt x="6632009" y="2184400"/>
                </a:lnTo>
                <a:lnTo>
                  <a:pt x="6634361" y="2197100"/>
                </a:lnTo>
                <a:lnTo>
                  <a:pt x="6676694" y="2197100"/>
                </a:lnTo>
                <a:lnTo>
                  <a:pt x="6675471" y="2184400"/>
                </a:lnTo>
                <a:close/>
              </a:path>
              <a:path w="6683375" h="3365500">
                <a:moveTo>
                  <a:pt x="37938" y="2146300"/>
                </a:moveTo>
                <a:lnTo>
                  <a:pt x="8806" y="2146300"/>
                </a:lnTo>
                <a:lnTo>
                  <a:pt x="7893" y="2159000"/>
                </a:lnTo>
                <a:lnTo>
                  <a:pt x="7633" y="2171700"/>
                </a:lnTo>
                <a:lnTo>
                  <a:pt x="8211" y="2184400"/>
                </a:lnTo>
                <a:lnTo>
                  <a:pt x="9528" y="2184400"/>
                </a:lnTo>
                <a:lnTo>
                  <a:pt x="17887" y="2172132"/>
                </a:lnTo>
                <a:lnTo>
                  <a:pt x="17900" y="2171700"/>
                </a:lnTo>
                <a:lnTo>
                  <a:pt x="44053" y="2171700"/>
                </a:lnTo>
                <a:lnTo>
                  <a:pt x="44241" y="2159000"/>
                </a:lnTo>
                <a:lnTo>
                  <a:pt x="41983" y="2159000"/>
                </a:lnTo>
                <a:lnTo>
                  <a:pt x="37938" y="2146300"/>
                </a:lnTo>
                <a:close/>
              </a:path>
              <a:path w="6683375" h="3365500">
                <a:moveTo>
                  <a:pt x="36621" y="2171700"/>
                </a:moveTo>
                <a:lnTo>
                  <a:pt x="18182" y="2171700"/>
                </a:lnTo>
                <a:lnTo>
                  <a:pt x="17887" y="2172132"/>
                </a:lnTo>
                <a:lnTo>
                  <a:pt x="17524" y="2184400"/>
                </a:lnTo>
                <a:lnTo>
                  <a:pt x="36245" y="2184400"/>
                </a:lnTo>
                <a:lnTo>
                  <a:pt x="36621" y="2171700"/>
                </a:lnTo>
                <a:close/>
              </a:path>
              <a:path w="6683375" h="3365500">
                <a:moveTo>
                  <a:pt x="6655528" y="2171700"/>
                </a:moveTo>
                <a:lnTo>
                  <a:pt x="6635490" y="2171700"/>
                </a:lnTo>
                <a:lnTo>
                  <a:pt x="6633797" y="2184400"/>
                </a:lnTo>
                <a:lnTo>
                  <a:pt x="6657221" y="2184400"/>
                </a:lnTo>
                <a:lnTo>
                  <a:pt x="6655528" y="2171700"/>
                </a:lnTo>
                <a:close/>
              </a:path>
              <a:path w="6683375" h="3365500">
                <a:moveTo>
                  <a:pt x="18182" y="2171700"/>
                </a:moveTo>
                <a:lnTo>
                  <a:pt x="17900" y="2171700"/>
                </a:lnTo>
                <a:lnTo>
                  <a:pt x="17887" y="2172132"/>
                </a:lnTo>
                <a:lnTo>
                  <a:pt x="18182" y="2171700"/>
                </a:lnTo>
                <a:close/>
              </a:path>
              <a:path w="6683375" h="3365500">
                <a:moveTo>
                  <a:pt x="6639629" y="2133600"/>
                </a:moveTo>
                <a:lnTo>
                  <a:pt x="6636148" y="2133600"/>
                </a:lnTo>
                <a:lnTo>
                  <a:pt x="6635490" y="2146300"/>
                </a:lnTo>
                <a:lnTo>
                  <a:pt x="6637748" y="2171700"/>
                </a:lnTo>
                <a:lnTo>
                  <a:pt x="6674907" y="2171700"/>
                </a:lnTo>
                <a:lnTo>
                  <a:pt x="6676130" y="2159000"/>
                </a:lnTo>
                <a:lnTo>
                  <a:pt x="6674907" y="2159000"/>
                </a:lnTo>
                <a:lnTo>
                  <a:pt x="6674907" y="2146300"/>
                </a:lnTo>
                <a:lnTo>
                  <a:pt x="6648472" y="2146300"/>
                </a:lnTo>
                <a:lnTo>
                  <a:pt x="6639629" y="2133600"/>
                </a:lnTo>
                <a:close/>
              </a:path>
              <a:path w="6683375" h="3365500">
                <a:moveTo>
                  <a:pt x="44429" y="2146300"/>
                </a:moveTo>
                <a:lnTo>
                  <a:pt x="41983" y="2159000"/>
                </a:lnTo>
                <a:lnTo>
                  <a:pt x="44241" y="2159000"/>
                </a:lnTo>
                <a:lnTo>
                  <a:pt x="44429" y="2146300"/>
                </a:lnTo>
                <a:close/>
              </a:path>
              <a:path w="6683375" h="3365500">
                <a:moveTo>
                  <a:pt x="46122" y="2133600"/>
                </a:moveTo>
                <a:lnTo>
                  <a:pt x="4542" y="2133600"/>
                </a:lnTo>
                <a:lnTo>
                  <a:pt x="12350" y="2146300"/>
                </a:lnTo>
                <a:lnTo>
                  <a:pt x="43112" y="2146300"/>
                </a:lnTo>
                <a:lnTo>
                  <a:pt x="46122" y="2133600"/>
                </a:lnTo>
                <a:close/>
              </a:path>
              <a:path w="6683375" h="3365500">
                <a:moveTo>
                  <a:pt x="6678388" y="2133600"/>
                </a:moveTo>
                <a:lnTo>
                  <a:pt x="6656092" y="2133600"/>
                </a:lnTo>
                <a:lnTo>
                  <a:pt x="6653176" y="2146300"/>
                </a:lnTo>
                <a:lnTo>
                  <a:pt x="6676694" y="2146300"/>
                </a:lnTo>
                <a:lnTo>
                  <a:pt x="6678388" y="2133600"/>
                </a:lnTo>
                <a:close/>
              </a:path>
              <a:path w="6683375" h="3365500">
                <a:moveTo>
                  <a:pt x="45370" y="2108200"/>
                </a:moveTo>
                <a:lnTo>
                  <a:pt x="28248" y="2108200"/>
                </a:lnTo>
                <a:lnTo>
                  <a:pt x="19594" y="2120900"/>
                </a:lnTo>
                <a:lnTo>
                  <a:pt x="15172" y="2120900"/>
                </a:lnTo>
                <a:lnTo>
                  <a:pt x="9904" y="2133600"/>
                </a:lnTo>
                <a:lnTo>
                  <a:pt x="49133" y="2133600"/>
                </a:lnTo>
                <a:lnTo>
                  <a:pt x="48474" y="2120900"/>
                </a:lnTo>
                <a:lnTo>
                  <a:pt x="45370" y="2108200"/>
                </a:lnTo>
                <a:close/>
              </a:path>
              <a:path w="6683375" h="3365500">
                <a:moveTo>
                  <a:pt x="6671332" y="2120900"/>
                </a:moveTo>
                <a:lnTo>
                  <a:pt x="6641981" y="2120900"/>
                </a:lnTo>
                <a:lnTo>
                  <a:pt x="6650258" y="2133600"/>
                </a:lnTo>
                <a:lnTo>
                  <a:pt x="6670768" y="2133600"/>
                </a:lnTo>
                <a:lnTo>
                  <a:pt x="6671332" y="2120900"/>
                </a:lnTo>
                <a:close/>
              </a:path>
              <a:path w="6683375" h="3365500">
                <a:moveTo>
                  <a:pt x="46969" y="2082800"/>
                </a:moveTo>
                <a:lnTo>
                  <a:pt x="20534" y="2082800"/>
                </a:lnTo>
                <a:lnTo>
                  <a:pt x="12350" y="2095500"/>
                </a:lnTo>
                <a:lnTo>
                  <a:pt x="5953" y="2108200"/>
                </a:lnTo>
                <a:lnTo>
                  <a:pt x="6423" y="2120900"/>
                </a:lnTo>
                <a:lnTo>
                  <a:pt x="11785" y="2120900"/>
                </a:lnTo>
                <a:lnTo>
                  <a:pt x="21569" y="2108200"/>
                </a:lnTo>
                <a:lnTo>
                  <a:pt x="33893" y="2108200"/>
                </a:lnTo>
                <a:lnTo>
                  <a:pt x="38973" y="2095500"/>
                </a:lnTo>
                <a:lnTo>
                  <a:pt x="45934" y="2095500"/>
                </a:lnTo>
                <a:lnTo>
                  <a:pt x="46969" y="2082800"/>
                </a:lnTo>
                <a:close/>
              </a:path>
              <a:path w="6683375" h="3365500">
                <a:moveTo>
                  <a:pt x="6675471" y="2070100"/>
                </a:moveTo>
                <a:lnTo>
                  <a:pt x="6636713" y="2070100"/>
                </a:lnTo>
                <a:lnTo>
                  <a:pt x="6644333" y="2082800"/>
                </a:lnTo>
                <a:lnTo>
                  <a:pt x="6640194" y="2095500"/>
                </a:lnTo>
                <a:lnTo>
                  <a:pt x="6648472" y="2108200"/>
                </a:lnTo>
                <a:lnTo>
                  <a:pt x="6635490" y="2108200"/>
                </a:lnTo>
                <a:lnTo>
                  <a:pt x="6636148" y="2120900"/>
                </a:lnTo>
                <a:lnTo>
                  <a:pt x="6674907" y="2120900"/>
                </a:lnTo>
                <a:lnTo>
                  <a:pt x="6678482" y="2108200"/>
                </a:lnTo>
                <a:lnTo>
                  <a:pt x="6666064" y="2095500"/>
                </a:lnTo>
                <a:lnTo>
                  <a:pt x="6657878" y="2095500"/>
                </a:lnTo>
                <a:lnTo>
                  <a:pt x="6656657" y="2082800"/>
                </a:lnTo>
                <a:lnTo>
                  <a:pt x="6679046" y="2082800"/>
                </a:lnTo>
                <a:lnTo>
                  <a:pt x="6675471" y="2070100"/>
                </a:lnTo>
                <a:close/>
              </a:path>
              <a:path w="6683375" h="3365500">
                <a:moveTo>
                  <a:pt x="40948" y="2070100"/>
                </a:moveTo>
                <a:lnTo>
                  <a:pt x="13197" y="2070100"/>
                </a:lnTo>
                <a:lnTo>
                  <a:pt x="9810" y="2082800"/>
                </a:lnTo>
                <a:lnTo>
                  <a:pt x="43959" y="2082800"/>
                </a:lnTo>
                <a:lnTo>
                  <a:pt x="40948" y="2070100"/>
                </a:lnTo>
                <a:close/>
              </a:path>
              <a:path w="6683375" h="3365500">
                <a:moveTo>
                  <a:pt x="47628" y="2070100"/>
                </a:moveTo>
                <a:lnTo>
                  <a:pt x="43959" y="2082800"/>
                </a:lnTo>
                <a:lnTo>
                  <a:pt x="47251" y="2082800"/>
                </a:lnTo>
                <a:lnTo>
                  <a:pt x="47628" y="2070100"/>
                </a:lnTo>
                <a:close/>
              </a:path>
              <a:path w="6683375" h="3365500">
                <a:moveTo>
                  <a:pt x="43542" y="2019300"/>
                </a:moveTo>
                <a:lnTo>
                  <a:pt x="18689" y="2019300"/>
                </a:lnTo>
                <a:lnTo>
                  <a:pt x="12526" y="2044700"/>
                </a:lnTo>
                <a:lnTo>
                  <a:pt x="3181" y="2044700"/>
                </a:lnTo>
                <a:lnTo>
                  <a:pt x="4374" y="2057400"/>
                </a:lnTo>
                <a:lnTo>
                  <a:pt x="0" y="2070100"/>
                </a:lnTo>
                <a:lnTo>
                  <a:pt x="16084" y="2070100"/>
                </a:lnTo>
                <a:lnTo>
                  <a:pt x="29736" y="2057400"/>
                </a:lnTo>
                <a:lnTo>
                  <a:pt x="42214" y="2057400"/>
                </a:lnTo>
                <a:lnTo>
                  <a:pt x="47917" y="2044700"/>
                </a:lnTo>
                <a:lnTo>
                  <a:pt x="48513" y="2032000"/>
                </a:lnTo>
                <a:lnTo>
                  <a:pt x="37379" y="2032000"/>
                </a:lnTo>
                <a:lnTo>
                  <a:pt x="43542" y="2019300"/>
                </a:lnTo>
                <a:close/>
              </a:path>
              <a:path w="6683375" h="3365500">
                <a:moveTo>
                  <a:pt x="36245" y="2061633"/>
                </a:moveTo>
                <a:lnTo>
                  <a:pt x="25520" y="2070100"/>
                </a:lnTo>
                <a:lnTo>
                  <a:pt x="34928" y="2070100"/>
                </a:lnTo>
                <a:lnTo>
                  <a:pt x="36245" y="2061633"/>
                </a:lnTo>
                <a:close/>
              </a:path>
              <a:path w="6683375" h="3365500">
                <a:moveTo>
                  <a:pt x="6668520" y="2057400"/>
                </a:moveTo>
                <a:lnTo>
                  <a:pt x="6634323" y="2057400"/>
                </a:lnTo>
                <a:lnTo>
                  <a:pt x="6635515" y="2070100"/>
                </a:lnTo>
                <a:lnTo>
                  <a:pt x="6672795" y="2070100"/>
                </a:lnTo>
                <a:lnTo>
                  <a:pt x="6668520" y="2057400"/>
                </a:lnTo>
                <a:close/>
              </a:path>
              <a:path w="6683375" h="3365500">
                <a:moveTo>
                  <a:pt x="41607" y="2057400"/>
                </a:moveTo>
                <a:lnTo>
                  <a:pt x="36903" y="2057400"/>
                </a:lnTo>
                <a:lnTo>
                  <a:pt x="36245" y="2061633"/>
                </a:lnTo>
                <a:lnTo>
                  <a:pt x="41607" y="2057400"/>
                </a:lnTo>
                <a:close/>
              </a:path>
              <a:path w="6683375" h="3365500">
                <a:moveTo>
                  <a:pt x="6677169" y="2019300"/>
                </a:moveTo>
                <a:lnTo>
                  <a:pt x="6650427" y="2019300"/>
                </a:lnTo>
                <a:lnTo>
                  <a:pt x="6650427" y="2032000"/>
                </a:lnTo>
                <a:lnTo>
                  <a:pt x="6635515" y="2044700"/>
                </a:lnTo>
                <a:lnTo>
                  <a:pt x="6632433" y="2057400"/>
                </a:lnTo>
                <a:lnTo>
                  <a:pt x="6666034" y="2057400"/>
                </a:lnTo>
                <a:lnTo>
                  <a:pt x="6671602" y="2044700"/>
                </a:lnTo>
                <a:lnTo>
                  <a:pt x="6679058" y="2044700"/>
                </a:lnTo>
                <a:lnTo>
                  <a:pt x="6678461" y="2032000"/>
                </a:lnTo>
                <a:lnTo>
                  <a:pt x="6677765" y="2032000"/>
                </a:lnTo>
                <a:lnTo>
                  <a:pt x="6677169" y="2019300"/>
                </a:lnTo>
                <a:close/>
              </a:path>
              <a:path w="6683375" h="3365500">
                <a:moveTo>
                  <a:pt x="18689" y="2019300"/>
                </a:moveTo>
                <a:lnTo>
                  <a:pt x="4635" y="2019300"/>
                </a:lnTo>
                <a:lnTo>
                  <a:pt x="4661" y="2032000"/>
                </a:lnTo>
                <a:lnTo>
                  <a:pt x="11830" y="2032000"/>
                </a:lnTo>
                <a:lnTo>
                  <a:pt x="18689" y="2019300"/>
                </a:lnTo>
                <a:close/>
              </a:path>
              <a:path w="6683375" h="3365500">
                <a:moveTo>
                  <a:pt x="48911" y="2006600"/>
                </a:moveTo>
                <a:lnTo>
                  <a:pt x="5765" y="2006600"/>
                </a:lnTo>
                <a:lnTo>
                  <a:pt x="5447" y="2019300"/>
                </a:lnTo>
                <a:lnTo>
                  <a:pt x="49209" y="2019300"/>
                </a:lnTo>
                <a:lnTo>
                  <a:pt x="48911" y="2006600"/>
                </a:lnTo>
                <a:close/>
              </a:path>
              <a:path w="6683375" h="3365500">
                <a:moveTo>
                  <a:pt x="6673491" y="1981200"/>
                </a:moveTo>
                <a:lnTo>
                  <a:pt x="6641281" y="1981200"/>
                </a:lnTo>
                <a:lnTo>
                  <a:pt x="6651719" y="1993900"/>
                </a:lnTo>
                <a:lnTo>
                  <a:pt x="6635515" y="1993900"/>
                </a:lnTo>
                <a:lnTo>
                  <a:pt x="6634323" y="2006600"/>
                </a:lnTo>
                <a:lnTo>
                  <a:pt x="6636807" y="2019300"/>
                </a:lnTo>
                <a:lnTo>
                  <a:pt x="6668520" y="2019300"/>
                </a:lnTo>
                <a:lnTo>
                  <a:pt x="6668520" y="2006600"/>
                </a:lnTo>
                <a:lnTo>
                  <a:pt x="6672198" y="2006600"/>
                </a:lnTo>
                <a:lnTo>
                  <a:pt x="6675976" y="1993900"/>
                </a:lnTo>
                <a:lnTo>
                  <a:pt x="6673491" y="1981200"/>
                </a:lnTo>
                <a:close/>
              </a:path>
              <a:path w="6683375" h="3365500">
                <a:moveTo>
                  <a:pt x="41653" y="1981200"/>
                </a:moveTo>
                <a:lnTo>
                  <a:pt x="15048" y="1981200"/>
                </a:lnTo>
                <a:lnTo>
                  <a:pt x="11034" y="1993900"/>
                </a:lnTo>
                <a:lnTo>
                  <a:pt x="7244" y="2006600"/>
                </a:lnTo>
                <a:lnTo>
                  <a:pt x="32309" y="2006600"/>
                </a:lnTo>
                <a:lnTo>
                  <a:pt x="32309" y="1993900"/>
                </a:lnTo>
                <a:lnTo>
                  <a:pt x="41653" y="1981200"/>
                </a:lnTo>
                <a:close/>
              </a:path>
              <a:path w="6683375" h="3365500">
                <a:moveTo>
                  <a:pt x="15113" y="1968500"/>
                </a:moveTo>
                <a:lnTo>
                  <a:pt x="4451" y="1968500"/>
                </a:lnTo>
                <a:lnTo>
                  <a:pt x="4374" y="1981200"/>
                </a:lnTo>
                <a:lnTo>
                  <a:pt x="5655" y="1981200"/>
                </a:lnTo>
                <a:lnTo>
                  <a:pt x="7468" y="1993900"/>
                </a:lnTo>
                <a:lnTo>
                  <a:pt x="9672" y="1993900"/>
                </a:lnTo>
                <a:lnTo>
                  <a:pt x="12128" y="1981200"/>
                </a:lnTo>
                <a:lnTo>
                  <a:pt x="15113" y="1968500"/>
                </a:lnTo>
                <a:close/>
              </a:path>
              <a:path w="6683375" h="3365500">
                <a:moveTo>
                  <a:pt x="47221" y="1968500"/>
                </a:moveTo>
                <a:lnTo>
                  <a:pt x="22467" y="1968500"/>
                </a:lnTo>
                <a:lnTo>
                  <a:pt x="21979" y="1981200"/>
                </a:lnTo>
                <a:lnTo>
                  <a:pt x="42946" y="1981200"/>
                </a:lnTo>
                <a:lnTo>
                  <a:pt x="47221" y="1968500"/>
                </a:lnTo>
                <a:close/>
              </a:path>
              <a:path w="6683375" h="3365500">
                <a:moveTo>
                  <a:pt x="6671005" y="1968500"/>
                </a:moveTo>
                <a:lnTo>
                  <a:pt x="6635515" y="1968500"/>
                </a:lnTo>
                <a:lnTo>
                  <a:pt x="6638795" y="1981200"/>
                </a:lnTo>
                <a:lnTo>
                  <a:pt x="6667227" y="1981200"/>
                </a:lnTo>
                <a:lnTo>
                  <a:pt x="6671005" y="1968500"/>
                </a:lnTo>
                <a:close/>
              </a:path>
              <a:path w="6683375" h="3365500">
                <a:moveTo>
                  <a:pt x="33005" y="1955800"/>
                </a:moveTo>
                <a:lnTo>
                  <a:pt x="7142" y="1955800"/>
                </a:lnTo>
                <a:lnTo>
                  <a:pt x="5741" y="1968500"/>
                </a:lnTo>
                <a:lnTo>
                  <a:pt x="34198" y="1968500"/>
                </a:lnTo>
                <a:lnTo>
                  <a:pt x="33005" y="1955800"/>
                </a:lnTo>
                <a:close/>
              </a:path>
              <a:path w="6683375" h="3365500">
                <a:moveTo>
                  <a:pt x="43542" y="1955800"/>
                </a:moveTo>
                <a:lnTo>
                  <a:pt x="42250" y="1955800"/>
                </a:lnTo>
                <a:lnTo>
                  <a:pt x="35490" y="1968500"/>
                </a:lnTo>
                <a:lnTo>
                  <a:pt x="44735" y="1968500"/>
                </a:lnTo>
                <a:lnTo>
                  <a:pt x="43542" y="1955800"/>
                </a:lnTo>
                <a:close/>
              </a:path>
              <a:path w="6683375" h="3365500">
                <a:moveTo>
                  <a:pt x="6677765" y="1955800"/>
                </a:moveTo>
                <a:lnTo>
                  <a:pt x="6647942" y="1955800"/>
                </a:lnTo>
                <a:lnTo>
                  <a:pt x="6643667" y="1968500"/>
                </a:lnTo>
                <a:lnTo>
                  <a:pt x="6679157" y="1968500"/>
                </a:lnTo>
                <a:lnTo>
                  <a:pt x="6677765" y="1955800"/>
                </a:lnTo>
                <a:close/>
              </a:path>
              <a:path w="6683375" h="3365500">
                <a:moveTo>
                  <a:pt x="46226" y="1943100"/>
                </a:moveTo>
                <a:lnTo>
                  <a:pt x="6859" y="1943100"/>
                </a:lnTo>
                <a:lnTo>
                  <a:pt x="7555" y="1955800"/>
                </a:lnTo>
                <a:lnTo>
                  <a:pt x="45531" y="1955800"/>
                </a:lnTo>
                <a:lnTo>
                  <a:pt x="46226" y="1943100"/>
                </a:lnTo>
                <a:close/>
              </a:path>
              <a:path w="6683375" h="3365500">
                <a:moveTo>
                  <a:pt x="6675693" y="1930400"/>
                </a:moveTo>
                <a:lnTo>
                  <a:pt x="6634918" y="1930400"/>
                </a:lnTo>
                <a:lnTo>
                  <a:pt x="6637801" y="1955800"/>
                </a:lnTo>
                <a:lnTo>
                  <a:pt x="6667824" y="1955800"/>
                </a:lnTo>
                <a:lnTo>
                  <a:pt x="6667227" y="1943100"/>
                </a:lnTo>
                <a:lnTo>
                  <a:pt x="6675280" y="1943100"/>
                </a:lnTo>
                <a:lnTo>
                  <a:pt x="6675693" y="1930400"/>
                </a:lnTo>
                <a:close/>
              </a:path>
              <a:path w="6683375" h="3365500">
                <a:moveTo>
                  <a:pt x="49507" y="1930400"/>
                </a:moveTo>
                <a:lnTo>
                  <a:pt x="13765" y="1930400"/>
                </a:lnTo>
                <a:lnTo>
                  <a:pt x="15309" y="1943100"/>
                </a:lnTo>
                <a:lnTo>
                  <a:pt x="46823" y="1943100"/>
                </a:lnTo>
                <a:lnTo>
                  <a:pt x="49507" y="1930400"/>
                </a:lnTo>
                <a:close/>
              </a:path>
              <a:path w="6683375" h="3365500">
                <a:moveTo>
                  <a:pt x="45034" y="1917700"/>
                </a:moveTo>
                <a:lnTo>
                  <a:pt x="3678" y="1917700"/>
                </a:lnTo>
                <a:lnTo>
                  <a:pt x="5070" y="1930400"/>
                </a:lnTo>
                <a:lnTo>
                  <a:pt x="47917" y="1930400"/>
                </a:lnTo>
                <a:lnTo>
                  <a:pt x="45034" y="1917700"/>
                </a:lnTo>
                <a:close/>
              </a:path>
              <a:path w="6683375" h="3365500">
                <a:moveTo>
                  <a:pt x="6678383" y="1917700"/>
                </a:moveTo>
                <a:lnTo>
                  <a:pt x="6636012" y="1917700"/>
                </a:lnTo>
                <a:lnTo>
                  <a:pt x="6633328" y="1930400"/>
                </a:lnTo>
                <a:lnTo>
                  <a:pt x="6677094" y="1930400"/>
                </a:lnTo>
                <a:lnTo>
                  <a:pt x="6678383" y="1917700"/>
                </a:lnTo>
                <a:close/>
              </a:path>
              <a:path w="6683375" h="3365500">
                <a:moveTo>
                  <a:pt x="15607" y="1905000"/>
                </a:moveTo>
                <a:lnTo>
                  <a:pt x="10040" y="1905000"/>
                </a:lnTo>
                <a:lnTo>
                  <a:pt x="10637" y="1917700"/>
                </a:lnTo>
                <a:lnTo>
                  <a:pt x="15607" y="1905000"/>
                </a:lnTo>
                <a:close/>
              </a:path>
              <a:path w="6683375" h="3365500">
                <a:moveTo>
                  <a:pt x="42747" y="1879600"/>
                </a:moveTo>
                <a:lnTo>
                  <a:pt x="10637" y="1879600"/>
                </a:lnTo>
                <a:lnTo>
                  <a:pt x="6859" y="1905000"/>
                </a:lnTo>
                <a:lnTo>
                  <a:pt x="15607" y="1905000"/>
                </a:lnTo>
                <a:lnTo>
                  <a:pt x="11830" y="1917700"/>
                </a:lnTo>
                <a:lnTo>
                  <a:pt x="34893" y="1917700"/>
                </a:lnTo>
                <a:lnTo>
                  <a:pt x="39168" y="1905000"/>
                </a:lnTo>
                <a:lnTo>
                  <a:pt x="46028" y="1892300"/>
                </a:lnTo>
                <a:lnTo>
                  <a:pt x="44039" y="1892300"/>
                </a:lnTo>
                <a:lnTo>
                  <a:pt x="42747" y="1879600"/>
                </a:lnTo>
                <a:close/>
              </a:path>
              <a:path w="6683375" h="3365500">
                <a:moveTo>
                  <a:pt x="6660368" y="1905000"/>
                </a:moveTo>
                <a:lnTo>
                  <a:pt x="6649830" y="1905000"/>
                </a:lnTo>
                <a:lnTo>
                  <a:pt x="6637304" y="1917700"/>
                </a:lnTo>
                <a:lnTo>
                  <a:pt x="6661787" y="1917700"/>
                </a:lnTo>
                <a:lnTo>
                  <a:pt x="6660368" y="1905000"/>
                </a:lnTo>
                <a:close/>
              </a:path>
              <a:path w="6683375" h="3365500">
                <a:moveTo>
                  <a:pt x="6677180" y="1905000"/>
                </a:moveTo>
                <a:lnTo>
                  <a:pt x="6670707" y="1905000"/>
                </a:lnTo>
                <a:lnTo>
                  <a:pt x="6667721" y="1917700"/>
                </a:lnTo>
                <a:lnTo>
                  <a:pt x="6678461" y="1917700"/>
                </a:lnTo>
                <a:lnTo>
                  <a:pt x="6677180" y="1905000"/>
                </a:lnTo>
                <a:close/>
              </a:path>
              <a:path w="6683375" h="3365500">
                <a:moveTo>
                  <a:pt x="6666333" y="1892300"/>
                </a:moveTo>
                <a:lnTo>
                  <a:pt x="6635614" y="1892300"/>
                </a:lnTo>
                <a:lnTo>
                  <a:pt x="6638100" y="1905000"/>
                </a:lnTo>
                <a:lnTo>
                  <a:pt x="6665637" y="1905000"/>
                </a:lnTo>
                <a:lnTo>
                  <a:pt x="6666333" y="1892300"/>
                </a:lnTo>
                <a:close/>
              </a:path>
              <a:path w="6683375" h="3365500">
                <a:moveTo>
                  <a:pt x="6677069" y="1879600"/>
                </a:moveTo>
                <a:lnTo>
                  <a:pt x="6640585" y="1879600"/>
                </a:lnTo>
                <a:lnTo>
                  <a:pt x="6639889" y="1892300"/>
                </a:lnTo>
                <a:lnTo>
                  <a:pt x="6677566" y="1892300"/>
                </a:lnTo>
                <a:lnTo>
                  <a:pt x="6677069" y="1879600"/>
                </a:lnTo>
                <a:close/>
              </a:path>
              <a:path w="6683375" h="3365500">
                <a:moveTo>
                  <a:pt x="47917" y="1854200"/>
                </a:moveTo>
                <a:lnTo>
                  <a:pt x="4374" y="1854200"/>
                </a:lnTo>
                <a:lnTo>
                  <a:pt x="5070" y="1866900"/>
                </a:lnTo>
                <a:lnTo>
                  <a:pt x="5666" y="1879600"/>
                </a:lnTo>
                <a:lnTo>
                  <a:pt x="14315" y="1866900"/>
                </a:lnTo>
                <a:lnTo>
                  <a:pt x="45778" y="1866900"/>
                </a:lnTo>
                <a:lnTo>
                  <a:pt x="47917" y="1854200"/>
                </a:lnTo>
                <a:close/>
              </a:path>
              <a:path w="6683375" h="3365500">
                <a:moveTo>
                  <a:pt x="41467" y="1866900"/>
                </a:moveTo>
                <a:lnTo>
                  <a:pt x="14315" y="1866900"/>
                </a:lnTo>
                <a:lnTo>
                  <a:pt x="14315" y="1879600"/>
                </a:lnTo>
                <a:lnTo>
                  <a:pt x="36802" y="1879600"/>
                </a:lnTo>
                <a:lnTo>
                  <a:pt x="41467" y="1866900"/>
                </a:lnTo>
                <a:close/>
              </a:path>
              <a:path w="6683375" h="3365500">
                <a:moveTo>
                  <a:pt x="6678201" y="1866900"/>
                </a:moveTo>
                <a:lnTo>
                  <a:pt x="6650526" y="1866900"/>
                </a:lnTo>
                <a:lnTo>
                  <a:pt x="6650526" y="1879600"/>
                </a:lnTo>
                <a:lnTo>
                  <a:pt x="6677388" y="1879600"/>
                </a:lnTo>
                <a:lnTo>
                  <a:pt x="6678201" y="1866900"/>
                </a:lnTo>
                <a:close/>
              </a:path>
              <a:path w="6683375" h="3365500">
                <a:moveTo>
                  <a:pt x="6675976" y="1854200"/>
                </a:moveTo>
                <a:lnTo>
                  <a:pt x="6643667" y="1854200"/>
                </a:lnTo>
                <a:lnTo>
                  <a:pt x="6644860" y="1866900"/>
                </a:lnTo>
                <a:lnTo>
                  <a:pt x="6678174" y="1866900"/>
                </a:lnTo>
                <a:lnTo>
                  <a:pt x="6675976" y="1854200"/>
                </a:lnTo>
                <a:close/>
              </a:path>
              <a:path w="6683375" h="3365500">
                <a:moveTo>
                  <a:pt x="50402" y="1803400"/>
                </a:moveTo>
                <a:lnTo>
                  <a:pt x="36339" y="1803400"/>
                </a:lnTo>
                <a:lnTo>
                  <a:pt x="26273" y="1816100"/>
                </a:lnTo>
                <a:lnTo>
                  <a:pt x="8151" y="1816100"/>
                </a:lnTo>
                <a:lnTo>
                  <a:pt x="10040" y="1828800"/>
                </a:lnTo>
                <a:lnTo>
                  <a:pt x="16800" y="1828800"/>
                </a:lnTo>
                <a:lnTo>
                  <a:pt x="11233" y="1841500"/>
                </a:lnTo>
                <a:lnTo>
                  <a:pt x="7555" y="1841500"/>
                </a:lnTo>
                <a:lnTo>
                  <a:pt x="3777" y="1854200"/>
                </a:lnTo>
                <a:lnTo>
                  <a:pt x="32408" y="1854200"/>
                </a:lnTo>
                <a:lnTo>
                  <a:pt x="32408" y="1841500"/>
                </a:lnTo>
                <a:lnTo>
                  <a:pt x="47320" y="1828800"/>
                </a:lnTo>
                <a:lnTo>
                  <a:pt x="47320" y="1816100"/>
                </a:lnTo>
                <a:lnTo>
                  <a:pt x="50402" y="1803400"/>
                </a:lnTo>
                <a:close/>
              </a:path>
              <a:path w="6683375" h="3365500">
                <a:moveTo>
                  <a:pt x="46028" y="1841500"/>
                </a:moveTo>
                <a:lnTo>
                  <a:pt x="32408" y="1854200"/>
                </a:lnTo>
                <a:lnTo>
                  <a:pt x="48513" y="1854200"/>
                </a:lnTo>
                <a:lnTo>
                  <a:pt x="46028" y="1841500"/>
                </a:lnTo>
                <a:close/>
              </a:path>
              <a:path w="6683375" h="3365500">
                <a:moveTo>
                  <a:pt x="6633627" y="1841500"/>
                </a:moveTo>
                <a:lnTo>
                  <a:pt x="6633924" y="1854200"/>
                </a:lnTo>
                <a:lnTo>
                  <a:pt x="6639292" y="1854200"/>
                </a:lnTo>
                <a:lnTo>
                  <a:pt x="6633627" y="1841500"/>
                </a:lnTo>
                <a:close/>
              </a:path>
              <a:path w="6683375" h="3365500">
                <a:moveTo>
                  <a:pt x="6679654" y="1841500"/>
                </a:moveTo>
                <a:lnTo>
                  <a:pt x="6639292" y="1841500"/>
                </a:lnTo>
                <a:lnTo>
                  <a:pt x="6639292" y="1854200"/>
                </a:lnTo>
                <a:lnTo>
                  <a:pt x="6680947" y="1854200"/>
                </a:lnTo>
                <a:lnTo>
                  <a:pt x="6679654" y="1841500"/>
                </a:lnTo>
                <a:close/>
              </a:path>
              <a:path w="6683375" h="3365500">
                <a:moveTo>
                  <a:pt x="6679940" y="1828800"/>
                </a:moveTo>
                <a:lnTo>
                  <a:pt x="6642971" y="1828800"/>
                </a:lnTo>
                <a:lnTo>
                  <a:pt x="6644263" y="1841500"/>
                </a:lnTo>
                <a:lnTo>
                  <a:pt x="6679541" y="1841500"/>
                </a:lnTo>
                <a:lnTo>
                  <a:pt x="6679940" y="1828800"/>
                </a:lnTo>
                <a:close/>
              </a:path>
              <a:path w="6683375" h="3365500">
                <a:moveTo>
                  <a:pt x="6675976" y="1816100"/>
                </a:moveTo>
                <a:lnTo>
                  <a:pt x="6634918" y="1816100"/>
                </a:lnTo>
                <a:lnTo>
                  <a:pt x="6634323" y="1828800"/>
                </a:lnTo>
                <a:lnTo>
                  <a:pt x="6679277" y="1828800"/>
                </a:lnTo>
                <a:lnTo>
                  <a:pt x="6675976" y="1816100"/>
                </a:lnTo>
                <a:close/>
              </a:path>
              <a:path w="6683375" h="3365500">
                <a:moveTo>
                  <a:pt x="46028" y="1790700"/>
                </a:moveTo>
                <a:lnTo>
                  <a:pt x="4980" y="1790700"/>
                </a:lnTo>
                <a:lnTo>
                  <a:pt x="7058" y="1803400"/>
                </a:lnTo>
                <a:lnTo>
                  <a:pt x="10654" y="1816100"/>
                </a:lnTo>
                <a:lnTo>
                  <a:pt x="17770" y="1816100"/>
                </a:lnTo>
                <a:lnTo>
                  <a:pt x="25962" y="1803400"/>
                </a:lnTo>
                <a:lnTo>
                  <a:pt x="34198" y="1803400"/>
                </a:lnTo>
                <a:lnTo>
                  <a:pt x="46028" y="1790700"/>
                </a:lnTo>
                <a:close/>
              </a:path>
              <a:path w="6683375" h="3365500">
                <a:moveTo>
                  <a:pt x="36339" y="1803400"/>
                </a:moveTo>
                <a:lnTo>
                  <a:pt x="25962" y="1803400"/>
                </a:lnTo>
                <a:lnTo>
                  <a:pt x="17770" y="1816100"/>
                </a:lnTo>
                <a:lnTo>
                  <a:pt x="26273" y="1816100"/>
                </a:lnTo>
                <a:lnTo>
                  <a:pt x="36339" y="1803400"/>
                </a:lnTo>
                <a:close/>
              </a:path>
              <a:path w="6683375" h="3365500">
                <a:moveTo>
                  <a:pt x="6666721" y="1778000"/>
                </a:moveTo>
                <a:lnTo>
                  <a:pt x="6644333" y="1778000"/>
                </a:lnTo>
                <a:lnTo>
                  <a:pt x="6654305" y="1790700"/>
                </a:lnTo>
                <a:lnTo>
                  <a:pt x="6651388" y="1803400"/>
                </a:lnTo>
                <a:lnTo>
                  <a:pt x="6634361" y="1803400"/>
                </a:lnTo>
                <a:lnTo>
                  <a:pt x="6640194" y="1816100"/>
                </a:lnTo>
                <a:lnTo>
                  <a:pt x="6674341" y="1816100"/>
                </a:lnTo>
                <a:lnTo>
                  <a:pt x="6680834" y="1803400"/>
                </a:lnTo>
                <a:lnTo>
                  <a:pt x="6645556" y="1803400"/>
                </a:lnTo>
                <a:lnTo>
                  <a:pt x="6639065" y="1790700"/>
                </a:lnTo>
                <a:lnTo>
                  <a:pt x="6663712" y="1790700"/>
                </a:lnTo>
                <a:lnTo>
                  <a:pt x="6666721" y="1778000"/>
                </a:lnTo>
                <a:close/>
              </a:path>
              <a:path w="6683375" h="3365500">
                <a:moveTo>
                  <a:pt x="44617" y="1778000"/>
                </a:moveTo>
                <a:lnTo>
                  <a:pt x="10939" y="1778000"/>
                </a:lnTo>
                <a:lnTo>
                  <a:pt x="6235" y="1790700"/>
                </a:lnTo>
                <a:lnTo>
                  <a:pt x="46028" y="1790700"/>
                </a:lnTo>
                <a:lnTo>
                  <a:pt x="34198" y="1803400"/>
                </a:lnTo>
                <a:lnTo>
                  <a:pt x="46969" y="1803400"/>
                </a:lnTo>
                <a:lnTo>
                  <a:pt x="46687" y="1790700"/>
                </a:lnTo>
                <a:lnTo>
                  <a:pt x="44617" y="1778000"/>
                </a:lnTo>
                <a:close/>
              </a:path>
              <a:path w="6683375" h="3365500">
                <a:moveTo>
                  <a:pt x="47320" y="1790700"/>
                </a:moveTo>
                <a:lnTo>
                  <a:pt x="46687" y="1790700"/>
                </a:lnTo>
                <a:lnTo>
                  <a:pt x="46969" y="1803400"/>
                </a:lnTo>
                <a:lnTo>
                  <a:pt x="48513" y="1803400"/>
                </a:lnTo>
                <a:lnTo>
                  <a:pt x="47320" y="1790700"/>
                </a:lnTo>
                <a:close/>
              </a:path>
              <a:path w="6683375" h="3365500">
                <a:moveTo>
                  <a:pt x="45652" y="1727200"/>
                </a:moveTo>
                <a:lnTo>
                  <a:pt x="12914" y="1727200"/>
                </a:lnTo>
                <a:lnTo>
                  <a:pt x="9245" y="1739900"/>
                </a:lnTo>
                <a:lnTo>
                  <a:pt x="5953" y="1739900"/>
                </a:lnTo>
                <a:lnTo>
                  <a:pt x="6235" y="1752600"/>
                </a:lnTo>
                <a:lnTo>
                  <a:pt x="7552" y="1765300"/>
                </a:lnTo>
                <a:lnTo>
                  <a:pt x="8775" y="1778000"/>
                </a:lnTo>
                <a:lnTo>
                  <a:pt x="14657" y="1770647"/>
                </a:lnTo>
                <a:lnTo>
                  <a:pt x="15925" y="1765300"/>
                </a:lnTo>
                <a:lnTo>
                  <a:pt x="47628" y="1765300"/>
                </a:lnTo>
                <a:lnTo>
                  <a:pt x="48004" y="1752600"/>
                </a:lnTo>
                <a:lnTo>
                  <a:pt x="46028" y="1752600"/>
                </a:lnTo>
                <a:lnTo>
                  <a:pt x="47345" y="1739900"/>
                </a:lnTo>
                <a:lnTo>
                  <a:pt x="45652" y="1727200"/>
                </a:lnTo>
                <a:close/>
              </a:path>
              <a:path w="6683375" h="3365500">
                <a:moveTo>
                  <a:pt x="39631" y="1765300"/>
                </a:moveTo>
                <a:lnTo>
                  <a:pt x="18935" y="1765300"/>
                </a:lnTo>
                <a:lnTo>
                  <a:pt x="14657" y="1770647"/>
                </a:lnTo>
                <a:lnTo>
                  <a:pt x="12914" y="1778000"/>
                </a:lnTo>
                <a:lnTo>
                  <a:pt x="37656" y="1778000"/>
                </a:lnTo>
                <a:lnTo>
                  <a:pt x="39631" y="1765300"/>
                </a:lnTo>
                <a:close/>
              </a:path>
              <a:path w="6683375" h="3365500">
                <a:moveTo>
                  <a:pt x="6681398" y="1752600"/>
                </a:moveTo>
                <a:lnTo>
                  <a:pt x="6674907" y="1752600"/>
                </a:lnTo>
                <a:lnTo>
                  <a:pt x="6668416" y="1765300"/>
                </a:lnTo>
                <a:lnTo>
                  <a:pt x="6633797" y="1765300"/>
                </a:lnTo>
                <a:lnTo>
                  <a:pt x="6635490" y="1778000"/>
                </a:lnTo>
                <a:lnTo>
                  <a:pt x="6681398" y="1778000"/>
                </a:lnTo>
                <a:lnTo>
                  <a:pt x="6682527" y="1765300"/>
                </a:lnTo>
                <a:lnTo>
                  <a:pt x="6681398" y="1752600"/>
                </a:lnTo>
                <a:close/>
              </a:path>
              <a:path w="6683375" h="3365500">
                <a:moveTo>
                  <a:pt x="18935" y="1765300"/>
                </a:moveTo>
                <a:lnTo>
                  <a:pt x="15925" y="1765300"/>
                </a:lnTo>
                <a:lnTo>
                  <a:pt x="14657" y="1770647"/>
                </a:lnTo>
                <a:lnTo>
                  <a:pt x="18935" y="1765300"/>
                </a:lnTo>
                <a:close/>
              </a:path>
              <a:path w="6683375" h="3365500">
                <a:moveTo>
                  <a:pt x="6662583" y="1752600"/>
                </a:moveTo>
                <a:lnTo>
                  <a:pt x="6640194" y="1752600"/>
                </a:lnTo>
                <a:lnTo>
                  <a:pt x="6636148" y="1765300"/>
                </a:lnTo>
                <a:lnTo>
                  <a:pt x="6668416" y="1765300"/>
                </a:lnTo>
                <a:lnTo>
                  <a:pt x="6662583" y="1752600"/>
                </a:lnTo>
                <a:close/>
              </a:path>
              <a:path w="6683375" h="3365500">
                <a:moveTo>
                  <a:pt x="6666628" y="1739900"/>
                </a:moveTo>
                <a:lnTo>
                  <a:pt x="6647249" y="1739900"/>
                </a:lnTo>
                <a:lnTo>
                  <a:pt x="6651388" y="1752600"/>
                </a:lnTo>
                <a:lnTo>
                  <a:pt x="6663148" y="1752600"/>
                </a:lnTo>
                <a:lnTo>
                  <a:pt x="6666628" y="1739900"/>
                </a:lnTo>
                <a:close/>
              </a:path>
              <a:path w="6683375" h="3365500">
                <a:moveTo>
                  <a:pt x="6678217" y="1676400"/>
                </a:moveTo>
                <a:lnTo>
                  <a:pt x="6633797" y="1676400"/>
                </a:lnTo>
                <a:lnTo>
                  <a:pt x="6632009" y="1689100"/>
                </a:lnTo>
                <a:lnTo>
                  <a:pt x="6648472" y="1689100"/>
                </a:lnTo>
                <a:lnTo>
                  <a:pt x="6644333" y="1714500"/>
                </a:lnTo>
                <a:lnTo>
                  <a:pt x="6648472" y="1714500"/>
                </a:lnTo>
                <a:lnTo>
                  <a:pt x="6644333" y="1727200"/>
                </a:lnTo>
                <a:lnTo>
                  <a:pt x="6638500" y="1739900"/>
                </a:lnTo>
                <a:lnTo>
                  <a:pt x="6681961" y="1739900"/>
                </a:lnTo>
                <a:lnTo>
                  <a:pt x="6680175" y="1727200"/>
                </a:lnTo>
                <a:lnTo>
                  <a:pt x="6671991" y="1727200"/>
                </a:lnTo>
                <a:lnTo>
                  <a:pt x="6668980" y="1714500"/>
                </a:lnTo>
                <a:lnTo>
                  <a:pt x="6669639" y="1701800"/>
                </a:lnTo>
                <a:lnTo>
                  <a:pt x="6681298" y="1701800"/>
                </a:lnTo>
                <a:lnTo>
                  <a:pt x="6680198" y="1689100"/>
                </a:lnTo>
                <a:lnTo>
                  <a:pt x="6678217" y="1676400"/>
                </a:lnTo>
                <a:close/>
              </a:path>
              <a:path w="6683375" h="3365500">
                <a:moveTo>
                  <a:pt x="13761" y="1714500"/>
                </a:moveTo>
                <a:lnTo>
                  <a:pt x="6235" y="1714500"/>
                </a:lnTo>
                <a:lnTo>
                  <a:pt x="7176" y="1727200"/>
                </a:lnTo>
                <a:lnTo>
                  <a:pt x="20252" y="1727200"/>
                </a:lnTo>
                <a:lnTo>
                  <a:pt x="13761" y="1714500"/>
                </a:lnTo>
                <a:close/>
              </a:path>
              <a:path w="6683375" h="3365500">
                <a:moveTo>
                  <a:pt x="47910" y="1714500"/>
                </a:moveTo>
                <a:lnTo>
                  <a:pt x="20252" y="1714500"/>
                </a:lnTo>
                <a:lnTo>
                  <a:pt x="20252" y="1727200"/>
                </a:lnTo>
                <a:lnTo>
                  <a:pt x="34928" y="1727200"/>
                </a:lnTo>
                <a:lnTo>
                  <a:pt x="47910" y="1714500"/>
                </a:lnTo>
                <a:close/>
              </a:path>
              <a:path w="6683375" h="3365500">
                <a:moveTo>
                  <a:pt x="33611" y="1701800"/>
                </a:moveTo>
                <a:lnTo>
                  <a:pt x="8869" y="1701800"/>
                </a:lnTo>
                <a:lnTo>
                  <a:pt x="8211" y="1714500"/>
                </a:lnTo>
                <a:lnTo>
                  <a:pt x="33140" y="1714500"/>
                </a:lnTo>
                <a:lnTo>
                  <a:pt x="33611" y="1701800"/>
                </a:lnTo>
                <a:close/>
              </a:path>
              <a:path w="6683375" h="3365500">
                <a:moveTo>
                  <a:pt x="43206" y="1701800"/>
                </a:moveTo>
                <a:lnTo>
                  <a:pt x="38126" y="1701800"/>
                </a:lnTo>
                <a:lnTo>
                  <a:pt x="33140" y="1714500"/>
                </a:lnTo>
                <a:lnTo>
                  <a:pt x="46593" y="1714500"/>
                </a:lnTo>
                <a:lnTo>
                  <a:pt x="43206" y="1701800"/>
                </a:lnTo>
                <a:close/>
              </a:path>
              <a:path w="6683375" h="3365500">
                <a:moveTo>
                  <a:pt x="48004" y="1689100"/>
                </a:moveTo>
                <a:lnTo>
                  <a:pt x="15925" y="1689100"/>
                </a:lnTo>
                <a:lnTo>
                  <a:pt x="14514" y="1701800"/>
                </a:lnTo>
                <a:lnTo>
                  <a:pt x="48945" y="1701800"/>
                </a:lnTo>
                <a:lnTo>
                  <a:pt x="48004" y="1689100"/>
                </a:lnTo>
                <a:close/>
              </a:path>
              <a:path w="6683375" h="3365500">
                <a:moveTo>
                  <a:pt x="6648472" y="1689100"/>
                </a:moveTo>
                <a:lnTo>
                  <a:pt x="6636148" y="1689100"/>
                </a:lnTo>
                <a:lnTo>
                  <a:pt x="6637842" y="1701800"/>
                </a:lnTo>
                <a:lnTo>
                  <a:pt x="6648472" y="1689100"/>
                </a:lnTo>
                <a:close/>
              </a:path>
              <a:path w="6683375" h="3365500">
                <a:moveTo>
                  <a:pt x="36621" y="1663700"/>
                </a:moveTo>
                <a:lnTo>
                  <a:pt x="17524" y="1663700"/>
                </a:lnTo>
                <a:lnTo>
                  <a:pt x="6329" y="1676400"/>
                </a:lnTo>
                <a:lnTo>
                  <a:pt x="7364" y="1689100"/>
                </a:lnTo>
                <a:lnTo>
                  <a:pt x="47440" y="1689100"/>
                </a:lnTo>
                <a:lnTo>
                  <a:pt x="46969" y="1676400"/>
                </a:lnTo>
                <a:lnTo>
                  <a:pt x="36245" y="1676400"/>
                </a:lnTo>
                <a:lnTo>
                  <a:pt x="36621" y="1663700"/>
                </a:lnTo>
                <a:close/>
              </a:path>
              <a:path w="6683375" h="3365500">
                <a:moveTo>
                  <a:pt x="6657221" y="1663700"/>
                </a:moveTo>
                <a:lnTo>
                  <a:pt x="6645556" y="1663700"/>
                </a:lnTo>
                <a:lnTo>
                  <a:pt x="6635490" y="1676400"/>
                </a:lnTo>
                <a:lnTo>
                  <a:pt x="6659008" y="1676400"/>
                </a:lnTo>
                <a:lnTo>
                  <a:pt x="6657221" y="1663700"/>
                </a:lnTo>
                <a:close/>
              </a:path>
              <a:path w="6683375" h="3365500">
                <a:moveTo>
                  <a:pt x="37938" y="1638300"/>
                </a:moveTo>
                <a:lnTo>
                  <a:pt x="8806" y="1638300"/>
                </a:lnTo>
                <a:lnTo>
                  <a:pt x="7893" y="1651000"/>
                </a:lnTo>
                <a:lnTo>
                  <a:pt x="7633" y="1663700"/>
                </a:lnTo>
                <a:lnTo>
                  <a:pt x="44053" y="1663700"/>
                </a:lnTo>
                <a:lnTo>
                  <a:pt x="44241" y="1651000"/>
                </a:lnTo>
                <a:lnTo>
                  <a:pt x="41983" y="1651000"/>
                </a:lnTo>
                <a:lnTo>
                  <a:pt x="37938" y="1638300"/>
                </a:lnTo>
                <a:close/>
              </a:path>
              <a:path w="6683375" h="3365500">
                <a:moveTo>
                  <a:pt x="6675471" y="1638300"/>
                </a:moveTo>
                <a:lnTo>
                  <a:pt x="6636148" y="1638300"/>
                </a:lnTo>
                <a:lnTo>
                  <a:pt x="6635490" y="1651000"/>
                </a:lnTo>
                <a:lnTo>
                  <a:pt x="6637748" y="1663700"/>
                </a:lnTo>
                <a:lnTo>
                  <a:pt x="6658444" y="1663700"/>
                </a:lnTo>
                <a:lnTo>
                  <a:pt x="6669074" y="1651000"/>
                </a:lnTo>
                <a:lnTo>
                  <a:pt x="6676130" y="1651000"/>
                </a:lnTo>
                <a:lnTo>
                  <a:pt x="6675471" y="1638300"/>
                </a:lnTo>
                <a:close/>
              </a:path>
              <a:path w="6683375" h="3365500">
                <a:moveTo>
                  <a:pt x="44429" y="1638300"/>
                </a:moveTo>
                <a:lnTo>
                  <a:pt x="41983" y="1651000"/>
                </a:lnTo>
                <a:lnTo>
                  <a:pt x="44241" y="1651000"/>
                </a:lnTo>
                <a:lnTo>
                  <a:pt x="44429" y="1638300"/>
                </a:lnTo>
                <a:close/>
              </a:path>
              <a:path w="6683375" h="3365500">
                <a:moveTo>
                  <a:pt x="46122" y="1625600"/>
                </a:moveTo>
                <a:lnTo>
                  <a:pt x="12350" y="1625600"/>
                </a:lnTo>
                <a:lnTo>
                  <a:pt x="10186" y="1638300"/>
                </a:lnTo>
                <a:lnTo>
                  <a:pt x="43112" y="1638300"/>
                </a:lnTo>
                <a:lnTo>
                  <a:pt x="46122" y="1625600"/>
                </a:lnTo>
                <a:close/>
              </a:path>
              <a:path w="6683375" h="3365500">
                <a:moveTo>
                  <a:pt x="6674907" y="1625600"/>
                </a:moveTo>
                <a:lnTo>
                  <a:pt x="6656092" y="1625600"/>
                </a:lnTo>
                <a:lnTo>
                  <a:pt x="6653176" y="1638300"/>
                </a:lnTo>
                <a:lnTo>
                  <a:pt x="6674907" y="1638300"/>
                </a:lnTo>
                <a:lnTo>
                  <a:pt x="6674907" y="1625600"/>
                </a:lnTo>
                <a:close/>
              </a:path>
              <a:path w="6683375" h="3365500">
                <a:moveTo>
                  <a:pt x="45370" y="1600200"/>
                </a:moveTo>
                <a:lnTo>
                  <a:pt x="21569" y="1600200"/>
                </a:lnTo>
                <a:lnTo>
                  <a:pt x="19286" y="1603163"/>
                </a:lnTo>
                <a:lnTo>
                  <a:pt x="18277" y="1612900"/>
                </a:lnTo>
                <a:lnTo>
                  <a:pt x="9904" y="1612900"/>
                </a:lnTo>
                <a:lnTo>
                  <a:pt x="4542" y="1625600"/>
                </a:lnTo>
                <a:lnTo>
                  <a:pt x="49133" y="1625600"/>
                </a:lnTo>
                <a:lnTo>
                  <a:pt x="48474" y="1612900"/>
                </a:lnTo>
                <a:lnTo>
                  <a:pt x="45370" y="1600200"/>
                </a:lnTo>
                <a:close/>
              </a:path>
              <a:path w="6683375" h="3365500">
                <a:moveTo>
                  <a:pt x="6671332" y="1600200"/>
                </a:moveTo>
                <a:lnTo>
                  <a:pt x="6638500" y="1600200"/>
                </a:lnTo>
                <a:lnTo>
                  <a:pt x="6635490" y="1612900"/>
                </a:lnTo>
                <a:lnTo>
                  <a:pt x="6636713" y="1612900"/>
                </a:lnTo>
                <a:lnTo>
                  <a:pt x="6641981" y="1625600"/>
                </a:lnTo>
                <a:lnTo>
                  <a:pt x="6678388" y="1625600"/>
                </a:lnTo>
                <a:lnTo>
                  <a:pt x="6670768" y="1612900"/>
                </a:lnTo>
                <a:lnTo>
                  <a:pt x="6671332" y="1600200"/>
                </a:lnTo>
                <a:close/>
              </a:path>
              <a:path w="6683375" h="3365500">
                <a:moveTo>
                  <a:pt x="46969" y="1574800"/>
                </a:moveTo>
                <a:lnTo>
                  <a:pt x="12350" y="1574800"/>
                </a:lnTo>
                <a:lnTo>
                  <a:pt x="5953" y="1587500"/>
                </a:lnTo>
                <a:lnTo>
                  <a:pt x="6423" y="1600200"/>
                </a:lnTo>
                <a:lnTo>
                  <a:pt x="9151" y="1612900"/>
                </a:lnTo>
                <a:lnTo>
                  <a:pt x="11785" y="1612900"/>
                </a:lnTo>
                <a:lnTo>
                  <a:pt x="19286" y="1603163"/>
                </a:lnTo>
                <a:lnTo>
                  <a:pt x="19594" y="1600200"/>
                </a:lnTo>
                <a:lnTo>
                  <a:pt x="33893" y="1600200"/>
                </a:lnTo>
                <a:lnTo>
                  <a:pt x="38973" y="1587500"/>
                </a:lnTo>
                <a:lnTo>
                  <a:pt x="45934" y="1587500"/>
                </a:lnTo>
                <a:lnTo>
                  <a:pt x="46969" y="1574800"/>
                </a:lnTo>
                <a:close/>
              </a:path>
              <a:path w="6683375" h="3365500">
                <a:moveTo>
                  <a:pt x="21569" y="1600200"/>
                </a:moveTo>
                <a:lnTo>
                  <a:pt x="19594" y="1600200"/>
                </a:lnTo>
                <a:lnTo>
                  <a:pt x="19286" y="1603163"/>
                </a:lnTo>
                <a:lnTo>
                  <a:pt x="21569" y="1600200"/>
                </a:lnTo>
                <a:close/>
              </a:path>
              <a:path w="6683375" h="3365500">
                <a:moveTo>
                  <a:pt x="6657878" y="1574800"/>
                </a:moveTo>
                <a:lnTo>
                  <a:pt x="6644333" y="1574800"/>
                </a:lnTo>
                <a:lnTo>
                  <a:pt x="6640194" y="1587500"/>
                </a:lnTo>
                <a:lnTo>
                  <a:pt x="6648472" y="1600200"/>
                </a:lnTo>
                <a:lnTo>
                  <a:pt x="6674907" y="1600200"/>
                </a:lnTo>
                <a:lnTo>
                  <a:pt x="6678482" y="1587500"/>
                </a:lnTo>
                <a:lnTo>
                  <a:pt x="6659008" y="1587500"/>
                </a:lnTo>
                <a:lnTo>
                  <a:pt x="6657878" y="1574800"/>
                </a:lnTo>
                <a:close/>
              </a:path>
              <a:path w="6683375" h="3365500">
                <a:moveTo>
                  <a:pt x="40948" y="1562100"/>
                </a:moveTo>
                <a:lnTo>
                  <a:pt x="9810" y="1562100"/>
                </a:lnTo>
                <a:lnTo>
                  <a:pt x="20534" y="1574800"/>
                </a:lnTo>
                <a:lnTo>
                  <a:pt x="43959" y="1574800"/>
                </a:lnTo>
                <a:lnTo>
                  <a:pt x="40948" y="1562100"/>
                </a:lnTo>
                <a:close/>
              </a:path>
              <a:path w="6683375" h="3365500">
                <a:moveTo>
                  <a:pt x="47628" y="1562100"/>
                </a:moveTo>
                <a:lnTo>
                  <a:pt x="43959" y="1574800"/>
                </a:lnTo>
                <a:lnTo>
                  <a:pt x="47251" y="1574800"/>
                </a:lnTo>
                <a:lnTo>
                  <a:pt x="47628" y="1562100"/>
                </a:lnTo>
                <a:close/>
              </a:path>
              <a:path w="6683375" h="3365500">
                <a:moveTo>
                  <a:pt x="6674789" y="1549400"/>
                </a:moveTo>
                <a:lnTo>
                  <a:pt x="6673025" y="1549400"/>
                </a:lnTo>
                <a:lnTo>
                  <a:pt x="6669639" y="1562100"/>
                </a:lnTo>
                <a:lnTo>
                  <a:pt x="6632103" y="1562100"/>
                </a:lnTo>
                <a:lnTo>
                  <a:pt x="6636713" y="1574800"/>
                </a:lnTo>
                <a:lnTo>
                  <a:pt x="6679046" y="1574800"/>
                </a:lnTo>
                <a:lnTo>
                  <a:pt x="6677259" y="1562100"/>
                </a:lnTo>
                <a:lnTo>
                  <a:pt x="6674789" y="1549400"/>
                </a:lnTo>
                <a:close/>
              </a:path>
              <a:path w="6683375" h="3365500">
                <a:moveTo>
                  <a:pt x="22228" y="1549400"/>
                </a:moveTo>
                <a:lnTo>
                  <a:pt x="0" y="1549400"/>
                </a:lnTo>
                <a:lnTo>
                  <a:pt x="6859" y="1562100"/>
                </a:lnTo>
                <a:lnTo>
                  <a:pt x="13197" y="1562100"/>
                </a:lnTo>
                <a:lnTo>
                  <a:pt x="22228" y="1549400"/>
                </a:lnTo>
                <a:close/>
              </a:path>
              <a:path w="6683375" h="3365500">
                <a:moveTo>
                  <a:pt x="29736" y="1549400"/>
                </a:moveTo>
                <a:lnTo>
                  <a:pt x="22228" y="1549400"/>
                </a:lnTo>
                <a:lnTo>
                  <a:pt x="13197" y="1562100"/>
                </a:lnTo>
                <a:lnTo>
                  <a:pt x="16084" y="1562100"/>
                </a:lnTo>
                <a:lnTo>
                  <a:pt x="29736" y="1549400"/>
                </a:lnTo>
                <a:close/>
              </a:path>
              <a:path w="6683375" h="3365500">
                <a:moveTo>
                  <a:pt x="36903" y="1549400"/>
                </a:moveTo>
                <a:lnTo>
                  <a:pt x="29736" y="1549400"/>
                </a:lnTo>
                <a:lnTo>
                  <a:pt x="16084" y="1562100"/>
                </a:lnTo>
                <a:lnTo>
                  <a:pt x="34928" y="1562100"/>
                </a:lnTo>
                <a:lnTo>
                  <a:pt x="36903" y="1549400"/>
                </a:lnTo>
                <a:close/>
              </a:path>
              <a:path w="6683375" h="3365500">
                <a:moveTo>
                  <a:pt x="6670838" y="1549400"/>
                </a:moveTo>
                <a:lnTo>
                  <a:pt x="6631068" y="1549400"/>
                </a:lnTo>
                <a:lnTo>
                  <a:pt x="6637183" y="1562100"/>
                </a:lnTo>
                <a:lnTo>
                  <a:pt x="6666569" y="1562100"/>
                </a:lnTo>
                <a:lnTo>
                  <a:pt x="6670838" y="1549400"/>
                </a:lnTo>
                <a:close/>
              </a:path>
              <a:path w="6683375" h="3365500">
                <a:moveTo>
                  <a:pt x="6673025" y="1549400"/>
                </a:moveTo>
                <a:lnTo>
                  <a:pt x="6670838" y="1549400"/>
                </a:lnTo>
                <a:lnTo>
                  <a:pt x="6666569" y="1562100"/>
                </a:lnTo>
                <a:lnTo>
                  <a:pt x="6669639" y="1562100"/>
                </a:lnTo>
                <a:lnTo>
                  <a:pt x="6673025" y="1549400"/>
                </a:lnTo>
                <a:close/>
              </a:path>
              <a:path w="6683375" h="3365500">
                <a:moveTo>
                  <a:pt x="48911" y="1498600"/>
                </a:moveTo>
                <a:lnTo>
                  <a:pt x="6263" y="1498600"/>
                </a:lnTo>
                <a:lnTo>
                  <a:pt x="1888" y="1524000"/>
                </a:lnTo>
                <a:lnTo>
                  <a:pt x="3181" y="1536700"/>
                </a:lnTo>
                <a:lnTo>
                  <a:pt x="4374" y="1549400"/>
                </a:lnTo>
                <a:lnTo>
                  <a:pt x="42214" y="1549400"/>
                </a:lnTo>
                <a:lnTo>
                  <a:pt x="47917" y="1536700"/>
                </a:lnTo>
                <a:lnTo>
                  <a:pt x="48513" y="1524000"/>
                </a:lnTo>
                <a:lnTo>
                  <a:pt x="11830" y="1524000"/>
                </a:lnTo>
                <a:lnTo>
                  <a:pt x="18689" y="1511300"/>
                </a:lnTo>
                <a:lnTo>
                  <a:pt x="49209" y="1511300"/>
                </a:lnTo>
                <a:lnTo>
                  <a:pt x="48911" y="1498600"/>
                </a:lnTo>
                <a:close/>
              </a:path>
              <a:path w="6683375" h="3365500">
                <a:moveTo>
                  <a:pt x="6646873" y="1536700"/>
                </a:moveTo>
                <a:lnTo>
                  <a:pt x="6641887" y="1536700"/>
                </a:lnTo>
                <a:lnTo>
                  <a:pt x="6644897" y="1549400"/>
                </a:lnTo>
                <a:lnTo>
                  <a:pt x="6646873" y="1536700"/>
                </a:lnTo>
                <a:close/>
              </a:path>
              <a:path w="6683375" h="3365500">
                <a:moveTo>
                  <a:pt x="6662301" y="1536700"/>
                </a:moveTo>
                <a:lnTo>
                  <a:pt x="6646873" y="1536700"/>
                </a:lnTo>
                <a:lnTo>
                  <a:pt x="6650258" y="1549400"/>
                </a:lnTo>
                <a:lnTo>
                  <a:pt x="6662301" y="1549400"/>
                </a:lnTo>
                <a:lnTo>
                  <a:pt x="6662301" y="1536700"/>
                </a:lnTo>
                <a:close/>
              </a:path>
              <a:path w="6683375" h="3365500">
                <a:moveTo>
                  <a:pt x="6676412" y="1511300"/>
                </a:moveTo>
                <a:lnTo>
                  <a:pt x="6671050" y="1511300"/>
                </a:lnTo>
                <a:lnTo>
                  <a:pt x="6661266" y="1524000"/>
                </a:lnTo>
                <a:lnTo>
                  <a:pt x="6635584" y="1524000"/>
                </a:lnTo>
                <a:lnTo>
                  <a:pt x="6635208" y="1536700"/>
                </a:lnTo>
                <a:lnTo>
                  <a:pt x="6676881" y="1536700"/>
                </a:lnTo>
                <a:lnTo>
                  <a:pt x="6676412" y="1511300"/>
                </a:lnTo>
                <a:close/>
              </a:path>
              <a:path w="6683375" h="3365500">
                <a:moveTo>
                  <a:pt x="43542" y="1511300"/>
                </a:moveTo>
                <a:lnTo>
                  <a:pt x="18689" y="1511300"/>
                </a:lnTo>
                <a:lnTo>
                  <a:pt x="12526" y="1524000"/>
                </a:lnTo>
                <a:lnTo>
                  <a:pt x="37379" y="1524000"/>
                </a:lnTo>
                <a:lnTo>
                  <a:pt x="43542" y="1511300"/>
                </a:lnTo>
                <a:close/>
              </a:path>
              <a:path w="6683375" h="3365500">
                <a:moveTo>
                  <a:pt x="6657878" y="1511300"/>
                </a:moveTo>
                <a:lnTo>
                  <a:pt x="6648941" y="1511300"/>
                </a:lnTo>
                <a:lnTo>
                  <a:pt x="6643861" y="1524000"/>
                </a:lnTo>
                <a:lnTo>
                  <a:pt x="6661266" y="1524000"/>
                </a:lnTo>
                <a:lnTo>
                  <a:pt x="6657878" y="1511300"/>
                </a:lnTo>
                <a:close/>
              </a:path>
              <a:path w="6683375" h="3365500">
                <a:moveTo>
                  <a:pt x="6670485" y="1485900"/>
                </a:moveTo>
                <a:lnTo>
                  <a:pt x="6635614" y="1485900"/>
                </a:lnTo>
                <a:lnTo>
                  <a:pt x="6637465" y="1498600"/>
                </a:lnTo>
                <a:lnTo>
                  <a:pt x="6640469" y="1511300"/>
                </a:lnTo>
                <a:lnTo>
                  <a:pt x="6665970" y="1511300"/>
                </a:lnTo>
                <a:lnTo>
                  <a:pt x="6667663" y="1498600"/>
                </a:lnTo>
                <a:lnTo>
                  <a:pt x="6678294" y="1498600"/>
                </a:lnTo>
                <a:lnTo>
                  <a:pt x="6670485" y="1485900"/>
                </a:lnTo>
                <a:close/>
              </a:path>
              <a:path w="6683375" h="3365500">
                <a:moveTo>
                  <a:pt x="41653" y="1473200"/>
                </a:moveTo>
                <a:lnTo>
                  <a:pt x="15048" y="1473200"/>
                </a:lnTo>
                <a:lnTo>
                  <a:pt x="11034" y="1485900"/>
                </a:lnTo>
                <a:lnTo>
                  <a:pt x="7244" y="1485900"/>
                </a:lnTo>
                <a:lnTo>
                  <a:pt x="5765" y="1498600"/>
                </a:lnTo>
                <a:lnTo>
                  <a:pt x="32309" y="1498600"/>
                </a:lnTo>
                <a:lnTo>
                  <a:pt x="32309" y="1485900"/>
                </a:lnTo>
                <a:lnTo>
                  <a:pt x="41653" y="1473200"/>
                </a:lnTo>
                <a:close/>
              </a:path>
              <a:path w="6683375" h="3365500">
                <a:moveTo>
                  <a:pt x="6675471" y="1435100"/>
                </a:moveTo>
                <a:lnTo>
                  <a:pt x="6646214" y="1435100"/>
                </a:lnTo>
                <a:lnTo>
                  <a:pt x="6638781" y="1447800"/>
                </a:lnTo>
                <a:lnTo>
                  <a:pt x="6638406" y="1460500"/>
                </a:lnTo>
                <a:lnTo>
                  <a:pt x="6644897" y="1460500"/>
                </a:lnTo>
                <a:lnTo>
                  <a:pt x="6648941" y="1473200"/>
                </a:lnTo>
                <a:lnTo>
                  <a:pt x="6635123" y="1473200"/>
                </a:lnTo>
                <a:lnTo>
                  <a:pt x="6634795" y="1485900"/>
                </a:lnTo>
                <a:lnTo>
                  <a:pt x="6674029" y="1485900"/>
                </a:lnTo>
                <a:lnTo>
                  <a:pt x="6674942" y="1473200"/>
                </a:lnTo>
                <a:lnTo>
                  <a:pt x="6675202" y="1460500"/>
                </a:lnTo>
                <a:lnTo>
                  <a:pt x="6674625" y="1447800"/>
                </a:lnTo>
                <a:lnTo>
                  <a:pt x="6676506" y="1447800"/>
                </a:lnTo>
                <a:lnTo>
                  <a:pt x="6675471" y="1435100"/>
                </a:lnTo>
                <a:close/>
              </a:path>
              <a:path w="6683375" h="3365500">
                <a:moveTo>
                  <a:pt x="15113" y="1460500"/>
                </a:moveTo>
                <a:lnTo>
                  <a:pt x="4374" y="1460500"/>
                </a:lnTo>
                <a:lnTo>
                  <a:pt x="5655" y="1473200"/>
                </a:lnTo>
                <a:lnTo>
                  <a:pt x="12128" y="1473200"/>
                </a:lnTo>
                <a:lnTo>
                  <a:pt x="15113" y="1460500"/>
                </a:lnTo>
                <a:close/>
              </a:path>
              <a:path w="6683375" h="3365500">
                <a:moveTo>
                  <a:pt x="47221" y="1460500"/>
                </a:moveTo>
                <a:lnTo>
                  <a:pt x="18357" y="1460500"/>
                </a:lnTo>
                <a:lnTo>
                  <a:pt x="17198" y="1473200"/>
                </a:lnTo>
                <a:lnTo>
                  <a:pt x="42946" y="1473200"/>
                </a:lnTo>
                <a:lnTo>
                  <a:pt x="47221" y="1460500"/>
                </a:lnTo>
                <a:close/>
              </a:path>
              <a:path w="6683375" h="3365500">
                <a:moveTo>
                  <a:pt x="33005" y="1447800"/>
                </a:moveTo>
                <a:lnTo>
                  <a:pt x="5741" y="1447800"/>
                </a:lnTo>
                <a:lnTo>
                  <a:pt x="4451" y="1460500"/>
                </a:lnTo>
                <a:lnTo>
                  <a:pt x="34198" y="1460500"/>
                </a:lnTo>
                <a:lnTo>
                  <a:pt x="33005" y="1447800"/>
                </a:lnTo>
                <a:close/>
              </a:path>
              <a:path w="6683375" h="3365500">
                <a:moveTo>
                  <a:pt x="43542" y="1447800"/>
                </a:moveTo>
                <a:lnTo>
                  <a:pt x="42250" y="1447800"/>
                </a:lnTo>
                <a:lnTo>
                  <a:pt x="35490" y="1460500"/>
                </a:lnTo>
                <a:lnTo>
                  <a:pt x="44735" y="1460500"/>
                </a:lnTo>
                <a:lnTo>
                  <a:pt x="43542" y="1447800"/>
                </a:lnTo>
                <a:close/>
              </a:path>
              <a:path w="6683375" h="3365500">
                <a:moveTo>
                  <a:pt x="46226" y="1435100"/>
                </a:moveTo>
                <a:lnTo>
                  <a:pt x="7555" y="1435100"/>
                </a:lnTo>
                <a:lnTo>
                  <a:pt x="7142" y="1447800"/>
                </a:lnTo>
                <a:lnTo>
                  <a:pt x="45531" y="1447800"/>
                </a:lnTo>
                <a:lnTo>
                  <a:pt x="46226" y="1435100"/>
                </a:lnTo>
                <a:close/>
              </a:path>
              <a:path w="6683375" h="3365500">
                <a:moveTo>
                  <a:pt x="45034" y="1409700"/>
                </a:moveTo>
                <a:lnTo>
                  <a:pt x="3678" y="1409700"/>
                </a:lnTo>
                <a:lnTo>
                  <a:pt x="5070" y="1422400"/>
                </a:lnTo>
                <a:lnTo>
                  <a:pt x="15309" y="1422400"/>
                </a:lnTo>
                <a:lnTo>
                  <a:pt x="15607" y="1435100"/>
                </a:lnTo>
                <a:lnTo>
                  <a:pt x="49507" y="1435100"/>
                </a:lnTo>
                <a:lnTo>
                  <a:pt x="47917" y="1422400"/>
                </a:lnTo>
                <a:lnTo>
                  <a:pt x="45034" y="1409700"/>
                </a:lnTo>
                <a:close/>
              </a:path>
              <a:path w="6683375" h="3365500">
                <a:moveTo>
                  <a:pt x="6674625" y="1409700"/>
                </a:moveTo>
                <a:lnTo>
                  <a:pt x="6634831" y="1409700"/>
                </a:lnTo>
                <a:lnTo>
                  <a:pt x="6635396" y="1422400"/>
                </a:lnTo>
                <a:lnTo>
                  <a:pt x="6635866" y="1435100"/>
                </a:lnTo>
                <a:lnTo>
                  <a:pt x="6664935" y="1435100"/>
                </a:lnTo>
                <a:lnTo>
                  <a:pt x="6665594" y="1422400"/>
                </a:lnTo>
                <a:lnTo>
                  <a:pt x="6673966" y="1422400"/>
                </a:lnTo>
                <a:lnTo>
                  <a:pt x="6674625" y="1409700"/>
                </a:lnTo>
                <a:close/>
              </a:path>
              <a:path w="6683375" h="3365500">
                <a:moveTo>
                  <a:pt x="42747" y="1371600"/>
                </a:moveTo>
                <a:lnTo>
                  <a:pt x="10637" y="1371600"/>
                </a:lnTo>
                <a:lnTo>
                  <a:pt x="6859" y="1384300"/>
                </a:lnTo>
                <a:lnTo>
                  <a:pt x="9344" y="1397000"/>
                </a:lnTo>
                <a:lnTo>
                  <a:pt x="15607" y="1397000"/>
                </a:lnTo>
                <a:lnTo>
                  <a:pt x="11830" y="1409700"/>
                </a:lnTo>
                <a:lnTo>
                  <a:pt x="34893" y="1409700"/>
                </a:lnTo>
                <a:lnTo>
                  <a:pt x="39168" y="1397000"/>
                </a:lnTo>
                <a:lnTo>
                  <a:pt x="46028" y="1384300"/>
                </a:lnTo>
                <a:lnTo>
                  <a:pt x="44039" y="1384300"/>
                </a:lnTo>
                <a:lnTo>
                  <a:pt x="42747" y="1371600"/>
                </a:lnTo>
                <a:close/>
              </a:path>
              <a:path w="6683375" h="3365500">
                <a:moveTo>
                  <a:pt x="6672649" y="1397000"/>
                </a:moveTo>
                <a:lnTo>
                  <a:pt x="6649695" y="1397000"/>
                </a:lnTo>
                <a:lnTo>
                  <a:pt x="6649225" y="1409700"/>
                </a:lnTo>
                <a:lnTo>
                  <a:pt x="6673684" y="1409700"/>
                </a:lnTo>
                <a:lnTo>
                  <a:pt x="6672649" y="1397000"/>
                </a:lnTo>
                <a:close/>
              </a:path>
              <a:path w="6683375" h="3365500">
                <a:moveTo>
                  <a:pt x="6674625" y="1384300"/>
                </a:moveTo>
                <a:lnTo>
                  <a:pt x="6634925" y="1384300"/>
                </a:lnTo>
                <a:lnTo>
                  <a:pt x="6635678" y="1397000"/>
                </a:lnTo>
                <a:lnTo>
                  <a:pt x="6675658" y="1397000"/>
                </a:lnTo>
                <a:lnTo>
                  <a:pt x="6674625" y="1384300"/>
                </a:lnTo>
                <a:close/>
              </a:path>
              <a:path w="6683375" h="3365500">
                <a:moveTo>
                  <a:pt x="6647625" y="1371600"/>
                </a:moveTo>
                <a:lnTo>
                  <a:pt x="6638877" y="1371600"/>
                </a:lnTo>
                <a:lnTo>
                  <a:pt x="6639535" y="1384300"/>
                </a:lnTo>
                <a:lnTo>
                  <a:pt x="6647625" y="1371600"/>
                </a:lnTo>
                <a:close/>
              </a:path>
              <a:path w="6683375" h="3365500">
                <a:moveTo>
                  <a:pt x="6674060" y="1346200"/>
                </a:moveTo>
                <a:lnTo>
                  <a:pt x="6641228" y="1346200"/>
                </a:lnTo>
                <a:lnTo>
                  <a:pt x="6645556" y="1358900"/>
                </a:lnTo>
                <a:lnTo>
                  <a:pt x="6636807" y="1358900"/>
                </a:lnTo>
                <a:lnTo>
                  <a:pt x="6635490" y="1371600"/>
                </a:lnTo>
                <a:lnTo>
                  <a:pt x="6647625" y="1371600"/>
                </a:lnTo>
                <a:lnTo>
                  <a:pt x="6648566" y="1384300"/>
                </a:lnTo>
                <a:lnTo>
                  <a:pt x="6676881" y="1384300"/>
                </a:lnTo>
                <a:lnTo>
                  <a:pt x="6676600" y="1371600"/>
                </a:lnTo>
                <a:lnTo>
                  <a:pt x="6675283" y="1358900"/>
                </a:lnTo>
                <a:lnTo>
                  <a:pt x="6674060" y="1346200"/>
                </a:lnTo>
                <a:close/>
              </a:path>
              <a:path w="6683375" h="3365500">
                <a:moveTo>
                  <a:pt x="41467" y="1358900"/>
                </a:moveTo>
                <a:lnTo>
                  <a:pt x="14315" y="1358900"/>
                </a:lnTo>
                <a:lnTo>
                  <a:pt x="14315" y="1371600"/>
                </a:lnTo>
                <a:lnTo>
                  <a:pt x="36802" y="1371600"/>
                </a:lnTo>
                <a:lnTo>
                  <a:pt x="41467" y="1358900"/>
                </a:lnTo>
                <a:close/>
              </a:path>
              <a:path w="6683375" h="3365500">
                <a:moveTo>
                  <a:pt x="47917" y="1346200"/>
                </a:moveTo>
                <a:lnTo>
                  <a:pt x="5070" y="1346200"/>
                </a:lnTo>
                <a:lnTo>
                  <a:pt x="5666" y="1358900"/>
                </a:lnTo>
                <a:lnTo>
                  <a:pt x="45778" y="1358900"/>
                </a:lnTo>
                <a:lnTo>
                  <a:pt x="47917" y="1346200"/>
                </a:lnTo>
                <a:close/>
              </a:path>
              <a:path w="6683375" h="3365500">
                <a:moveTo>
                  <a:pt x="50402" y="1295400"/>
                </a:moveTo>
                <a:lnTo>
                  <a:pt x="19688" y="1295400"/>
                </a:lnTo>
                <a:lnTo>
                  <a:pt x="16266" y="1308100"/>
                </a:lnTo>
                <a:lnTo>
                  <a:pt x="10040" y="1308100"/>
                </a:lnTo>
                <a:lnTo>
                  <a:pt x="14315" y="1320800"/>
                </a:lnTo>
                <a:lnTo>
                  <a:pt x="16800" y="1320800"/>
                </a:lnTo>
                <a:lnTo>
                  <a:pt x="11233" y="1333500"/>
                </a:lnTo>
                <a:lnTo>
                  <a:pt x="3777" y="1333500"/>
                </a:lnTo>
                <a:lnTo>
                  <a:pt x="4374" y="1346200"/>
                </a:lnTo>
                <a:lnTo>
                  <a:pt x="32408" y="1346200"/>
                </a:lnTo>
                <a:lnTo>
                  <a:pt x="32408" y="1333500"/>
                </a:lnTo>
                <a:lnTo>
                  <a:pt x="47320" y="1320800"/>
                </a:lnTo>
                <a:lnTo>
                  <a:pt x="47320" y="1308100"/>
                </a:lnTo>
                <a:lnTo>
                  <a:pt x="50402" y="1295400"/>
                </a:lnTo>
                <a:close/>
              </a:path>
              <a:path w="6683375" h="3365500">
                <a:moveTo>
                  <a:pt x="46028" y="1333500"/>
                </a:moveTo>
                <a:lnTo>
                  <a:pt x="32408" y="1346200"/>
                </a:lnTo>
                <a:lnTo>
                  <a:pt x="48513" y="1346200"/>
                </a:lnTo>
                <a:lnTo>
                  <a:pt x="46028" y="1333500"/>
                </a:lnTo>
                <a:close/>
              </a:path>
              <a:path w="6683375" h="3365500">
                <a:moveTo>
                  <a:pt x="6669921" y="1333500"/>
                </a:moveTo>
                <a:lnTo>
                  <a:pt x="6635490" y="1333500"/>
                </a:lnTo>
                <a:lnTo>
                  <a:pt x="6635208" y="1346200"/>
                </a:lnTo>
                <a:lnTo>
                  <a:pt x="6666911" y="1346200"/>
                </a:lnTo>
                <a:lnTo>
                  <a:pt x="6669921" y="1333500"/>
                </a:lnTo>
                <a:close/>
              </a:path>
              <a:path w="6683375" h="3365500">
                <a:moveTo>
                  <a:pt x="6675777" y="1308100"/>
                </a:moveTo>
                <a:lnTo>
                  <a:pt x="6635866" y="1308100"/>
                </a:lnTo>
                <a:lnTo>
                  <a:pt x="6636148" y="1320800"/>
                </a:lnTo>
                <a:lnTo>
                  <a:pt x="6638218" y="1320800"/>
                </a:lnTo>
                <a:lnTo>
                  <a:pt x="6640194" y="1333500"/>
                </a:lnTo>
                <a:lnTo>
                  <a:pt x="6676600" y="1333500"/>
                </a:lnTo>
                <a:lnTo>
                  <a:pt x="6677855" y="1320800"/>
                </a:lnTo>
                <a:lnTo>
                  <a:pt x="6675777" y="1308100"/>
                </a:lnTo>
                <a:close/>
              </a:path>
              <a:path w="6683375" h="3365500">
                <a:moveTo>
                  <a:pt x="17770" y="1295400"/>
                </a:moveTo>
                <a:lnTo>
                  <a:pt x="3789" y="1295400"/>
                </a:lnTo>
                <a:lnTo>
                  <a:pt x="5577" y="1308100"/>
                </a:lnTo>
                <a:lnTo>
                  <a:pt x="10509" y="1308100"/>
                </a:lnTo>
                <a:lnTo>
                  <a:pt x="17770" y="1295400"/>
                </a:lnTo>
                <a:close/>
              </a:path>
              <a:path w="6683375" h="3365500">
                <a:moveTo>
                  <a:pt x="19688" y="1295400"/>
                </a:moveTo>
                <a:lnTo>
                  <a:pt x="17770" y="1295400"/>
                </a:lnTo>
                <a:lnTo>
                  <a:pt x="10509" y="1308100"/>
                </a:lnTo>
                <a:lnTo>
                  <a:pt x="16266" y="1308100"/>
                </a:lnTo>
                <a:lnTo>
                  <a:pt x="19688" y="1295400"/>
                </a:lnTo>
                <a:close/>
              </a:path>
              <a:path w="6683375" h="3365500">
                <a:moveTo>
                  <a:pt x="6665594" y="1295400"/>
                </a:moveTo>
                <a:lnTo>
                  <a:pt x="6638696" y="1295400"/>
                </a:lnTo>
                <a:lnTo>
                  <a:pt x="6634323" y="1308100"/>
                </a:lnTo>
                <a:lnTo>
                  <a:pt x="6656561" y="1308100"/>
                </a:lnTo>
                <a:lnTo>
                  <a:pt x="6665594" y="1295400"/>
                </a:lnTo>
                <a:close/>
              </a:path>
              <a:path w="6683375" h="3365500">
                <a:moveTo>
                  <a:pt x="6668886" y="1295400"/>
                </a:moveTo>
                <a:lnTo>
                  <a:pt x="6665594" y="1295400"/>
                </a:lnTo>
                <a:lnTo>
                  <a:pt x="6656561" y="1308100"/>
                </a:lnTo>
                <a:lnTo>
                  <a:pt x="6665066" y="1308100"/>
                </a:lnTo>
                <a:lnTo>
                  <a:pt x="6669960" y="1299538"/>
                </a:lnTo>
                <a:lnTo>
                  <a:pt x="6668886" y="1295400"/>
                </a:lnTo>
                <a:close/>
              </a:path>
              <a:path w="6683375" h="3365500">
                <a:moveTo>
                  <a:pt x="6669960" y="1299538"/>
                </a:moveTo>
                <a:lnTo>
                  <a:pt x="6665066" y="1308100"/>
                </a:lnTo>
                <a:lnTo>
                  <a:pt x="6672181" y="1308100"/>
                </a:lnTo>
                <a:lnTo>
                  <a:pt x="6669960" y="1299538"/>
                </a:lnTo>
                <a:close/>
              </a:path>
              <a:path w="6683375" h="3365500">
                <a:moveTo>
                  <a:pt x="6672326" y="1295400"/>
                </a:moveTo>
                <a:lnTo>
                  <a:pt x="6668886" y="1295400"/>
                </a:lnTo>
                <a:lnTo>
                  <a:pt x="6669960" y="1299538"/>
                </a:lnTo>
                <a:lnTo>
                  <a:pt x="6672326" y="1295400"/>
                </a:lnTo>
                <a:close/>
              </a:path>
              <a:path w="6683375" h="3365500">
                <a:moveTo>
                  <a:pt x="46028" y="1282700"/>
                </a:moveTo>
                <a:lnTo>
                  <a:pt x="13197" y="1282700"/>
                </a:lnTo>
                <a:lnTo>
                  <a:pt x="7364" y="1295400"/>
                </a:lnTo>
                <a:lnTo>
                  <a:pt x="34198" y="1295400"/>
                </a:lnTo>
                <a:lnTo>
                  <a:pt x="46028" y="1282700"/>
                </a:lnTo>
                <a:close/>
              </a:path>
              <a:path w="6683375" h="3365500">
                <a:moveTo>
                  <a:pt x="46028" y="1282700"/>
                </a:moveTo>
                <a:lnTo>
                  <a:pt x="34198" y="1295400"/>
                </a:lnTo>
                <a:lnTo>
                  <a:pt x="44994" y="1295400"/>
                </a:lnTo>
                <a:lnTo>
                  <a:pt x="46892" y="1291197"/>
                </a:lnTo>
                <a:lnTo>
                  <a:pt x="46028" y="1282700"/>
                </a:lnTo>
                <a:close/>
              </a:path>
              <a:path w="6683375" h="3365500">
                <a:moveTo>
                  <a:pt x="46892" y="1291197"/>
                </a:moveTo>
                <a:lnTo>
                  <a:pt x="44994" y="1295400"/>
                </a:lnTo>
                <a:lnTo>
                  <a:pt x="47320" y="1295400"/>
                </a:lnTo>
                <a:lnTo>
                  <a:pt x="46892" y="1291197"/>
                </a:lnTo>
                <a:close/>
              </a:path>
              <a:path w="6683375" h="3365500">
                <a:moveTo>
                  <a:pt x="6678461" y="1257300"/>
                </a:moveTo>
                <a:lnTo>
                  <a:pt x="6650427" y="1257300"/>
                </a:lnTo>
                <a:lnTo>
                  <a:pt x="6650427" y="1270000"/>
                </a:lnTo>
                <a:lnTo>
                  <a:pt x="6635515" y="1282700"/>
                </a:lnTo>
                <a:lnTo>
                  <a:pt x="6635515" y="1295400"/>
                </a:lnTo>
                <a:lnTo>
                  <a:pt x="6672795" y="1295400"/>
                </a:lnTo>
                <a:lnTo>
                  <a:pt x="6668520" y="1282700"/>
                </a:lnTo>
                <a:lnTo>
                  <a:pt x="6666034" y="1282700"/>
                </a:lnTo>
                <a:lnTo>
                  <a:pt x="6671602" y="1270000"/>
                </a:lnTo>
                <a:lnTo>
                  <a:pt x="6679058" y="1270000"/>
                </a:lnTo>
                <a:lnTo>
                  <a:pt x="6678461" y="1257300"/>
                </a:lnTo>
                <a:close/>
              </a:path>
              <a:path w="6683375" h="3365500">
                <a:moveTo>
                  <a:pt x="50732" y="1282700"/>
                </a:moveTo>
                <a:lnTo>
                  <a:pt x="46028" y="1282700"/>
                </a:lnTo>
                <a:lnTo>
                  <a:pt x="46892" y="1291197"/>
                </a:lnTo>
                <a:lnTo>
                  <a:pt x="50732" y="1282700"/>
                </a:lnTo>
                <a:close/>
              </a:path>
              <a:path w="6683375" h="3365500">
                <a:moveTo>
                  <a:pt x="42642" y="1257300"/>
                </a:moveTo>
                <a:lnTo>
                  <a:pt x="7928" y="1257300"/>
                </a:lnTo>
                <a:lnTo>
                  <a:pt x="4354" y="1270000"/>
                </a:lnTo>
                <a:lnTo>
                  <a:pt x="23827" y="1270000"/>
                </a:lnTo>
                <a:lnTo>
                  <a:pt x="24956" y="1282700"/>
                </a:lnTo>
                <a:lnTo>
                  <a:pt x="46122" y="1282700"/>
                </a:lnTo>
                <a:lnTo>
                  <a:pt x="38502" y="1270000"/>
                </a:lnTo>
                <a:lnTo>
                  <a:pt x="42642" y="1257300"/>
                </a:lnTo>
                <a:close/>
              </a:path>
              <a:path w="6683375" h="3365500">
                <a:moveTo>
                  <a:pt x="6679058" y="1270000"/>
                </a:moveTo>
                <a:lnTo>
                  <a:pt x="6673491" y="1270000"/>
                </a:lnTo>
                <a:lnTo>
                  <a:pt x="6675280" y="1282700"/>
                </a:lnTo>
                <a:lnTo>
                  <a:pt x="6679058" y="1270000"/>
                </a:lnTo>
                <a:close/>
              </a:path>
              <a:path w="6683375" h="3365500">
                <a:moveTo>
                  <a:pt x="42642" y="1244600"/>
                </a:moveTo>
                <a:lnTo>
                  <a:pt x="12068" y="1244600"/>
                </a:lnTo>
                <a:lnTo>
                  <a:pt x="11503" y="1257300"/>
                </a:lnTo>
                <a:lnTo>
                  <a:pt x="40854" y="1257300"/>
                </a:lnTo>
                <a:lnTo>
                  <a:pt x="42642" y="1244600"/>
                </a:lnTo>
                <a:close/>
              </a:path>
              <a:path w="6683375" h="3365500">
                <a:moveTo>
                  <a:pt x="6668520" y="1231900"/>
                </a:moveTo>
                <a:lnTo>
                  <a:pt x="6646748" y="1231900"/>
                </a:lnTo>
                <a:lnTo>
                  <a:pt x="6635515" y="1244600"/>
                </a:lnTo>
                <a:lnTo>
                  <a:pt x="6634323" y="1257300"/>
                </a:lnTo>
                <a:lnTo>
                  <a:pt x="6677765" y="1257300"/>
                </a:lnTo>
                <a:lnTo>
                  <a:pt x="6677169" y="1244600"/>
                </a:lnTo>
                <a:lnTo>
                  <a:pt x="6668520" y="1244600"/>
                </a:lnTo>
                <a:lnTo>
                  <a:pt x="6668520" y="1231900"/>
                </a:lnTo>
                <a:close/>
              </a:path>
              <a:path w="6683375" h="3365500">
                <a:moveTo>
                  <a:pt x="46687" y="1231900"/>
                </a:moveTo>
                <a:lnTo>
                  <a:pt x="6141" y="1231900"/>
                </a:lnTo>
                <a:lnTo>
                  <a:pt x="4448" y="1244600"/>
                </a:lnTo>
                <a:lnTo>
                  <a:pt x="47345" y="1244600"/>
                </a:lnTo>
                <a:lnTo>
                  <a:pt x="46687" y="1231900"/>
                </a:lnTo>
                <a:close/>
              </a:path>
              <a:path w="6683375" h="3365500">
                <a:moveTo>
                  <a:pt x="29660" y="1219200"/>
                </a:moveTo>
                <a:lnTo>
                  <a:pt x="7928" y="1219200"/>
                </a:lnTo>
                <a:lnTo>
                  <a:pt x="7928" y="1231900"/>
                </a:lnTo>
                <a:lnTo>
                  <a:pt x="26743" y="1231900"/>
                </a:lnTo>
                <a:lnTo>
                  <a:pt x="29660" y="1219200"/>
                </a:lnTo>
                <a:close/>
              </a:path>
              <a:path w="6683375" h="3365500">
                <a:moveTo>
                  <a:pt x="6673491" y="1206500"/>
                </a:moveTo>
                <a:lnTo>
                  <a:pt x="6636211" y="1206500"/>
                </a:lnTo>
                <a:lnTo>
                  <a:pt x="6635515" y="1219200"/>
                </a:lnTo>
                <a:lnTo>
                  <a:pt x="6640088" y="1219200"/>
                </a:lnTo>
                <a:lnTo>
                  <a:pt x="6641281" y="1231900"/>
                </a:lnTo>
                <a:lnTo>
                  <a:pt x="6672198" y="1231900"/>
                </a:lnTo>
                <a:lnTo>
                  <a:pt x="6675976" y="1219200"/>
                </a:lnTo>
                <a:lnTo>
                  <a:pt x="6673491" y="1206500"/>
                </a:lnTo>
                <a:close/>
              </a:path>
              <a:path w="6683375" h="3365500">
                <a:moveTo>
                  <a:pt x="37280" y="1181100"/>
                </a:moveTo>
                <a:lnTo>
                  <a:pt x="23827" y="1181100"/>
                </a:lnTo>
                <a:lnTo>
                  <a:pt x="25614" y="1193800"/>
                </a:lnTo>
                <a:lnTo>
                  <a:pt x="24391" y="1193800"/>
                </a:lnTo>
                <a:lnTo>
                  <a:pt x="13761" y="1206500"/>
                </a:lnTo>
                <a:lnTo>
                  <a:pt x="7928" y="1206500"/>
                </a:lnTo>
                <a:lnTo>
                  <a:pt x="6705" y="1219200"/>
                </a:lnTo>
                <a:lnTo>
                  <a:pt x="46687" y="1219200"/>
                </a:lnTo>
                <a:lnTo>
                  <a:pt x="47345" y="1206500"/>
                </a:lnTo>
                <a:lnTo>
                  <a:pt x="45088" y="1193800"/>
                </a:lnTo>
                <a:lnTo>
                  <a:pt x="37280" y="1181100"/>
                </a:lnTo>
                <a:close/>
              </a:path>
              <a:path w="6683375" h="3365500">
                <a:moveTo>
                  <a:pt x="6671005" y="1193800"/>
                </a:moveTo>
                <a:lnTo>
                  <a:pt x="6647942" y="1193800"/>
                </a:lnTo>
                <a:lnTo>
                  <a:pt x="6643667" y="1206500"/>
                </a:lnTo>
                <a:lnTo>
                  <a:pt x="6667227" y="1206500"/>
                </a:lnTo>
                <a:lnTo>
                  <a:pt x="6671005" y="1193800"/>
                </a:lnTo>
                <a:close/>
              </a:path>
              <a:path w="6683375" h="3365500">
                <a:moveTo>
                  <a:pt x="23827" y="1181100"/>
                </a:moveTo>
                <a:lnTo>
                  <a:pt x="4618" y="1181100"/>
                </a:lnTo>
                <a:lnTo>
                  <a:pt x="6141" y="1193800"/>
                </a:lnTo>
                <a:lnTo>
                  <a:pt x="17900" y="1193800"/>
                </a:lnTo>
                <a:lnTo>
                  <a:pt x="23827" y="1181100"/>
                </a:lnTo>
                <a:close/>
              </a:path>
              <a:path w="6683375" h="3365500">
                <a:moveTo>
                  <a:pt x="6667227" y="1168400"/>
                </a:moveTo>
                <a:lnTo>
                  <a:pt x="6633328" y="1168400"/>
                </a:lnTo>
                <a:lnTo>
                  <a:pt x="6634918" y="1181100"/>
                </a:lnTo>
                <a:lnTo>
                  <a:pt x="6637801" y="1193800"/>
                </a:lnTo>
                <a:lnTo>
                  <a:pt x="6679157" y="1193800"/>
                </a:lnTo>
                <a:lnTo>
                  <a:pt x="6677765" y="1181100"/>
                </a:lnTo>
                <a:lnTo>
                  <a:pt x="6667824" y="1181100"/>
                </a:lnTo>
                <a:lnTo>
                  <a:pt x="6667227" y="1168400"/>
                </a:lnTo>
                <a:close/>
              </a:path>
              <a:path w="6683375" h="3365500">
                <a:moveTo>
                  <a:pt x="49039" y="1168400"/>
                </a:moveTo>
                <a:lnTo>
                  <a:pt x="1537" y="1168400"/>
                </a:lnTo>
                <a:lnTo>
                  <a:pt x="2637" y="1181100"/>
                </a:lnTo>
                <a:lnTo>
                  <a:pt x="47345" y="1181100"/>
                </a:lnTo>
                <a:lnTo>
                  <a:pt x="49039" y="1168400"/>
                </a:lnTo>
                <a:close/>
              </a:path>
              <a:path w="6683375" h="3365500">
                <a:moveTo>
                  <a:pt x="48474" y="1155700"/>
                </a:moveTo>
                <a:lnTo>
                  <a:pt x="6141" y="1155700"/>
                </a:lnTo>
                <a:lnTo>
                  <a:pt x="2660" y="1168400"/>
                </a:lnTo>
                <a:lnTo>
                  <a:pt x="50826" y="1168400"/>
                </a:lnTo>
                <a:lnTo>
                  <a:pt x="48474" y="1155700"/>
                </a:lnTo>
                <a:close/>
              </a:path>
              <a:path w="6683375" h="3365500">
                <a:moveTo>
                  <a:pt x="6678383" y="1143000"/>
                </a:moveTo>
                <a:lnTo>
                  <a:pt x="6649830" y="1143000"/>
                </a:lnTo>
                <a:lnTo>
                  <a:pt x="6644431" y="1148474"/>
                </a:lnTo>
                <a:lnTo>
                  <a:pt x="6640585" y="1155700"/>
                </a:lnTo>
                <a:lnTo>
                  <a:pt x="6636609" y="1155700"/>
                </a:lnTo>
                <a:lnTo>
                  <a:pt x="6636012" y="1168400"/>
                </a:lnTo>
                <a:lnTo>
                  <a:pt x="6675693" y="1168400"/>
                </a:lnTo>
                <a:lnTo>
                  <a:pt x="6677094" y="1155700"/>
                </a:lnTo>
                <a:lnTo>
                  <a:pt x="6678383" y="1143000"/>
                </a:lnTo>
                <a:close/>
              </a:path>
              <a:path w="6683375" h="3365500">
                <a:moveTo>
                  <a:pt x="38502" y="1143000"/>
                </a:moveTo>
                <a:lnTo>
                  <a:pt x="13855" y="1143000"/>
                </a:lnTo>
                <a:lnTo>
                  <a:pt x="13197" y="1155700"/>
                </a:lnTo>
                <a:lnTo>
                  <a:pt x="34363" y="1155700"/>
                </a:lnTo>
                <a:lnTo>
                  <a:pt x="38502" y="1143000"/>
                </a:lnTo>
                <a:close/>
              </a:path>
              <a:path w="6683375" h="3365500">
                <a:moveTo>
                  <a:pt x="6640278" y="1152685"/>
                </a:moveTo>
                <a:lnTo>
                  <a:pt x="6637304" y="1155700"/>
                </a:lnTo>
                <a:lnTo>
                  <a:pt x="6640585" y="1155700"/>
                </a:lnTo>
                <a:lnTo>
                  <a:pt x="6640278" y="1152685"/>
                </a:lnTo>
                <a:close/>
              </a:path>
              <a:path w="6683375" h="3365500">
                <a:moveTo>
                  <a:pt x="6644431" y="1148474"/>
                </a:moveTo>
                <a:lnTo>
                  <a:pt x="6640278" y="1152685"/>
                </a:lnTo>
                <a:lnTo>
                  <a:pt x="6640585" y="1155700"/>
                </a:lnTo>
                <a:lnTo>
                  <a:pt x="6644431" y="1148474"/>
                </a:lnTo>
                <a:close/>
              </a:path>
              <a:path w="6683375" h="3365500">
                <a:moveTo>
                  <a:pt x="6647345" y="1143000"/>
                </a:moveTo>
                <a:lnTo>
                  <a:pt x="6639292" y="1143000"/>
                </a:lnTo>
                <a:lnTo>
                  <a:pt x="6640278" y="1152685"/>
                </a:lnTo>
                <a:lnTo>
                  <a:pt x="6644431" y="1148474"/>
                </a:lnTo>
                <a:lnTo>
                  <a:pt x="6647345" y="1143000"/>
                </a:lnTo>
                <a:close/>
              </a:path>
              <a:path w="6683375" h="3365500">
                <a:moveTo>
                  <a:pt x="34363" y="1130300"/>
                </a:moveTo>
                <a:lnTo>
                  <a:pt x="2660" y="1130300"/>
                </a:lnTo>
                <a:lnTo>
                  <a:pt x="2096" y="1143000"/>
                </a:lnTo>
                <a:lnTo>
                  <a:pt x="31447" y="1143000"/>
                </a:lnTo>
                <a:lnTo>
                  <a:pt x="34363" y="1130300"/>
                </a:lnTo>
                <a:close/>
              </a:path>
              <a:path w="6683375" h="3365500">
                <a:moveTo>
                  <a:pt x="6665637" y="1130300"/>
                </a:moveTo>
                <a:lnTo>
                  <a:pt x="6635614" y="1130300"/>
                </a:lnTo>
                <a:lnTo>
                  <a:pt x="6635614" y="1143000"/>
                </a:lnTo>
                <a:lnTo>
                  <a:pt x="6664478" y="1143000"/>
                </a:lnTo>
                <a:lnTo>
                  <a:pt x="6665637" y="1130300"/>
                </a:lnTo>
                <a:close/>
              </a:path>
              <a:path w="6683375" h="3365500">
                <a:moveTo>
                  <a:pt x="6677180" y="1130300"/>
                </a:moveTo>
                <a:lnTo>
                  <a:pt x="6670707" y="1130300"/>
                </a:lnTo>
                <a:lnTo>
                  <a:pt x="6667721" y="1143000"/>
                </a:lnTo>
                <a:lnTo>
                  <a:pt x="6678461" y="1143000"/>
                </a:lnTo>
                <a:lnTo>
                  <a:pt x="6677180" y="1130300"/>
                </a:lnTo>
                <a:close/>
              </a:path>
              <a:path w="6683375" h="3365500">
                <a:moveTo>
                  <a:pt x="44335" y="1104900"/>
                </a:moveTo>
                <a:lnTo>
                  <a:pt x="19688" y="1104900"/>
                </a:lnTo>
                <a:lnTo>
                  <a:pt x="16207" y="1117600"/>
                </a:lnTo>
                <a:lnTo>
                  <a:pt x="13197" y="1117600"/>
                </a:lnTo>
                <a:lnTo>
                  <a:pt x="6141" y="1130300"/>
                </a:lnTo>
                <a:lnTo>
                  <a:pt x="38502" y="1130300"/>
                </a:lnTo>
                <a:lnTo>
                  <a:pt x="44335" y="1117600"/>
                </a:lnTo>
                <a:lnTo>
                  <a:pt x="44335" y="1104900"/>
                </a:lnTo>
                <a:close/>
              </a:path>
              <a:path w="6683375" h="3365500">
                <a:moveTo>
                  <a:pt x="6671800" y="1117600"/>
                </a:moveTo>
                <a:lnTo>
                  <a:pt x="6641182" y="1117600"/>
                </a:lnTo>
                <a:lnTo>
                  <a:pt x="6640585" y="1130300"/>
                </a:lnTo>
                <a:lnTo>
                  <a:pt x="6667787" y="1130300"/>
                </a:lnTo>
                <a:lnTo>
                  <a:pt x="6671800" y="1117600"/>
                </a:lnTo>
                <a:close/>
              </a:path>
              <a:path w="6683375" h="3365500">
                <a:moveTo>
                  <a:pt x="6677069" y="1104900"/>
                </a:moveTo>
                <a:lnTo>
                  <a:pt x="6650526" y="1104900"/>
                </a:lnTo>
                <a:lnTo>
                  <a:pt x="6650526" y="1117600"/>
                </a:lnTo>
                <a:lnTo>
                  <a:pt x="6675590" y="1117600"/>
                </a:lnTo>
                <a:lnTo>
                  <a:pt x="6677069" y="1104900"/>
                </a:lnTo>
                <a:close/>
              </a:path>
              <a:path w="6683375" h="3365500">
                <a:moveTo>
                  <a:pt x="49039" y="1079500"/>
                </a:moveTo>
                <a:lnTo>
                  <a:pt x="16113" y="1079500"/>
                </a:lnTo>
                <a:lnTo>
                  <a:pt x="1437" y="1092200"/>
                </a:lnTo>
                <a:lnTo>
                  <a:pt x="308" y="1104900"/>
                </a:lnTo>
                <a:lnTo>
                  <a:pt x="39631" y="1104900"/>
                </a:lnTo>
                <a:lnTo>
                  <a:pt x="42642" y="1092200"/>
                </a:lnTo>
                <a:lnTo>
                  <a:pt x="47910" y="1092200"/>
                </a:lnTo>
                <a:lnTo>
                  <a:pt x="49039" y="1079500"/>
                </a:lnTo>
                <a:close/>
              </a:path>
              <a:path w="6683375" h="3365500">
                <a:moveTo>
                  <a:pt x="6642374" y="1092200"/>
                </a:moveTo>
                <a:lnTo>
                  <a:pt x="6633924" y="1092200"/>
                </a:lnTo>
                <a:lnTo>
                  <a:pt x="6634323" y="1104900"/>
                </a:lnTo>
                <a:lnTo>
                  <a:pt x="6642374" y="1092200"/>
                </a:lnTo>
                <a:close/>
              </a:path>
              <a:path w="6683375" h="3365500">
                <a:moveTo>
                  <a:pt x="6678461" y="1054100"/>
                </a:moveTo>
                <a:lnTo>
                  <a:pt x="6640621" y="1054100"/>
                </a:lnTo>
                <a:lnTo>
                  <a:pt x="6634918" y="1066800"/>
                </a:lnTo>
                <a:lnTo>
                  <a:pt x="6634323" y="1079500"/>
                </a:lnTo>
                <a:lnTo>
                  <a:pt x="6671005" y="1079500"/>
                </a:lnTo>
                <a:lnTo>
                  <a:pt x="6664146" y="1092200"/>
                </a:lnTo>
                <a:lnTo>
                  <a:pt x="6642374" y="1092200"/>
                </a:lnTo>
                <a:lnTo>
                  <a:pt x="6643667" y="1104900"/>
                </a:lnTo>
                <a:lnTo>
                  <a:pt x="6676573" y="1104900"/>
                </a:lnTo>
                <a:lnTo>
                  <a:pt x="6680947" y="1079500"/>
                </a:lnTo>
                <a:lnTo>
                  <a:pt x="6679654" y="1066800"/>
                </a:lnTo>
                <a:lnTo>
                  <a:pt x="6678461" y="1054100"/>
                </a:lnTo>
                <a:close/>
              </a:path>
              <a:path w="6683375" h="3365500">
                <a:moveTo>
                  <a:pt x="6670309" y="1079500"/>
                </a:moveTo>
                <a:lnTo>
                  <a:pt x="6639292" y="1079500"/>
                </a:lnTo>
                <a:lnTo>
                  <a:pt x="6639292" y="1092200"/>
                </a:lnTo>
                <a:lnTo>
                  <a:pt x="6664146" y="1092200"/>
                </a:lnTo>
                <a:lnTo>
                  <a:pt x="6670309" y="1079500"/>
                </a:lnTo>
                <a:close/>
              </a:path>
              <a:path w="6683375" h="3365500">
                <a:moveTo>
                  <a:pt x="31447" y="1054100"/>
                </a:moveTo>
                <a:lnTo>
                  <a:pt x="2002" y="1054100"/>
                </a:lnTo>
                <a:lnTo>
                  <a:pt x="2002" y="1079500"/>
                </a:lnTo>
                <a:lnTo>
                  <a:pt x="47345" y="1079500"/>
                </a:lnTo>
                <a:lnTo>
                  <a:pt x="41419" y="1066800"/>
                </a:lnTo>
                <a:lnTo>
                  <a:pt x="28531" y="1066800"/>
                </a:lnTo>
                <a:lnTo>
                  <a:pt x="31447" y="1054100"/>
                </a:lnTo>
                <a:close/>
              </a:path>
              <a:path w="6683375" h="3365500">
                <a:moveTo>
                  <a:pt x="6634918" y="1066800"/>
                </a:moveTo>
                <a:lnTo>
                  <a:pt x="6632931" y="1079500"/>
                </a:lnTo>
                <a:lnTo>
                  <a:pt x="6634323" y="1079500"/>
                </a:lnTo>
                <a:lnTo>
                  <a:pt x="6634918" y="1066800"/>
                </a:lnTo>
                <a:close/>
              </a:path>
              <a:path w="6683375" h="3365500">
                <a:moveTo>
                  <a:pt x="13949" y="1041400"/>
                </a:moveTo>
                <a:lnTo>
                  <a:pt x="9716" y="1041400"/>
                </a:lnTo>
                <a:lnTo>
                  <a:pt x="9057" y="1054100"/>
                </a:lnTo>
                <a:lnTo>
                  <a:pt x="17242" y="1054100"/>
                </a:lnTo>
                <a:lnTo>
                  <a:pt x="13949" y="1041400"/>
                </a:lnTo>
                <a:close/>
              </a:path>
              <a:path w="6683375" h="3365500">
                <a:moveTo>
                  <a:pt x="36339" y="1028700"/>
                </a:moveTo>
                <a:lnTo>
                  <a:pt x="7058" y="1028700"/>
                </a:lnTo>
                <a:lnTo>
                  <a:pt x="10654" y="1041400"/>
                </a:lnTo>
                <a:lnTo>
                  <a:pt x="13949" y="1041400"/>
                </a:lnTo>
                <a:lnTo>
                  <a:pt x="17242" y="1054100"/>
                </a:lnTo>
                <a:lnTo>
                  <a:pt x="26273" y="1041400"/>
                </a:lnTo>
                <a:lnTo>
                  <a:pt x="36339" y="1028700"/>
                </a:lnTo>
                <a:close/>
              </a:path>
              <a:path w="6683375" h="3365500">
                <a:moveTo>
                  <a:pt x="48474" y="1041400"/>
                </a:moveTo>
                <a:lnTo>
                  <a:pt x="26273" y="1041400"/>
                </a:lnTo>
                <a:lnTo>
                  <a:pt x="17242" y="1054100"/>
                </a:lnTo>
                <a:lnTo>
                  <a:pt x="43771" y="1054100"/>
                </a:lnTo>
                <a:lnTo>
                  <a:pt x="48474" y="1041400"/>
                </a:lnTo>
                <a:close/>
              </a:path>
              <a:path w="6683375" h="3365500">
                <a:moveTo>
                  <a:pt x="6666751" y="1041400"/>
                </a:moveTo>
                <a:lnTo>
                  <a:pt x="6639065" y="1041400"/>
                </a:lnTo>
                <a:lnTo>
                  <a:pt x="6634361" y="1054100"/>
                </a:lnTo>
                <a:lnTo>
                  <a:pt x="6653099" y="1054100"/>
                </a:lnTo>
                <a:lnTo>
                  <a:pt x="6666751" y="1041400"/>
                </a:lnTo>
                <a:close/>
              </a:path>
              <a:path w="6683375" h="3365500">
                <a:moveTo>
                  <a:pt x="6673118" y="1041400"/>
                </a:moveTo>
                <a:lnTo>
                  <a:pt x="6666751" y="1041400"/>
                </a:lnTo>
                <a:lnTo>
                  <a:pt x="6653099" y="1054100"/>
                </a:lnTo>
                <a:lnTo>
                  <a:pt x="6657878" y="1054100"/>
                </a:lnTo>
                <a:lnTo>
                  <a:pt x="6673118" y="1041400"/>
                </a:lnTo>
                <a:close/>
              </a:path>
              <a:path w="6683375" h="3365500">
                <a:moveTo>
                  <a:pt x="6675976" y="1041400"/>
                </a:moveTo>
                <a:lnTo>
                  <a:pt x="6673118" y="1041400"/>
                </a:lnTo>
                <a:lnTo>
                  <a:pt x="6657878" y="1054100"/>
                </a:lnTo>
                <a:lnTo>
                  <a:pt x="6682835" y="1054100"/>
                </a:lnTo>
                <a:lnTo>
                  <a:pt x="6675976" y="1041400"/>
                </a:lnTo>
                <a:close/>
              </a:path>
              <a:path w="6683375" h="3365500">
                <a:moveTo>
                  <a:pt x="44617" y="1016000"/>
                </a:moveTo>
                <a:lnTo>
                  <a:pt x="6235" y="1016000"/>
                </a:lnTo>
                <a:lnTo>
                  <a:pt x="4980" y="1028700"/>
                </a:lnTo>
                <a:lnTo>
                  <a:pt x="36339" y="1028700"/>
                </a:lnTo>
                <a:lnTo>
                  <a:pt x="38973" y="1041400"/>
                </a:lnTo>
                <a:lnTo>
                  <a:pt x="46969" y="1041400"/>
                </a:lnTo>
                <a:lnTo>
                  <a:pt x="46687" y="1028700"/>
                </a:lnTo>
                <a:lnTo>
                  <a:pt x="44617" y="1016000"/>
                </a:lnTo>
                <a:close/>
              </a:path>
              <a:path w="6683375" h="3365500">
                <a:moveTo>
                  <a:pt x="6680834" y="1003300"/>
                </a:moveTo>
                <a:lnTo>
                  <a:pt x="6663712" y="1016000"/>
                </a:lnTo>
                <a:lnTo>
                  <a:pt x="6641417" y="1016000"/>
                </a:lnTo>
                <a:lnTo>
                  <a:pt x="6644333" y="1028700"/>
                </a:lnTo>
                <a:lnTo>
                  <a:pt x="6654305" y="1028700"/>
                </a:lnTo>
                <a:lnTo>
                  <a:pt x="6651388" y="1041400"/>
                </a:lnTo>
                <a:lnTo>
                  <a:pt x="6674341" y="1041400"/>
                </a:lnTo>
                <a:lnTo>
                  <a:pt x="6680834" y="1028700"/>
                </a:lnTo>
                <a:lnTo>
                  <a:pt x="6680834" y="1003300"/>
                </a:lnTo>
                <a:close/>
              </a:path>
              <a:path w="6683375" h="3365500">
                <a:moveTo>
                  <a:pt x="39631" y="1003300"/>
                </a:moveTo>
                <a:lnTo>
                  <a:pt x="12914" y="1003300"/>
                </a:lnTo>
                <a:lnTo>
                  <a:pt x="10939" y="1016000"/>
                </a:lnTo>
                <a:lnTo>
                  <a:pt x="37656" y="1016000"/>
                </a:lnTo>
                <a:lnTo>
                  <a:pt x="39631" y="1003300"/>
                </a:lnTo>
                <a:close/>
              </a:path>
              <a:path w="6683375" h="3365500">
                <a:moveTo>
                  <a:pt x="45652" y="965200"/>
                </a:moveTo>
                <a:lnTo>
                  <a:pt x="5953" y="965200"/>
                </a:lnTo>
                <a:lnTo>
                  <a:pt x="6235" y="977900"/>
                </a:lnTo>
                <a:lnTo>
                  <a:pt x="7552" y="990600"/>
                </a:lnTo>
                <a:lnTo>
                  <a:pt x="8775" y="1003300"/>
                </a:lnTo>
                <a:lnTo>
                  <a:pt x="39631" y="1003300"/>
                </a:lnTo>
                <a:lnTo>
                  <a:pt x="47345" y="1016000"/>
                </a:lnTo>
                <a:lnTo>
                  <a:pt x="47628" y="1003300"/>
                </a:lnTo>
                <a:lnTo>
                  <a:pt x="48004" y="990600"/>
                </a:lnTo>
                <a:lnTo>
                  <a:pt x="37280" y="990600"/>
                </a:lnTo>
                <a:lnTo>
                  <a:pt x="32952" y="977900"/>
                </a:lnTo>
                <a:lnTo>
                  <a:pt x="47345" y="977900"/>
                </a:lnTo>
                <a:lnTo>
                  <a:pt x="45652" y="965200"/>
                </a:lnTo>
                <a:close/>
              </a:path>
              <a:path w="6683375" h="3365500">
                <a:moveTo>
                  <a:pt x="6666721" y="1003300"/>
                </a:moveTo>
                <a:lnTo>
                  <a:pt x="6633797" y="1003300"/>
                </a:lnTo>
                <a:lnTo>
                  <a:pt x="6635490" y="1016000"/>
                </a:lnTo>
                <a:lnTo>
                  <a:pt x="6663712" y="1016000"/>
                </a:lnTo>
                <a:lnTo>
                  <a:pt x="6666721" y="1003300"/>
                </a:lnTo>
                <a:close/>
              </a:path>
              <a:path w="6683375" h="3365500">
                <a:moveTo>
                  <a:pt x="6681961" y="977900"/>
                </a:moveTo>
                <a:lnTo>
                  <a:pt x="6674907" y="977900"/>
                </a:lnTo>
                <a:lnTo>
                  <a:pt x="6668416" y="990600"/>
                </a:lnTo>
                <a:lnTo>
                  <a:pt x="6643204" y="990600"/>
                </a:lnTo>
                <a:lnTo>
                  <a:pt x="6640194" y="1003300"/>
                </a:lnTo>
                <a:lnTo>
                  <a:pt x="6681398" y="1003300"/>
                </a:lnTo>
                <a:lnTo>
                  <a:pt x="6682527" y="990600"/>
                </a:lnTo>
                <a:lnTo>
                  <a:pt x="6681961" y="977900"/>
                </a:lnTo>
                <a:close/>
              </a:path>
              <a:path w="6683375" h="3365500">
                <a:moveTo>
                  <a:pt x="47345" y="977900"/>
                </a:moveTo>
                <a:lnTo>
                  <a:pt x="32952" y="977900"/>
                </a:lnTo>
                <a:lnTo>
                  <a:pt x="41607" y="990600"/>
                </a:lnTo>
                <a:lnTo>
                  <a:pt x="46028" y="990600"/>
                </a:lnTo>
                <a:lnTo>
                  <a:pt x="47345" y="977900"/>
                </a:lnTo>
                <a:close/>
              </a:path>
              <a:path w="6683375" h="3365500">
                <a:moveTo>
                  <a:pt x="6663148" y="977900"/>
                </a:moveTo>
                <a:lnTo>
                  <a:pt x="6643204" y="977900"/>
                </a:lnTo>
                <a:lnTo>
                  <a:pt x="6647249" y="990600"/>
                </a:lnTo>
                <a:lnTo>
                  <a:pt x="6662583" y="990600"/>
                </a:lnTo>
                <a:lnTo>
                  <a:pt x="6663148" y="977900"/>
                </a:lnTo>
                <a:close/>
              </a:path>
              <a:path w="6683375" h="3365500">
                <a:moveTo>
                  <a:pt x="6680175" y="952500"/>
                </a:moveTo>
                <a:lnTo>
                  <a:pt x="6648472" y="952500"/>
                </a:lnTo>
                <a:lnTo>
                  <a:pt x="6644333" y="965200"/>
                </a:lnTo>
                <a:lnTo>
                  <a:pt x="6638500" y="977900"/>
                </a:lnTo>
                <a:lnTo>
                  <a:pt x="6666628" y="977900"/>
                </a:lnTo>
                <a:lnTo>
                  <a:pt x="6669639" y="965200"/>
                </a:lnTo>
                <a:lnTo>
                  <a:pt x="6681961" y="965200"/>
                </a:lnTo>
                <a:lnTo>
                  <a:pt x="6680175" y="952500"/>
                </a:lnTo>
                <a:close/>
              </a:path>
              <a:path w="6683375" h="3365500">
                <a:moveTo>
                  <a:pt x="47910" y="952500"/>
                </a:moveTo>
                <a:lnTo>
                  <a:pt x="7176" y="952500"/>
                </a:lnTo>
                <a:lnTo>
                  <a:pt x="8211" y="965200"/>
                </a:lnTo>
                <a:lnTo>
                  <a:pt x="34928" y="965200"/>
                </a:lnTo>
                <a:lnTo>
                  <a:pt x="47910" y="952500"/>
                </a:lnTo>
                <a:close/>
              </a:path>
              <a:path w="6683375" h="3365500">
                <a:moveTo>
                  <a:pt x="43206" y="939800"/>
                </a:moveTo>
                <a:lnTo>
                  <a:pt x="9151" y="939800"/>
                </a:lnTo>
                <a:lnTo>
                  <a:pt x="10186" y="952500"/>
                </a:lnTo>
                <a:lnTo>
                  <a:pt x="46593" y="952500"/>
                </a:lnTo>
                <a:lnTo>
                  <a:pt x="43206" y="939800"/>
                </a:lnTo>
                <a:close/>
              </a:path>
              <a:path w="6683375" h="3365500">
                <a:moveTo>
                  <a:pt x="6669639" y="939800"/>
                </a:moveTo>
                <a:lnTo>
                  <a:pt x="6648472" y="939800"/>
                </a:lnTo>
                <a:lnTo>
                  <a:pt x="6644333" y="952500"/>
                </a:lnTo>
                <a:lnTo>
                  <a:pt x="6668980" y="952500"/>
                </a:lnTo>
                <a:lnTo>
                  <a:pt x="6669639" y="939800"/>
                </a:lnTo>
                <a:close/>
              </a:path>
              <a:path w="6683375" h="3365500">
                <a:moveTo>
                  <a:pt x="6681398" y="939800"/>
                </a:moveTo>
                <a:lnTo>
                  <a:pt x="6674907" y="952500"/>
                </a:lnTo>
                <a:lnTo>
                  <a:pt x="6680738" y="952500"/>
                </a:lnTo>
                <a:lnTo>
                  <a:pt x="6681398" y="939800"/>
                </a:lnTo>
                <a:close/>
              </a:path>
              <a:path w="6683375" h="3365500">
                <a:moveTo>
                  <a:pt x="46969" y="914400"/>
                </a:moveTo>
                <a:lnTo>
                  <a:pt x="17900" y="914400"/>
                </a:lnTo>
                <a:lnTo>
                  <a:pt x="17242" y="927100"/>
                </a:lnTo>
                <a:lnTo>
                  <a:pt x="8869" y="927100"/>
                </a:lnTo>
                <a:lnTo>
                  <a:pt x="8211" y="939800"/>
                </a:lnTo>
                <a:lnTo>
                  <a:pt x="48004" y="939800"/>
                </a:lnTo>
                <a:lnTo>
                  <a:pt x="47440" y="927100"/>
                </a:lnTo>
                <a:lnTo>
                  <a:pt x="46969" y="914400"/>
                </a:lnTo>
                <a:close/>
              </a:path>
              <a:path w="6683375" h="3365500">
                <a:moveTo>
                  <a:pt x="6671991" y="927100"/>
                </a:moveTo>
                <a:lnTo>
                  <a:pt x="6632009" y="927100"/>
                </a:lnTo>
                <a:lnTo>
                  <a:pt x="6634361" y="939800"/>
                </a:lnTo>
                <a:lnTo>
                  <a:pt x="6670768" y="939800"/>
                </a:lnTo>
                <a:lnTo>
                  <a:pt x="6671991" y="927100"/>
                </a:lnTo>
                <a:close/>
              </a:path>
              <a:path w="6683375" h="3365500">
                <a:moveTo>
                  <a:pt x="6678217" y="901700"/>
                </a:moveTo>
                <a:lnTo>
                  <a:pt x="6645556" y="901700"/>
                </a:lnTo>
                <a:lnTo>
                  <a:pt x="6635490" y="914400"/>
                </a:lnTo>
                <a:lnTo>
                  <a:pt x="6633797" y="927100"/>
                </a:lnTo>
                <a:lnTo>
                  <a:pt x="6680175" y="927100"/>
                </a:lnTo>
                <a:lnTo>
                  <a:pt x="6681298" y="914400"/>
                </a:lnTo>
                <a:lnTo>
                  <a:pt x="6680198" y="914400"/>
                </a:lnTo>
                <a:lnTo>
                  <a:pt x="6678217" y="901700"/>
                </a:lnTo>
                <a:close/>
              </a:path>
              <a:path w="6683375" h="3365500">
                <a:moveTo>
                  <a:pt x="36621" y="901700"/>
                </a:moveTo>
                <a:lnTo>
                  <a:pt x="6329" y="901700"/>
                </a:lnTo>
                <a:lnTo>
                  <a:pt x="7364" y="914400"/>
                </a:lnTo>
                <a:lnTo>
                  <a:pt x="36245" y="914400"/>
                </a:lnTo>
                <a:lnTo>
                  <a:pt x="36621" y="901700"/>
                </a:lnTo>
                <a:close/>
              </a:path>
              <a:path w="6683375" h="3365500">
                <a:moveTo>
                  <a:pt x="46122" y="863600"/>
                </a:moveTo>
                <a:lnTo>
                  <a:pt x="8806" y="863600"/>
                </a:lnTo>
                <a:lnTo>
                  <a:pt x="7893" y="876300"/>
                </a:lnTo>
                <a:lnTo>
                  <a:pt x="7633" y="889000"/>
                </a:lnTo>
                <a:lnTo>
                  <a:pt x="8211" y="901700"/>
                </a:lnTo>
                <a:lnTo>
                  <a:pt x="44053" y="901700"/>
                </a:lnTo>
                <a:lnTo>
                  <a:pt x="44241" y="889000"/>
                </a:lnTo>
                <a:lnTo>
                  <a:pt x="41983" y="889000"/>
                </a:lnTo>
                <a:lnTo>
                  <a:pt x="37938" y="876300"/>
                </a:lnTo>
                <a:lnTo>
                  <a:pt x="43112" y="876300"/>
                </a:lnTo>
                <a:lnTo>
                  <a:pt x="46122" y="863600"/>
                </a:lnTo>
                <a:close/>
              </a:path>
              <a:path w="6683375" h="3365500">
                <a:moveTo>
                  <a:pt x="6669074" y="876300"/>
                </a:moveTo>
                <a:lnTo>
                  <a:pt x="6636148" y="876300"/>
                </a:lnTo>
                <a:lnTo>
                  <a:pt x="6635490" y="889000"/>
                </a:lnTo>
                <a:lnTo>
                  <a:pt x="6637748" y="901700"/>
                </a:lnTo>
                <a:lnTo>
                  <a:pt x="6655528" y="901700"/>
                </a:lnTo>
                <a:lnTo>
                  <a:pt x="6658444" y="889000"/>
                </a:lnTo>
                <a:lnTo>
                  <a:pt x="6669074" y="876300"/>
                </a:lnTo>
                <a:close/>
              </a:path>
              <a:path w="6683375" h="3365500">
                <a:moveTo>
                  <a:pt x="44429" y="876300"/>
                </a:moveTo>
                <a:lnTo>
                  <a:pt x="41983" y="889000"/>
                </a:lnTo>
                <a:lnTo>
                  <a:pt x="44241" y="889000"/>
                </a:lnTo>
                <a:lnTo>
                  <a:pt x="44429" y="876300"/>
                </a:lnTo>
                <a:close/>
              </a:path>
              <a:path w="6683375" h="3365500">
                <a:moveTo>
                  <a:pt x="6675471" y="863600"/>
                </a:moveTo>
                <a:lnTo>
                  <a:pt x="6656092" y="863600"/>
                </a:lnTo>
                <a:lnTo>
                  <a:pt x="6653176" y="876300"/>
                </a:lnTo>
                <a:lnTo>
                  <a:pt x="6676130" y="876300"/>
                </a:lnTo>
                <a:lnTo>
                  <a:pt x="6675471" y="863600"/>
                </a:lnTo>
                <a:close/>
              </a:path>
              <a:path w="6683375" h="3365500">
                <a:moveTo>
                  <a:pt x="45370" y="838200"/>
                </a:moveTo>
                <a:lnTo>
                  <a:pt x="15172" y="838200"/>
                </a:lnTo>
                <a:lnTo>
                  <a:pt x="9904" y="850900"/>
                </a:lnTo>
                <a:lnTo>
                  <a:pt x="4542" y="850900"/>
                </a:lnTo>
                <a:lnTo>
                  <a:pt x="12350" y="863600"/>
                </a:lnTo>
                <a:lnTo>
                  <a:pt x="48039" y="863600"/>
                </a:lnTo>
                <a:lnTo>
                  <a:pt x="47221" y="850900"/>
                </a:lnTo>
                <a:lnTo>
                  <a:pt x="45370" y="838200"/>
                </a:lnTo>
                <a:close/>
              </a:path>
              <a:path w="6683375" h="3365500">
                <a:moveTo>
                  <a:pt x="6678482" y="812800"/>
                </a:moveTo>
                <a:lnTo>
                  <a:pt x="6636713" y="812800"/>
                </a:lnTo>
                <a:lnTo>
                  <a:pt x="6644333" y="825500"/>
                </a:lnTo>
                <a:lnTo>
                  <a:pt x="6640194" y="838200"/>
                </a:lnTo>
                <a:lnTo>
                  <a:pt x="6638500" y="850900"/>
                </a:lnTo>
                <a:lnTo>
                  <a:pt x="6636148" y="850900"/>
                </a:lnTo>
                <a:lnTo>
                  <a:pt x="6636713" y="863600"/>
                </a:lnTo>
                <a:lnTo>
                  <a:pt x="6674907" y="863600"/>
                </a:lnTo>
                <a:lnTo>
                  <a:pt x="6676694" y="850900"/>
                </a:lnTo>
                <a:lnTo>
                  <a:pt x="6678388" y="838200"/>
                </a:lnTo>
                <a:lnTo>
                  <a:pt x="6671332" y="838200"/>
                </a:lnTo>
                <a:lnTo>
                  <a:pt x="6678482" y="812800"/>
                </a:lnTo>
                <a:close/>
              </a:path>
              <a:path w="6683375" h="3365500">
                <a:moveTo>
                  <a:pt x="46969" y="812800"/>
                </a:moveTo>
                <a:lnTo>
                  <a:pt x="5953" y="812800"/>
                </a:lnTo>
                <a:lnTo>
                  <a:pt x="6423" y="838200"/>
                </a:lnTo>
                <a:lnTo>
                  <a:pt x="11785" y="838200"/>
                </a:lnTo>
                <a:lnTo>
                  <a:pt x="21569" y="825500"/>
                </a:lnTo>
                <a:lnTo>
                  <a:pt x="45934" y="825500"/>
                </a:lnTo>
                <a:lnTo>
                  <a:pt x="46969" y="812800"/>
                </a:lnTo>
                <a:close/>
              </a:path>
              <a:path w="6683375" h="3365500">
                <a:moveTo>
                  <a:pt x="38973" y="825500"/>
                </a:moveTo>
                <a:lnTo>
                  <a:pt x="28248" y="825500"/>
                </a:lnTo>
                <a:lnTo>
                  <a:pt x="19594" y="838200"/>
                </a:lnTo>
                <a:lnTo>
                  <a:pt x="33893" y="838200"/>
                </a:lnTo>
                <a:lnTo>
                  <a:pt x="38973" y="825500"/>
                </a:lnTo>
                <a:close/>
              </a:path>
              <a:path w="6683375" h="3365500">
                <a:moveTo>
                  <a:pt x="40948" y="800100"/>
                </a:moveTo>
                <a:lnTo>
                  <a:pt x="20534" y="800100"/>
                </a:lnTo>
                <a:lnTo>
                  <a:pt x="20534" y="812800"/>
                </a:lnTo>
                <a:lnTo>
                  <a:pt x="43959" y="812800"/>
                </a:lnTo>
                <a:lnTo>
                  <a:pt x="40948" y="800100"/>
                </a:lnTo>
                <a:close/>
              </a:path>
              <a:path w="6683375" h="3365500">
                <a:moveTo>
                  <a:pt x="6635942" y="804302"/>
                </a:moveTo>
                <a:lnTo>
                  <a:pt x="6632103" y="812800"/>
                </a:lnTo>
                <a:lnTo>
                  <a:pt x="6636807" y="812800"/>
                </a:lnTo>
                <a:lnTo>
                  <a:pt x="6635942" y="804302"/>
                </a:lnTo>
                <a:close/>
              </a:path>
              <a:path w="6683375" h="3365500">
                <a:moveTo>
                  <a:pt x="6648638" y="800100"/>
                </a:moveTo>
                <a:lnTo>
                  <a:pt x="6637842" y="800100"/>
                </a:lnTo>
                <a:lnTo>
                  <a:pt x="6635942" y="804302"/>
                </a:lnTo>
                <a:lnTo>
                  <a:pt x="6636807" y="812800"/>
                </a:lnTo>
                <a:lnTo>
                  <a:pt x="6648638" y="800100"/>
                </a:lnTo>
                <a:close/>
              </a:path>
              <a:path w="6683375" h="3365500">
                <a:moveTo>
                  <a:pt x="6669639" y="800100"/>
                </a:moveTo>
                <a:lnTo>
                  <a:pt x="6648638" y="800100"/>
                </a:lnTo>
                <a:lnTo>
                  <a:pt x="6636807" y="812800"/>
                </a:lnTo>
                <a:lnTo>
                  <a:pt x="6656657" y="812800"/>
                </a:lnTo>
                <a:lnTo>
                  <a:pt x="6669639" y="800100"/>
                </a:lnTo>
                <a:close/>
              </a:path>
              <a:path w="6683375" h="3365500">
                <a:moveTo>
                  <a:pt x="6637842" y="800100"/>
                </a:moveTo>
                <a:lnTo>
                  <a:pt x="6635515" y="800100"/>
                </a:lnTo>
                <a:lnTo>
                  <a:pt x="6635942" y="804302"/>
                </a:lnTo>
                <a:lnTo>
                  <a:pt x="6637842" y="800100"/>
                </a:lnTo>
                <a:close/>
              </a:path>
              <a:path w="6683375" h="3365500">
                <a:moveTo>
                  <a:pt x="36903" y="787400"/>
                </a:moveTo>
                <a:lnTo>
                  <a:pt x="13197" y="787400"/>
                </a:lnTo>
                <a:lnTo>
                  <a:pt x="9810" y="800100"/>
                </a:lnTo>
                <a:lnTo>
                  <a:pt x="34928" y="800100"/>
                </a:lnTo>
                <a:lnTo>
                  <a:pt x="36903" y="787400"/>
                </a:lnTo>
                <a:close/>
              </a:path>
              <a:path w="6683375" h="3365500">
                <a:moveTo>
                  <a:pt x="6679058" y="749300"/>
                </a:moveTo>
                <a:lnTo>
                  <a:pt x="6650427" y="749300"/>
                </a:lnTo>
                <a:lnTo>
                  <a:pt x="6650427" y="762000"/>
                </a:lnTo>
                <a:lnTo>
                  <a:pt x="6635515" y="774700"/>
                </a:lnTo>
                <a:lnTo>
                  <a:pt x="6635515" y="787400"/>
                </a:lnTo>
                <a:lnTo>
                  <a:pt x="6632433" y="800100"/>
                </a:lnTo>
                <a:lnTo>
                  <a:pt x="6656873" y="800100"/>
                </a:lnTo>
                <a:lnTo>
                  <a:pt x="6661663" y="792675"/>
                </a:lnTo>
                <a:lnTo>
                  <a:pt x="6663148" y="787400"/>
                </a:lnTo>
                <a:lnTo>
                  <a:pt x="6670838" y="787400"/>
                </a:lnTo>
                <a:lnTo>
                  <a:pt x="6673440" y="779036"/>
                </a:lnTo>
                <a:lnTo>
                  <a:pt x="6672795" y="774700"/>
                </a:lnTo>
                <a:lnTo>
                  <a:pt x="6666034" y="774700"/>
                </a:lnTo>
                <a:lnTo>
                  <a:pt x="6671602" y="762000"/>
                </a:lnTo>
                <a:lnTo>
                  <a:pt x="6675280" y="762000"/>
                </a:lnTo>
                <a:lnTo>
                  <a:pt x="6679058" y="749300"/>
                </a:lnTo>
                <a:close/>
              </a:path>
              <a:path w="6683375" h="3365500">
                <a:moveTo>
                  <a:pt x="6674789" y="774700"/>
                </a:moveTo>
                <a:lnTo>
                  <a:pt x="6673440" y="779036"/>
                </a:lnTo>
                <a:lnTo>
                  <a:pt x="6674683" y="787400"/>
                </a:lnTo>
                <a:lnTo>
                  <a:pt x="6665066" y="787400"/>
                </a:lnTo>
                <a:lnTo>
                  <a:pt x="6661663" y="792675"/>
                </a:lnTo>
                <a:lnTo>
                  <a:pt x="6659573" y="800100"/>
                </a:lnTo>
                <a:lnTo>
                  <a:pt x="6679046" y="800100"/>
                </a:lnTo>
                <a:lnTo>
                  <a:pt x="6677259" y="787400"/>
                </a:lnTo>
                <a:lnTo>
                  <a:pt x="6674789" y="774700"/>
                </a:lnTo>
                <a:close/>
              </a:path>
              <a:path w="6683375" h="3365500">
                <a:moveTo>
                  <a:pt x="6665066" y="787400"/>
                </a:moveTo>
                <a:lnTo>
                  <a:pt x="6663148" y="787400"/>
                </a:lnTo>
                <a:lnTo>
                  <a:pt x="6661663" y="792675"/>
                </a:lnTo>
                <a:lnTo>
                  <a:pt x="6665066" y="787400"/>
                </a:lnTo>
                <a:close/>
              </a:path>
              <a:path w="6683375" h="3365500">
                <a:moveTo>
                  <a:pt x="48513" y="762000"/>
                </a:moveTo>
                <a:lnTo>
                  <a:pt x="3181" y="762000"/>
                </a:lnTo>
                <a:lnTo>
                  <a:pt x="4374" y="774700"/>
                </a:lnTo>
                <a:lnTo>
                  <a:pt x="0" y="787400"/>
                </a:lnTo>
                <a:lnTo>
                  <a:pt x="42214" y="787400"/>
                </a:lnTo>
                <a:lnTo>
                  <a:pt x="47917" y="774700"/>
                </a:lnTo>
                <a:lnTo>
                  <a:pt x="48513" y="762000"/>
                </a:lnTo>
                <a:close/>
              </a:path>
              <a:path w="6683375" h="3365500">
                <a:moveTo>
                  <a:pt x="6673440" y="779036"/>
                </a:moveTo>
                <a:lnTo>
                  <a:pt x="6670838" y="787400"/>
                </a:lnTo>
                <a:lnTo>
                  <a:pt x="6674683" y="787400"/>
                </a:lnTo>
                <a:lnTo>
                  <a:pt x="6673440" y="779036"/>
                </a:lnTo>
                <a:close/>
              </a:path>
              <a:path w="6683375" h="3365500">
                <a:moveTo>
                  <a:pt x="43542" y="749300"/>
                </a:moveTo>
                <a:lnTo>
                  <a:pt x="18689" y="749300"/>
                </a:lnTo>
                <a:lnTo>
                  <a:pt x="12526" y="762000"/>
                </a:lnTo>
                <a:lnTo>
                  <a:pt x="37379" y="762000"/>
                </a:lnTo>
                <a:lnTo>
                  <a:pt x="43542" y="749300"/>
                </a:lnTo>
                <a:close/>
              </a:path>
              <a:path w="6683375" h="3365500">
                <a:moveTo>
                  <a:pt x="6650427" y="749300"/>
                </a:moveTo>
                <a:lnTo>
                  <a:pt x="6634323" y="749300"/>
                </a:lnTo>
                <a:lnTo>
                  <a:pt x="6636807" y="762000"/>
                </a:lnTo>
                <a:lnTo>
                  <a:pt x="6650427" y="749300"/>
                </a:lnTo>
                <a:close/>
              </a:path>
              <a:path w="6683375" h="3365500">
                <a:moveTo>
                  <a:pt x="41653" y="711200"/>
                </a:moveTo>
                <a:lnTo>
                  <a:pt x="11034" y="711200"/>
                </a:lnTo>
                <a:lnTo>
                  <a:pt x="7244" y="723900"/>
                </a:lnTo>
                <a:lnTo>
                  <a:pt x="5765" y="723900"/>
                </a:lnTo>
                <a:lnTo>
                  <a:pt x="6263" y="736600"/>
                </a:lnTo>
                <a:lnTo>
                  <a:pt x="1888" y="749300"/>
                </a:lnTo>
                <a:lnTo>
                  <a:pt x="48911" y="749300"/>
                </a:lnTo>
                <a:lnTo>
                  <a:pt x="48513" y="736600"/>
                </a:lnTo>
                <a:lnTo>
                  <a:pt x="32309" y="736600"/>
                </a:lnTo>
                <a:lnTo>
                  <a:pt x="32309" y="723900"/>
                </a:lnTo>
                <a:lnTo>
                  <a:pt x="41653" y="711200"/>
                </a:lnTo>
                <a:close/>
              </a:path>
              <a:path w="6683375" h="3365500">
                <a:moveTo>
                  <a:pt x="6677169" y="723900"/>
                </a:moveTo>
                <a:lnTo>
                  <a:pt x="6646032" y="723900"/>
                </a:lnTo>
                <a:lnTo>
                  <a:pt x="6641368" y="736600"/>
                </a:lnTo>
                <a:lnTo>
                  <a:pt x="6637057" y="736600"/>
                </a:lnTo>
                <a:lnTo>
                  <a:pt x="6634918" y="749300"/>
                </a:lnTo>
                <a:lnTo>
                  <a:pt x="6678461" y="749300"/>
                </a:lnTo>
                <a:lnTo>
                  <a:pt x="6677765" y="736600"/>
                </a:lnTo>
                <a:lnTo>
                  <a:pt x="6677169" y="723900"/>
                </a:lnTo>
                <a:close/>
              </a:path>
              <a:path w="6683375" h="3365500">
                <a:moveTo>
                  <a:pt x="6651719" y="711200"/>
                </a:moveTo>
                <a:lnTo>
                  <a:pt x="6638795" y="711200"/>
                </a:lnTo>
                <a:lnTo>
                  <a:pt x="6640088" y="723900"/>
                </a:lnTo>
                <a:lnTo>
                  <a:pt x="6641281" y="723900"/>
                </a:lnTo>
                <a:lnTo>
                  <a:pt x="6651719" y="711200"/>
                </a:lnTo>
                <a:close/>
              </a:path>
              <a:path w="6683375" h="3365500">
                <a:moveTo>
                  <a:pt x="6669712" y="711200"/>
                </a:moveTo>
                <a:lnTo>
                  <a:pt x="6651719" y="711200"/>
                </a:lnTo>
                <a:lnTo>
                  <a:pt x="6649234" y="723900"/>
                </a:lnTo>
                <a:lnTo>
                  <a:pt x="6668520" y="723900"/>
                </a:lnTo>
                <a:lnTo>
                  <a:pt x="6669712" y="711200"/>
                </a:lnTo>
                <a:close/>
              </a:path>
              <a:path w="6683375" h="3365500">
                <a:moveTo>
                  <a:pt x="18341" y="685800"/>
                </a:moveTo>
                <a:lnTo>
                  <a:pt x="4374" y="685800"/>
                </a:lnTo>
                <a:lnTo>
                  <a:pt x="5655" y="698500"/>
                </a:lnTo>
                <a:lnTo>
                  <a:pt x="7468" y="711200"/>
                </a:lnTo>
                <a:lnTo>
                  <a:pt x="9672" y="711200"/>
                </a:lnTo>
                <a:lnTo>
                  <a:pt x="12128" y="698500"/>
                </a:lnTo>
                <a:lnTo>
                  <a:pt x="15113" y="698500"/>
                </a:lnTo>
                <a:lnTo>
                  <a:pt x="18341" y="685800"/>
                </a:lnTo>
                <a:close/>
              </a:path>
              <a:path w="6683375" h="3365500">
                <a:moveTo>
                  <a:pt x="47221" y="698500"/>
                </a:moveTo>
                <a:lnTo>
                  <a:pt x="17198" y="698500"/>
                </a:lnTo>
                <a:lnTo>
                  <a:pt x="15048" y="711200"/>
                </a:lnTo>
                <a:lnTo>
                  <a:pt x="47221" y="711200"/>
                </a:lnTo>
                <a:lnTo>
                  <a:pt x="47221" y="698500"/>
                </a:lnTo>
                <a:close/>
              </a:path>
              <a:path w="6683375" h="3365500">
                <a:moveTo>
                  <a:pt x="6675976" y="698500"/>
                </a:moveTo>
                <a:lnTo>
                  <a:pt x="6636807" y="698500"/>
                </a:lnTo>
                <a:lnTo>
                  <a:pt x="6636211" y="711200"/>
                </a:lnTo>
                <a:lnTo>
                  <a:pt x="6672198" y="711200"/>
                </a:lnTo>
                <a:lnTo>
                  <a:pt x="6675976" y="698500"/>
                </a:lnTo>
                <a:close/>
              </a:path>
              <a:path w="6683375" h="3365500">
                <a:moveTo>
                  <a:pt x="33005" y="685800"/>
                </a:moveTo>
                <a:lnTo>
                  <a:pt x="21047" y="685800"/>
                </a:lnTo>
                <a:lnTo>
                  <a:pt x="22467" y="698500"/>
                </a:lnTo>
                <a:lnTo>
                  <a:pt x="34198" y="698500"/>
                </a:lnTo>
                <a:lnTo>
                  <a:pt x="33005" y="685800"/>
                </a:lnTo>
                <a:close/>
              </a:path>
              <a:path w="6683375" h="3365500">
                <a:moveTo>
                  <a:pt x="43542" y="685800"/>
                </a:moveTo>
                <a:lnTo>
                  <a:pt x="42250" y="685800"/>
                </a:lnTo>
                <a:lnTo>
                  <a:pt x="35490" y="698500"/>
                </a:lnTo>
                <a:lnTo>
                  <a:pt x="44735" y="698500"/>
                </a:lnTo>
                <a:lnTo>
                  <a:pt x="43542" y="685800"/>
                </a:lnTo>
                <a:close/>
              </a:path>
              <a:path w="6683375" h="3365500">
                <a:moveTo>
                  <a:pt x="6672795" y="685800"/>
                </a:moveTo>
                <a:lnTo>
                  <a:pt x="6647942" y="685800"/>
                </a:lnTo>
                <a:lnTo>
                  <a:pt x="6643667" y="698500"/>
                </a:lnTo>
                <a:lnTo>
                  <a:pt x="6673491" y="698500"/>
                </a:lnTo>
                <a:lnTo>
                  <a:pt x="6672795" y="685800"/>
                </a:lnTo>
                <a:close/>
              </a:path>
              <a:path w="6683375" h="3365500">
                <a:moveTo>
                  <a:pt x="46226" y="673100"/>
                </a:moveTo>
                <a:lnTo>
                  <a:pt x="5741" y="673100"/>
                </a:lnTo>
                <a:lnTo>
                  <a:pt x="4451" y="685800"/>
                </a:lnTo>
                <a:lnTo>
                  <a:pt x="45531" y="685800"/>
                </a:lnTo>
                <a:lnTo>
                  <a:pt x="46226" y="673100"/>
                </a:lnTo>
                <a:close/>
              </a:path>
              <a:path w="6683375" h="3365500">
                <a:moveTo>
                  <a:pt x="6675662" y="660400"/>
                </a:moveTo>
                <a:lnTo>
                  <a:pt x="6633328" y="660400"/>
                </a:lnTo>
                <a:lnTo>
                  <a:pt x="6634918" y="673100"/>
                </a:lnTo>
                <a:lnTo>
                  <a:pt x="6637801" y="685800"/>
                </a:lnTo>
                <a:lnTo>
                  <a:pt x="6671005" y="685800"/>
                </a:lnTo>
                <a:lnTo>
                  <a:pt x="6679157" y="673100"/>
                </a:lnTo>
                <a:lnTo>
                  <a:pt x="6677765" y="673100"/>
                </a:lnTo>
                <a:lnTo>
                  <a:pt x="6675662" y="660400"/>
                </a:lnTo>
                <a:close/>
              </a:path>
              <a:path w="6683375" h="3365500">
                <a:moveTo>
                  <a:pt x="45034" y="647700"/>
                </a:moveTo>
                <a:lnTo>
                  <a:pt x="15011" y="647700"/>
                </a:lnTo>
                <a:lnTo>
                  <a:pt x="15607" y="660400"/>
                </a:lnTo>
                <a:lnTo>
                  <a:pt x="7555" y="660400"/>
                </a:lnTo>
                <a:lnTo>
                  <a:pt x="7142" y="673100"/>
                </a:lnTo>
                <a:lnTo>
                  <a:pt x="49507" y="673100"/>
                </a:lnTo>
                <a:lnTo>
                  <a:pt x="47917" y="660400"/>
                </a:lnTo>
                <a:lnTo>
                  <a:pt x="45034" y="647700"/>
                </a:lnTo>
                <a:close/>
              </a:path>
              <a:path w="6683375" h="3365500">
                <a:moveTo>
                  <a:pt x="39168" y="635000"/>
                </a:moveTo>
                <a:lnTo>
                  <a:pt x="3678" y="635000"/>
                </a:lnTo>
                <a:lnTo>
                  <a:pt x="5070" y="647700"/>
                </a:lnTo>
                <a:lnTo>
                  <a:pt x="6362" y="660400"/>
                </a:lnTo>
                <a:lnTo>
                  <a:pt x="15011" y="647700"/>
                </a:lnTo>
                <a:lnTo>
                  <a:pt x="34893" y="647700"/>
                </a:lnTo>
                <a:lnTo>
                  <a:pt x="39168" y="635000"/>
                </a:lnTo>
                <a:close/>
              </a:path>
              <a:path w="6683375" h="3365500">
                <a:moveTo>
                  <a:pt x="6639119" y="645860"/>
                </a:moveTo>
                <a:lnTo>
                  <a:pt x="6637304" y="647700"/>
                </a:lnTo>
                <a:lnTo>
                  <a:pt x="6636609" y="660400"/>
                </a:lnTo>
                <a:lnTo>
                  <a:pt x="6675976" y="660400"/>
                </a:lnTo>
                <a:lnTo>
                  <a:pt x="6675280" y="647700"/>
                </a:lnTo>
                <a:lnTo>
                  <a:pt x="6639292" y="647700"/>
                </a:lnTo>
                <a:lnTo>
                  <a:pt x="6639119" y="645860"/>
                </a:lnTo>
                <a:close/>
              </a:path>
              <a:path w="6683375" h="3365500">
                <a:moveTo>
                  <a:pt x="6644431" y="640474"/>
                </a:moveTo>
                <a:lnTo>
                  <a:pt x="6639119" y="645860"/>
                </a:lnTo>
                <a:lnTo>
                  <a:pt x="6639292" y="647700"/>
                </a:lnTo>
                <a:lnTo>
                  <a:pt x="6640585" y="647700"/>
                </a:lnTo>
                <a:lnTo>
                  <a:pt x="6644431" y="640474"/>
                </a:lnTo>
                <a:close/>
              </a:path>
              <a:path w="6683375" h="3365500">
                <a:moveTo>
                  <a:pt x="6677094" y="635000"/>
                </a:moveTo>
                <a:lnTo>
                  <a:pt x="6649830" y="635000"/>
                </a:lnTo>
                <a:lnTo>
                  <a:pt x="6644431" y="640474"/>
                </a:lnTo>
                <a:lnTo>
                  <a:pt x="6640585" y="647700"/>
                </a:lnTo>
                <a:lnTo>
                  <a:pt x="6675693" y="647700"/>
                </a:lnTo>
                <a:lnTo>
                  <a:pt x="6677094" y="635000"/>
                </a:lnTo>
                <a:close/>
              </a:path>
              <a:path w="6683375" h="3365500">
                <a:moveTo>
                  <a:pt x="6647345" y="635000"/>
                </a:moveTo>
                <a:lnTo>
                  <a:pt x="6638100" y="635000"/>
                </a:lnTo>
                <a:lnTo>
                  <a:pt x="6639119" y="645860"/>
                </a:lnTo>
                <a:lnTo>
                  <a:pt x="6644431" y="640474"/>
                </a:lnTo>
                <a:lnTo>
                  <a:pt x="6647345" y="635000"/>
                </a:lnTo>
                <a:close/>
              </a:path>
              <a:path w="6683375" h="3365500">
                <a:moveTo>
                  <a:pt x="46624" y="622300"/>
                </a:moveTo>
                <a:lnTo>
                  <a:pt x="10040" y="622300"/>
                </a:lnTo>
                <a:lnTo>
                  <a:pt x="10637" y="635000"/>
                </a:lnTo>
                <a:lnTo>
                  <a:pt x="46028" y="635000"/>
                </a:lnTo>
                <a:lnTo>
                  <a:pt x="46624" y="622300"/>
                </a:lnTo>
                <a:close/>
              </a:path>
              <a:path w="6683375" h="3365500">
                <a:moveTo>
                  <a:pt x="6660856" y="622300"/>
                </a:moveTo>
                <a:lnTo>
                  <a:pt x="6639889" y="622300"/>
                </a:lnTo>
                <a:lnTo>
                  <a:pt x="6635614" y="635000"/>
                </a:lnTo>
                <a:lnTo>
                  <a:pt x="6660368" y="635000"/>
                </a:lnTo>
                <a:lnTo>
                  <a:pt x="6660856" y="622300"/>
                </a:lnTo>
                <a:close/>
              </a:path>
              <a:path w="6683375" h="3365500">
                <a:moveTo>
                  <a:pt x="6678461" y="622300"/>
                </a:moveTo>
                <a:lnTo>
                  <a:pt x="6667721" y="622300"/>
                </a:lnTo>
                <a:lnTo>
                  <a:pt x="6664493" y="635000"/>
                </a:lnTo>
                <a:lnTo>
                  <a:pt x="6678383" y="635000"/>
                </a:lnTo>
                <a:lnTo>
                  <a:pt x="6678461" y="622300"/>
                </a:lnTo>
                <a:close/>
              </a:path>
              <a:path w="6683375" h="3365500">
                <a:moveTo>
                  <a:pt x="10637" y="596900"/>
                </a:moveTo>
                <a:lnTo>
                  <a:pt x="6859" y="622300"/>
                </a:lnTo>
                <a:lnTo>
                  <a:pt x="44039" y="622300"/>
                </a:lnTo>
                <a:lnTo>
                  <a:pt x="42747" y="609600"/>
                </a:lnTo>
                <a:lnTo>
                  <a:pt x="13122" y="609600"/>
                </a:lnTo>
                <a:lnTo>
                  <a:pt x="10637" y="596900"/>
                </a:lnTo>
                <a:close/>
              </a:path>
              <a:path w="6683375" h="3365500">
                <a:moveTo>
                  <a:pt x="6667787" y="609600"/>
                </a:moveTo>
                <a:lnTo>
                  <a:pt x="6641182" y="609600"/>
                </a:lnTo>
                <a:lnTo>
                  <a:pt x="6640585" y="622300"/>
                </a:lnTo>
                <a:lnTo>
                  <a:pt x="6665637" y="622300"/>
                </a:lnTo>
                <a:lnTo>
                  <a:pt x="6667787" y="609600"/>
                </a:lnTo>
                <a:close/>
              </a:path>
              <a:path w="6683375" h="3365500">
                <a:moveTo>
                  <a:pt x="6675367" y="609600"/>
                </a:moveTo>
                <a:lnTo>
                  <a:pt x="6673163" y="609600"/>
                </a:lnTo>
                <a:lnTo>
                  <a:pt x="6670707" y="622300"/>
                </a:lnTo>
                <a:lnTo>
                  <a:pt x="6677180" y="622300"/>
                </a:lnTo>
                <a:lnTo>
                  <a:pt x="6675367" y="609600"/>
                </a:lnTo>
                <a:close/>
              </a:path>
              <a:path w="6683375" h="3365500">
                <a:moveTo>
                  <a:pt x="46028" y="571500"/>
                </a:moveTo>
                <a:lnTo>
                  <a:pt x="5070" y="571500"/>
                </a:lnTo>
                <a:lnTo>
                  <a:pt x="5666" y="596900"/>
                </a:lnTo>
                <a:lnTo>
                  <a:pt x="14315" y="596900"/>
                </a:lnTo>
                <a:lnTo>
                  <a:pt x="13122" y="609600"/>
                </a:lnTo>
                <a:lnTo>
                  <a:pt x="36086" y="609600"/>
                </a:lnTo>
                <a:lnTo>
                  <a:pt x="47320" y="596900"/>
                </a:lnTo>
                <a:lnTo>
                  <a:pt x="48513" y="584200"/>
                </a:lnTo>
                <a:lnTo>
                  <a:pt x="46028" y="571500"/>
                </a:lnTo>
                <a:close/>
              </a:path>
              <a:path w="6683375" h="3365500">
                <a:moveTo>
                  <a:pt x="6675590" y="596900"/>
                </a:moveTo>
                <a:lnTo>
                  <a:pt x="6650526" y="596900"/>
                </a:lnTo>
                <a:lnTo>
                  <a:pt x="6650526" y="609600"/>
                </a:lnTo>
                <a:lnTo>
                  <a:pt x="6671800" y="609600"/>
                </a:lnTo>
                <a:lnTo>
                  <a:pt x="6675590" y="596900"/>
                </a:lnTo>
                <a:close/>
              </a:path>
              <a:path w="6683375" h="3365500">
                <a:moveTo>
                  <a:pt x="6678201" y="571500"/>
                </a:moveTo>
                <a:lnTo>
                  <a:pt x="6645457" y="571500"/>
                </a:lnTo>
                <a:lnTo>
                  <a:pt x="6639292" y="584200"/>
                </a:lnTo>
                <a:lnTo>
                  <a:pt x="6633627" y="584200"/>
                </a:lnTo>
                <a:lnTo>
                  <a:pt x="6633924" y="596900"/>
                </a:lnTo>
                <a:lnTo>
                  <a:pt x="6677069" y="596900"/>
                </a:lnTo>
                <a:lnTo>
                  <a:pt x="6677388" y="584200"/>
                </a:lnTo>
                <a:lnTo>
                  <a:pt x="6678201" y="571500"/>
                </a:lnTo>
                <a:close/>
              </a:path>
              <a:path w="6683375" h="3365500">
                <a:moveTo>
                  <a:pt x="50402" y="533400"/>
                </a:moveTo>
                <a:lnTo>
                  <a:pt x="8151" y="533400"/>
                </a:lnTo>
                <a:lnTo>
                  <a:pt x="10040" y="546100"/>
                </a:lnTo>
                <a:lnTo>
                  <a:pt x="16800" y="546100"/>
                </a:lnTo>
                <a:lnTo>
                  <a:pt x="11233" y="558800"/>
                </a:lnTo>
                <a:lnTo>
                  <a:pt x="7555" y="558800"/>
                </a:lnTo>
                <a:lnTo>
                  <a:pt x="3777" y="571500"/>
                </a:lnTo>
                <a:lnTo>
                  <a:pt x="32408" y="571500"/>
                </a:lnTo>
                <a:lnTo>
                  <a:pt x="47320" y="558800"/>
                </a:lnTo>
                <a:lnTo>
                  <a:pt x="47320" y="546100"/>
                </a:lnTo>
                <a:lnTo>
                  <a:pt x="50402" y="533400"/>
                </a:lnTo>
                <a:close/>
              </a:path>
              <a:path w="6683375" h="3365500">
                <a:moveTo>
                  <a:pt x="6682835" y="533400"/>
                </a:moveTo>
                <a:lnTo>
                  <a:pt x="6657878" y="533400"/>
                </a:lnTo>
                <a:lnTo>
                  <a:pt x="6641644" y="545058"/>
                </a:lnTo>
                <a:lnTo>
                  <a:pt x="6640621" y="546100"/>
                </a:lnTo>
                <a:lnTo>
                  <a:pt x="6634918" y="558800"/>
                </a:lnTo>
                <a:lnTo>
                  <a:pt x="6634323" y="571500"/>
                </a:lnTo>
                <a:lnTo>
                  <a:pt x="6664146" y="571500"/>
                </a:lnTo>
                <a:lnTo>
                  <a:pt x="6670309" y="558800"/>
                </a:lnTo>
                <a:lnTo>
                  <a:pt x="6680947" y="558800"/>
                </a:lnTo>
                <a:lnTo>
                  <a:pt x="6679654" y="546100"/>
                </a:lnTo>
                <a:lnTo>
                  <a:pt x="6678461" y="546100"/>
                </a:lnTo>
                <a:lnTo>
                  <a:pt x="6682835" y="533400"/>
                </a:lnTo>
                <a:close/>
              </a:path>
              <a:path w="6683375" h="3365500">
                <a:moveTo>
                  <a:pt x="6653099" y="533400"/>
                </a:moveTo>
                <a:lnTo>
                  <a:pt x="6639065" y="533400"/>
                </a:lnTo>
                <a:lnTo>
                  <a:pt x="6634361" y="546100"/>
                </a:lnTo>
                <a:lnTo>
                  <a:pt x="6640194" y="546100"/>
                </a:lnTo>
                <a:lnTo>
                  <a:pt x="6641644" y="545058"/>
                </a:lnTo>
                <a:lnTo>
                  <a:pt x="6653099" y="533400"/>
                </a:lnTo>
                <a:close/>
              </a:path>
              <a:path w="6683375" h="3365500">
                <a:moveTo>
                  <a:pt x="6657878" y="533400"/>
                </a:moveTo>
                <a:lnTo>
                  <a:pt x="6653099" y="533400"/>
                </a:lnTo>
                <a:lnTo>
                  <a:pt x="6641644" y="545058"/>
                </a:lnTo>
                <a:lnTo>
                  <a:pt x="6657878" y="533400"/>
                </a:lnTo>
                <a:close/>
              </a:path>
              <a:path w="6683375" h="3365500">
                <a:moveTo>
                  <a:pt x="46028" y="520700"/>
                </a:moveTo>
                <a:lnTo>
                  <a:pt x="3789" y="520700"/>
                </a:lnTo>
                <a:lnTo>
                  <a:pt x="5577" y="533400"/>
                </a:lnTo>
                <a:lnTo>
                  <a:pt x="34198" y="533400"/>
                </a:lnTo>
                <a:lnTo>
                  <a:pt x="46028" y="520700"/>
                </a:lnTo>
                <a:close/>
              </a:path>
              <a:path w="6683375" h="3365500">
                <a:moveTo>
                  <a:pt x="46028" y="520700"/>
                </a:moveTo>
                <a:lnTo>
                  <a:pt x="34198" y="533400"/>
                </a:lnTo>
                <a:lnTo>
                  <a:pt x="44994" y="533400"/>
                </a:lnTo>
                <a:lnTo>
                  <a:pt x="46892" y="529197"/>
                </a:lnTo>
                <a:lnTo>
                  <a:pt x="46028" y="520700"/>
                </a:lnTo>
                <a:close/>
              </a:path>
              <a:path w="6683375" h="3365500">
                <a:moveTo>
                  <a:pt x="46892" y="529197"/>
                </a:moveTo>
                <a:lnTo>
                  <a:pt x="44994" y="533400"/>
                </a:lnTo>
                <a:lnTo>
                  <a:pt x="47320" y="533400"/>
                </a:lnTo>
                <a:lnTo>
                  <a:pt x="46892" y="529197"/>
                </a:lnTo>
                <a:close/>
              </a:path>
              <a:path w="6683375" h="3365500">
                <a:moveTo>
                  <a:pt x="6673778" y="520700"/>
                </a:moveTo>
                <a:lnTo>
                  <a:pt x="6654305" y="520700"/>
                </a:lnTo>
                <a:lnTo>
                  <a:pt x="6651388" y="533400"/>
                </a:lnTo>
                <a:lnTo>
                  <a:pt x="6673118" y="533400"/>
                </a:lnTo>
                <a:lnTo>
                  <a:pt x="6673778" y="520700"/>
                </a:lnTo>
                <a:close/>
              </a:path>
              <a:path w="6683375" h="3365500">
                <a:moveTo>
                  <a:pt x="50732" y="520700"/>
                </a:moveTo>
                <a:lnTo>
                  <a:pt x="46028" y="520700"/>
                </a:lnTo>
                <a:lnTo>
                  <a:pt x="46892" y="529197"/>
                </a:lnTo>
                <a:lnTo>
                  <a:pt x="50732" y="520700"/>
                </a:lnTo>
                <a:close/>
              </a:path>
              <a:path w="6683375" h="3365500">
                <a:moveTo>
                  <a:pt x="42642" y="482600"/>
                </a:moveTo>
                <a:lnTo>
                  <a:pt x="11503" y="482600"/>
                </a:lnTo>
                <a:lnTo>
                  <a:pt x="4354" y="508000"/>
                </a:lnTo>
                <a:lnTo>
                  <a:pt x="24956" y="508000"/>
                </a:lnTo>
                <a:lnTo>
                  <a:pt x="26179" y="520700"/>
                </a:lnTo>
                <a:lnTo>
                  <a:pt x="46122" y="520700"/>
                </a:lnTo>
                <a:lnTo>
                  <a:pt x="38502" y="508000"/>
                </a:lnTo>
                <a:lnTo>
                  <a:pt x="42642" y="495300"/>
                </a:lnTo>
                <a:lnTo>
                  <a:pt x="40854" y="495300"/>
                </a:lnTo>
                <a:lnTo>
                  <a:pt x="42642" y="482600"/>
                </a:lnTo>
                <a:close/>
              </a:path>
              <a:path w="6683375" h="3365500">
                <a:moveTo>
                  <a:pt x="6680834" y="495300"/>
                </a:moveTo>
                <a:lnTo>
                  <a:pt x="6672273" y="495300"/>
                </a:lnTo>
                <a:lnTo>
                  <a:pt x="6666387" y="508000"/>
                </a:lnTo>
                <a:lnTo>
                  <a:pt x="6633797" y="508000"/>
                </a:lnTo>
                <a:lnTo>
                  <a:pt x="6635490" y="520700"/>
                </a:lnTo>
                <a:lnTo>
                  <a:pt x="6674341" y="520700"/>
                </a:lnTo>
                <a:lnTo>
                  <a:pt x="6680834" y="508000"/>
                </a:lnTo>
                <a:lnTo>
                  <a:pt x="6680834" y="495300"/>
                </a:lnTo>
                <a:close/>
              </a:path>
              <a:path w="6683375" h="3365500">
                <a:moveTo>
                  <a:pt x="6682527" y="469900"/>
                </a:moveTo>
                <a:lnTo>
                  <a:pt x="6674907" y="469900"/>
                </a:lnTo>
                <a:lnTo>
                  <a:pt x="6668416" y="482600"/>
                </a:lnTo>
                <a:lnTo>
                  <a:pt x="6643204" y="482600"/>
                </a:lnTo>
                <a:lnTo>
                  <a:pt x="6640194" y="495300"/>
                </a:lnTo>
                <a:lnTo>
                  <a:pt x="6636148" y="495300"/>
                </a:lnTo>
                <a:lnTo>
                  <a:pt x="6634925" y="508000"/>
                </a:lnTo>
                <a:lnTo>
                  <a:pt x="6663712" y="508000"/>
                </a:lnTo>
                <a:lnTo>
                  <a:pt x="6666721" y="495300"/>
                </a:lnTo>
                <a:lnTo>
                  <a:pt x="6681398" y="482600"/>
                </a:lnTo>
                <a:lnTo>
                  <a:pt x="6682527" y="469900"/>
                </a:lnTo>
                <a:close/>
              </a:path>
              <a:path w="6683375" h="3365500">
                <a:moveTo>
                  <a:pt x="46122" y="469900"/>
                </a:moveTo>
                <a:lnTo>
                  <a:pt x="4448" y="469900"/>
                </a:lnTo>
                <a:lnTo>
                  <a:pt x="12068" y="482600"/>
                </a:lnTo>
                <a:lnTo>
                  <a:pt x="46687" y="482600"/>
                </a:lnTo>
                <a:lnTo>
                  <a:pt x="46122" y="469900"/>
                </a:lnTo>
                <a:close/>
              </a:path>
              <a:path w="6683375" h="3365500">
                <a:moveTo>
                  <a:pt x="6676694" y="444500"/>
                </a:moveTo>
                <a:lnTo>
                  <a:pt x="6648472" y="444500"/>
                </a:lnTo>
                <a:lnTo>
                  <a:pt x="6644333" y="457200"/>
                </a:lnTo>
                <a:lnTo>
                  <a:pt x="6638500" y="469900"/>
                </a:lnTo>
                <a:lnTo>
                  <a:pt x="6638500" y="482600"/>
                </a:lnTo>
                <a:lnTo>
                  <a:pt x="6643204" y="469900"/>
                </a:lnTo>
                <a:lnTo>
                  <a:pt x="6663148" y="469900"/>
                </a:lnTo>
                <a:lnTo>
                  <a:pt x="6666628" y="457200"/>
                </a:lnTo>
                <a:lnTo>
                  <a:pt x="6669639" y="457200"/>
                </a:lnTo>
                <a:lnTo>
                  <a:pt x="6676694" y="444500"/>
                </a:lnTo>
                <a:close/>
              </a:path>
              <a:path w="6683375" h="3365500">
                <a:moveTo>
                  <a:pt x="6662583" y="469900"/>
                </a:moveTo>
                <a:lnTo>
                  <a:pt x="6643204" y="469900"/>
                </a:lnTo>
                <a:lnTo>
                  <a:pt x="6647249" y="482600"/>
                </a:lnTo>
                <a:lnTo>
                  <a:pt x="6668416" y="482600"/>
                </a:lnTo>
                <a:lnTo>
                  <a:pt x="6662583" y="469900"/>
                </a:lnTo>
                <a:close/>
              </a:path>
              <a:path w="6683375" h="3365500">
                <a:moveTo>
                  <a:pt x="37280" y="419100"/>
                </a:moveTo>
                <a:lnTo>
                  <a:pt x="25614" y="419100"/>
                </a:lnTo>
                <a:lnTo>
                  <a:pt x="27308" y="431800"/>
                </a:lnTo>
                <a:lnTo>
                  <a:pt x="24391" y="431800"/>
                </a:lnTo>
                <a:lnTo>
                  <a:pt x="13761" y="444500"/>
                </a:lnTo>
                <a:lnTo>
                  <a:pt x="7364" y="444500"/>
                </a:lnTo>
                <a:lnTo>
                  <a:pt x="7928" y="457200"/>
                </a:lnTo>
                <a:lnTo>
                  <a:pt x="6141" y="469900"/>
                </a:lnTo>
                <a:lnTo>
                  <a:pt x="32576" y="469900"/>
                </a:lnTo>
                <a:lnTo>
                  <a:pt x="26743" y="457200"/>
                </a:lnTo>
                <a:lnTo>
                  <a:pt x="46687" y="457200"/>
                </a:lnTo>
                <a:lnTo>
                  <a:pt x="47345" y="444500"/>
                </a:lnTo>
                <a:lnTo>
                  <a:pt x="45088" y="431800"/>
                </a:lnTo>
                <a:lnTo>
                  <a:pt x="37280" y="419100"/>
                </a:lnTo>
                <a:close/>
              </a:path>
              <a:path w="6683375" h="3365500">
                <a:moveTo>
                  <a:pt x="6681398" y="457200"/>
                </a:moveTo>
                <a:lnTo>
                  <a:pt x="6677259" y="457200"/>
                </a:lnTo>
                <a:lnTo>
                  <a:pt x="6676036" y="469900"/>
                </a:lnTo>
                <a:lnTo>
                  <a:pt x="6681961" y="469900"/>
                </a:lnTo>
                <a:lnTo>
                  <a:pt x="6681398" y="457200"/>
                </a:lnTo>
                <a:close/>
              </a:path>
              <a:path w="6683375" h="3365500">
                <a:moveTo>
                  <a:pt x="6680175" y="431800"/>
                </a:moveTo>
                <a:lnTo>
                  <a:pt x="6648472" y="431800"/>
                </a:lnTo>
                <a:lnTo>
                  <a:pt x="6644333" y="444500"/>
                </a:lnTo>
                <a:lnTo>
                  <a:pt x="6681961" y="444500"/>
                </a:lnTo>
                <a:lnTo>
                  <a:pt x="6680175" y="431800"/>
                </a:lnTo>
                <a:close/>
              </a:path>
              <a:path w="6683375" h="3365500">
                <a:moveTo>
                  <a:pt x="6669639" y="419100"/>
                </a:moveTo>
                <a:lnTo>
                  <a:pt x="6633797" y="419100"/>
                </a:lnTo>
                <a:lnTo>
                  <a:pt x="6632009" y="431800"/>
                </a:lnTo>
                <a:lnTo>
                  <a:pt x="6668980" y="431800"/>
                </a:lnTo>
                <a:lnTo>
                  <a:pt x="6669639" y="419100"/>
                </a:lnTo>
                <a:close/>
              </a:path>
              <a:path w="6683375" h="3365500">
                <a:moveTo>
                  <a:pt x="48474" y="393700"/>
                </a:moveTo>
                <a:lnTo>
                  <a:pt x="1537" y="393700"/>
                </a:lnTo>
                <a:lnTo>
                  <a:pt x="2637" y="406400"/>
                </a:lnTo>
                <a:lnTo>
                  <a:pt x="4618" y="419100"/>
                </a:lnTo>
                <a:lnTo>
                  <a:pt x="47345" y="419100"/>
                </a:lnTo>
                <a:lnTo>
                  <a:pt x="49039" y="406400"/>
                </a:lnTo>
                <a:lnTo>
                  <a:pt x="50826" y="406400"/>
                </a:lnTo>
                <a:lnTo>
                  <a:pt x="48474" y="393700"/>
                </a:lnTo>
                <a:close/>
              </a:path>
              <a:path w="6683375" h="3365500">
                <a:moveTo>
                  <a:pt x="6680175" y="406400"/>
                </a:moveTo>
                <a:lnTo>
                  <a:pt x="6645556" y="406400"/>
                </a:lnTo>
                <a:lnTo>
                  <a:pt x="6635490" y="419100"/>
                </a:lnTo>
                <a:lnTo>
                  <a:pt x="6676694" y="419100"/>
                </a:lnTo>
                <a:lnTo>
                  <a:pt x="6680175" y="406400"/>
                </a:lnTo>
                <a:close/>
              </a:path>
              <a:path w="6683375" h="3365500">
                <a:moveTo>
                  <a:pt x="6674907" y="355600"/>
                </a:moveTo>
                <a:lnTo>
                  <a:pt x="6653176" y="355600"/>
                </a:lnTo>
                <a:lnTo>
                  <a:pt x="6650824" y="368300"/>
                </a:lnTo>
                <a:lnTo>
                  <a:pt x="6639629" y="368300"/>
                </a:lnTo>
                <a:lnTo>
                  <a:pt x="6636148" y="381000"/>
                </a:lnTo>
                <a:lnTo>
                  <a:pt x="6635490" y="381000"/>
                </a:lnTo>
                <a:lnTo>
                  <a:pt x="6637748" y="406400"/>
                </a:lnTo>
                <a:lnTo>
                  <a:pt x="6681298" y="406400"/>
                </a:lnTo>
                <a:lnTo>
                  <a:pt x="6680198" y="393700"/>
                </a:lnTo>
                <a:lnTo>
                  <a:pt x="6655528" y="393700"/>
                </a:lnTo>
                <a:lnTo>
                  <a:pt x="6658444" y="381000"/>
                </a:lnTo>
                <a:lnTo>
                  <a:pt x="6669074" y="368300"/>
                </a:lnTo>
                <a:lnTo>
                  <a:pt x="6674907" y="355600"/>
                </a:lnTo>
                <a:close/>
              </a:path>
              <a:path w="6683375" h="3365500">
                <a:moveTo>
                  <a:pt x="34363" y="368300"/>
                </a:moveTo>
                <a:lnTo>
                  <a:pt x="13855" y="368300"/>
                </a:lnTo>
                <a:lnTo>
                  <a:pt x="13197" y="381000"/>
                </a:lnTo>
                <a:lnTo>
                  <a:pt x="12068" y="393700"/>
                </a:lnTo>
                <a:lnTo>
                  <a:pt x="34363" y="393700"/>
                </a:lnTo>
                <a:lnTo>
                  <a:pt x="38502" y="381000"/>
                </a:lnTo>
                <a:lnTo>
                  <a:pt x="31447" y="381000"/>
                </a:lnTo>
                <a:lnTo>
                  <a:pt x="34363" y="368300"/>
                </a:lnTo>
                <a:close/>
              </a:path>
              <a:path w="6683375" h="3365500">
                <a:moveTo>
                  <a:pt x="6676694" y="381000"/>
                </a:moveTo>
                <a:lnTo>
                  <a:pt x="6667287" y="381000"/>
                </a:lnTo>
                <a:lnTo>
                  <a:pt x="6664935" y="393700"/>
                </a:lnTo>
                <a:lnTo>
                  <a:pt x="6678217" y="393700"/>
                </a:lnTo>
                <a:lnTo>
                  <a:pt x="6676694" y="381000"/>
                </a:lnTo>
                <a:close/>
              </a:path>
              <a:path w="6683375" h="3365500">
                <a:moveTo>
                  <a:pt x="39631" y="342900"/>
                </a:moveTo>
                <a:lnTo>
                  <a:pt x="16207" y="342900"/>
                </a:lnTo>
                <a:lnTo>
                  <a:pt x="13197" y="355600"/>
                </a:lnTo>
                <a:lnTo>
                  <a:pt x="873" y="355600"/>
                </a:lnTo>
                <a:lnTo>
                  <a:pt x="2660" y="368300"/>
                </a:lnTo>
                <a:lnTo>
                  <a:pt x="38502" y="368300"/>
                </a:lnTo>
                <a:lnTo>
                  <a:pt x="44335" y="355600"/>
                </a:lnTo>
                <a:lnTo>
                  <a:pt x="39631" y="342900"/>
                </a:lnTo>
                <a:close/>
              </a:path>
              <a:path w="6683375" h="3365500">
                <a:moveTo>
                  <a:pt x="6676694" y="330200"/>
                </a:moveTo>
                <a:lnTo>
                  <a:pt x="6641981" y="330200"/>
                </a:lnTo>
                <a:lnTo>
                  <a:pt x="6640194" y="342900"/>
                </a:lnTo>
                <a:lnTo>
                  <a:pt x="6638500" y="342900"/>
                </a:lnTo>
                <a:lnTo>
                  <a:pt x="6635490" y="355600"/>
                </a:lnTo>
                <a:lnTo>
                  <a:pt x="6675471" y="355600"/>
                </a:lnTo>
                <a:lnTo>
                  <a:pt x="6674907" y="342900"/>
                </a:lnTo>
                <a:lnTo>
                  <a:pt x="6676694" y="330200"/>
                </a:lnTo>
                <a:close/>
              </a:path>
              <a:path w="6683375" h="3365500">
                <a:moveTo>
                  <a:pt x="49039" y="317500"/>
                </a:moveTo>
                <a:lnTo>
                  <a:pt x="1437" y="317500"/>
                </a:lnTo>
                <a:lnTo>
                  <a:pt x="308" y="330200"/>
                </a:lnTo>
                <a:lnTo>
                  <a:pt x="1437" y="342900"/>
                </a:lnTo>
                <a:lnTo>
                  <a:pt x="6800" y="342900"/>
                </a:lnTo>
                <a:lnTo>
                  <a:pt x="7928" y="330200"/>
                </a:lnTo>
                <a:lnTo>
                  <a:pt x="47910" y="330200"/>
                </a:lnTo>
                <a:lnTo>
                  <a:pt x="49039" y="317500"/>
                </a:lnTo>
                <a:close/>
              </a:path>
              <a:path w="6683375" h="3365500">
                <a:moveTo>
                  <a:pt x="39631" y="330200"/>
                </a:moveTo>
                <a:lnTo>
                  <a:pt x="14420" y="330200"/>
                </a:lnTo>
                <a:lnTo>
                  <a:pt x="20252" y="342900"/>
                </a:lnTo>
                <a:lnTo>
                  <a:pt x="36715" y="342900"/>
                </a:lnTo>
                <a:lnTo>
                  <a:pt x="39631" y="330200"/>
                </a:lnTo>
                <a:close/>
              </a:path>
              <a:path w="6683375" h="3365500">
                <a:moveTo>
                  <a:pt x="6678482" y="292100"/>
                </a:moveTo>
                <a:lnTo>
                  <a:pt x="6666064" y="304800"/>
                </a:lnTo>
                <a:lnTo>
                  <a:pt x="6636713" y="304800"/>
                </a:lnTo>
                <a:lnTo>
                  <a:pt x="6644333" y="317500"/>
                </a:lnTo>
                <a:lnTo>
                  <a:pt x="6640194" y="330200"/>
                </a:lnTo>
                <a:lnTo>
                  <a:pt x="6670768" y="330200"/>
                </a:lnTo>
                <a:lnTo>
                  <a:pt x="6671332" y="317500"/>
                </a:lnTo>
                <a:lnTo>
                  <a:pt x="6678482" y="292100"/>
                </a:lnTo>
                <a:close/>
              </a:path>
              <a:path w="6683375" h="3365500">
                <a:moveTo>
                  <a:pt x="48474" y="279400"/>
                </a:moveTo>
                <a:lnTo>
                  <a:pt x="8493" y="279400"/>
                </a:lnTo>
                <a:lnTo>
                  <a:pt x="2002" y="292100"/>
                </a:lnTo>
                <a:lnTo>
                  <a:pt x="2002" y="304800"/>
                </a:lnTo>
                <a:lnTo>
                  <a:pt x="19123" y="304800"/>
                </a:lnTo>
                <a:lnTo>
                  <a:pt x="16113" y="317500"/>
                </a:lnTo>
                <a:lnTo>
                  <a:pt x="47345" y="317500"/>
                </a:lnTo>
                <a:lnTo>
                  <a:pt x="41419" y="304800"/>
                </a:lnTo>
                <a:lnTo>
                  <a:pt x="28531" y="292100"/>
                </a:lnTo>
                <a:lnTo>
                  <a:pt x="43771" y="292100"/>
                </a:lnTo>
                <a:lnTo>
                  <a:pt x="48474" y="279400"/>
                </a:lnTo>
                <a:close/>
              </a:path>
              <a:path w="6683375" h="3365500">
                <a:moveTo>
                  <a:pt x="6675471" y="279400"/>
                </a:moveTo>
                <a:lnTo>
                  <a:pt x="6659082" y="279400"/>
                </a:lnTo>
                <a:lnTo>
                  <a:pt x="6653269" y="292100"/>
                </a:lnTo>
                <a:lnTo>
                  <a:pt x="6637842" y="292100"/>
                </a:lnTo>
                <a:lnTo>
                  <a:pt x="6632103" y="304800"/>
                </a:lnTo>
                <a:lnTo>
                  <a:pt x="6656657" y="304800"/>
                </a:lnTo>
                <a:lnTo>
                  <a:pt x="6669639" y="292100"/>
                </a:lnTo>
                <a:lnTo>
                  <a:pt x="6675471" y="279400"/>
                </a:lnTo>
                <a:close/>
              </a:path>
              <a:path w="6683375" h="3365500">
                <a:moveTo>
                  <a:pt x="6658914" y="279400"/>
                </a:moveTo>
                <a:lnTo>
                  <a:pt x="6645932" y="279400"/>
                </a:lnTo>
                <a:lnTo>
                  <a:pt x="6640194" y="292100"/>
                </a:lnTo>
                <a:lnTo>
                  <a:pt x="6649224" y="292100"/>
                </a:lnTo>
                <a:lnTo>
                  <a:pt x="6658914" y="279400"/>
                </a:lnTo>
                <a:close/>
              </a:path>
              <a:path w="6683375" h="3365500">
                <a:moveTo>
                  <a:pt x="44617" y="254000"/>
                </a:moveTo>
                <a:lnTo>
                  <a:pt x="4980" y="254000"/>
                </a:lnTo>
                <a:lnTo>
                  <a:pt x="7058" y="266700"/>
                </a:lnTo>
                <a:lnTo>
                  <a:pt x="10654" y="279400"/>
                </a:lnTo>
                <a:lnTo>
                  <a:pt x="26273" y="279400"/>
                </a:lnTo>
                <a:lnTo>
                  <a:pt x="36339" y="266700"/>
                </a:lnTo>
                <a:lnTo>
                  <a:pt x="46687" y="266700"/>
                </a:lnTo>
                <a:lnTo>
                  <a:pt x="44617" y="254000"/>
                </a:lnTo>
                <a:close/>
              </a:path>
              <a:path w="6683375" h="3365500">
                <a:moveTo>
                  <a:pt x="46687" y="266700"/>
                </a:moveTo>
                <a:lnTo>
                  <a:pt x="38973" y="266700"/>
                </a:lnTo>
                <a:lnTo>
                  <a:pt x="43018" y="279400"/>
                </a:lnTo>
                <a:lnTo>
                  <a:pt x="46969" y="279400"/>
                </a:lnTo>
                <a:lnTo>
                  <a:pt x="46687" y="266700"/>
                </a:lnTo>
                <a:close/>
              </a:path>
              <a:path w="6683375" h="3365500">
                <a:moveTo>
                  <a:pt x="6638877" y="266700"/>
                </a:moveTo>
                <a:lnTo>
                  <a:pt x="6635584" y="266700"/>
                </a:lnTo>
                <a:lnTo>
                  <a:pt x="6635208" y="279400"/>
                </a:lnTo>
                <a:lnTo>
                  <a:pt x="6638877" y="266700"/>
                </a:lnTo>
                <a:close/>
              </a:path>
              <a:path w="6683375" h="3365500">
                <a:moveTo>
                  <a:pt x="6650258" y="266700"/>
                </a:moveTo>
                <a:lnTo>
                  <a:pt x="6638877" y="266700"/>
                </a:lnTo>
                <a:lnTo>
                  <a:pt x="6641887" y="279400"/>
                </a:lnTo>
                <a:lnTo>
                  <a:pt x="6646873" y="279400"/>
                </a:lnTo>
                <a:lnTo>
                  <a:pt x="6650258" y="266700"/>
                </a:lnTo>
                <a:close/>
              </a:path>
              <a:path w="6683375" h="3365500">
                <a:moveTo>
                  <a:pt x="6669639" y="266700"/>
                </a:moveTo>
                <a:lnTo>
                  <a:pt x="6650258" y="266700"/>
                </a:lnTo>
                <a:lnTo>
                  <a:pt x="6649977" y="279400"/>
                </a:lnTo>
                <a:lnTo>
                  <a:pt x="6660608" y="279400"/>
                </a:lnTo>
                <a:lnTo>
                  <a:pt x="6669639" y="266700"/>
                </a:lnTo>
                <a:close/>
              </a:path>
              <a:path w="6683375" h="3365500">
                <a:moveTo>
                  <a:pt x="6677259" y="266700"/>
                </a:moveTo>
                <a:lnTo>
                  <a:pt x="6670838" y="266700"/>
                </a:lnTo>
                <a:lnTo>
                  <a:pt x="6666569" y="279400"/>
                </a:lnTo>
                <a:lnTo>
                  <a:pt x="6679046" y="279400"/>
                </a:lnTo>
                <a:lnTo>
                  <a:pt x="6677259" y="266700"/>
                </a:lnTo>
                <a:close/>
              </a:path>
              <a:path w="6683375" h="3365500">
                <a:moveTo>
                  <a:pt x="6662301" y="254000"/>
                </a:moveTo>
                <a:lnTo>
                  <a:pt x="6636901" y="254000"/>
                </a:lnTo>
                <a:lnTo>
                  <a:pt x="6635866" y="266700"/>
                </a:lnTo>
                <a:lnTo>
                  <a:pt x="6662301" y="266700"/>
                </a:lnTo>
                <a:lnTo>
                  <a:pt x="6662301" y="254000"/>
                </a:lnTo>
                <a:close/>
              </a:path>
              <a:path w="6683375" h="3365500">
                <a:moveTo>
                  <a:pt x="39631" y="241300"/>
                </a:moveTo>
                <a:lnTo>
                  <a:pt x="10939" y="241300"/>
                </a:lnTo>
                <a:lnTo>
                  <a:pt x="6235" y="254000"/>
                </a:lnTo>
                <a:lnTo>
                  <a:pt x="37656" y="254000"/>
                </a:lnTo>
                <a:lnTo>
                  <a:pt x="39631" y="241300"/>
                </a:lnTo>
                <a:close/>
              </a:path>
              <a:path w="6683375" h="3365500">
                <a:moveTo>
                  <a:pt x="47628" y="241300"/>
                </a:moveTo>
                <a:lnTo>
                  <a:pt x="39631" y="241300"/>
                </a:lnTo>
                <a:lnTo>
                  <a:pt x="47345" y="254000"/>
                </a:lnTo>
                <a:lnTo>
                  <a:pt x="47628" y="241300"/>
                </a:lnTo>
                <a:close/>
              </a:path>
              <a:path w="6683375" h="3365500">
                <a:moveTo>
                  <a:pt x="6676412" y="215900"/>
                </a:moveTo>
                <a:lnTo>
                  <a:pt x="6673684" y="215900"/>
                </a:lnTo>
                <a:lnTo>
                  <a:pt x="6670579" y="228600"/>
                </a:lnTo>
                <a:lnTo>
                  <a:pt x="6666063" y="228600"/>
                </a:lnTo>
                <a:lnTo>
                  <a:pt x="6661407" y="241300"/>
                </a:lnTo>
                <a:lnTo>
                  <a:pt x="6648941" y="241300"/>
                </a:lnTo>
                <a:lnTo>
                  <a:pt x="6643861" y="254000"/>
                </a:lnTo>
                <a:lnTo>
                  <a:pt x="6670485" y="254000"/>
                </a:lnTo>
                <a:lnTo>
                  <a:pt x="6676881" y="241300"/>
                </a:lnTo>
                <a:lnTo>
                  <a:pt x="6676412" y="215900"/>
                </a:lnTo>
                <a:close/>
              </a:path>
              <a:path w="6683375" h="3365500">
                <a:moveTo>
                  <a:pt x="41607" y="228600"/>
                </a:moveTo>
                <a:lnTo>
                  <a:pt x="18935" y="228600"/>
                </a:lnTo>
                <a:lnTo>
                  <a:pt x="15925" y="241300"/>
                </a:lnTo>
                <a:lnTo>
                  <a:pt x="48004" y="241300"/>
                </a:lnTo>
                <a:lnTo>
                  <a:pt x="41607" y="228600"/>
                </a:lnTo>
                <a:close/>
              </a:path>
              <a:path w="6683375" h="3365500">
                <a:moveTo>
                  <a:pt x="6678294" y="203200"/>
                </a:moveTo>
                <a:lnTo>
                  <a:pt x="6639723" y="203200"/>
                </a:lnTo>
                <a:lnTo>
                  <a:pt x="6636713" y="215900"/>
                </a:lnTo>
                <a:lnTo>
                  <a:pt x="6633701" y="215900"/>
                </a:lnTo>
                <a:lnTo>
                  <a:pt x="6634361" y="228600"/>
                </a:lnTo>
                <a:lnTo>
                  <a:pt x="6637465" y="241300"/>
                </a:lnTo>
                <a:lnTo>
                  <a:pt x="6654587" y="241300"/>
                </a:lnTo>
                <a:lnTo>
                  <a:pt x="6663242" y="228600"/>
                </a:lnTo>
                <a:lnTo>
                  <a:pt x="6665970" y="228600"/>
                </a:lnTo>
                <a:lnTo>
                  <a:pt x="6667663" y="215900"/>
                </a:lnTo>
                <a:lnTo>
                  <a:pt x="6678294" y="203200"/>
                </a:lnTo>
                <a:close/>
              </a:path>
              <a:path w="6683375" h="3365500">
                <a:moveTo>
                  <a:pt x="43959" y="203200"/>
                </a:moveTo>
                <a:lnTo>
                  <a:pt x="6235" y="203200"/>
                </a:lnTo>
                <a:lnTo>
                  <a:pt x="7552" y="228600"/>
                </a:lnTo>
                <a:lnTo>
                  <a:pt x="37280" y="228600"/>
                </a:lnTo>
                <a:lnTo>
                  <a:pt x="32952" y="215900"/>
                </a:lnTo>
                <a:lnTo>
                  <a:pt x="45652" y="215900"/>
                </a:lnTo>
                <a:lnTo>
                  <a:pt x="43959" y="203200"/>
                </a:lnTo>
                <a:close/>
              </a:path>
              <a:path w="6683375" h="3365500">
                <a:moveTo>
                  <a:pt x="47345" y="215900"/>
                </a:moveTo>
                <a:lnTo>
                  <a:pt x="32952" y="215900"/>
                </a:lnTo>
                <a:lnTo>
                  <a:pt x="41607" y="228600"/>
                </a:lnTo>
                <a:lnTo>
                  <a:pt x="46028" y="228600"/>
                </a:lnTo>
                <a:lnTo>
                  <a:pt x="47345" y="215900"/>
                </a:lnTo>
                <a:close/>
              </a:path>
              <a:path w="6683375" h="3365500">
                <a:moveTo>
                  <a:pt x="47910" y="190500"/>
                </a:moveTo>
                <a:lnTo>
                  <a:pt x="12914" y="190500"/>
                </a:lnTo>
                <a:lnTo>
                  <a:pt x="9245" y="203200"/>
                </a:lnTo>
                <a:lnTo>
                  <a:pt x="34928" y="203200"/>
                </a:lnTo>
                <a:lnTo>
                  <a:pt x="47910" y="190500"/>
                </a:lnTo>
                <a:close/>
              </a:path>
              <a:path w="6683375" h="3365500">
                <a:moveTo>
                  <a:pt x="6675202" y="165100"/>
                </a:moveTo>
                <a:lnTo>
                  <a:pt x="6646591" y="165100"/>
                </a:lnTo>
                <a:lnTo>
                  <a:pt x="6646214" y="177800"/>
                </a:lnTo>
                <a:lnTo>
                  <a:pt x="6638781" y="177800"/>
                </a:lnTo>
                <a:lnTo>
                  <a:pt x="6638406" y="203200"/>
                </a:lnTo>
                <a:lnTo>
                  <a:pt x="6640852" y="190500"/>
                </a:lnTo>
                <a:lnTo>
                  <a:pt x="6674029" y="190500"/>
                </a:lnTo>
                <a:lnTo>
                  <a:pt x="6674942" y="177800"/>
                </a:lnTo>
                <a:lnTo>
                  <a:pt x="6675202" y="165100"/>
                </a:lnTo>
                <a:close/>
              </a:path>
              <a:path w="6683375" h="3365500">
                <a:moveTo>
                  <a:pt x="6674029" y="190500"/>
                </a:moveTo>
                <a:lnTo>
                  <a:pt x="6640852" y="190500"/>
                </a:lnTo>
                <a:lnTo>
                  <a:pt x="6644897" y="203200"/>
                </a:lnTo>
                <a:lnTo>
                  <a:pt x="6672649" y="203200"/>
                </a:lnTo>
                <a:lnTo>
                  <a:pt x="6674029" y="190500"/>
                </a:lnTo>
                <a:close/>
              </a:path>
              <a:path w="6683375" h="3365500">
                <a:moveTo>
                  <a:pt x="13761" y="177800"/>
                </a:moveTo>
                <a:lnTo>
                  <a:pt x="6235" y="177800"/>
                </a:lnTo>
                <a:lnTo>
                  <a:pt x="7176" y="190500"/>
                </a:lnTo>
                <a:lnTo>
                  <a:pt x="20252" y="190500"/>
                </a:lnTo>
                <a:lnTo>
                  <a:pt x="13761" y="177800"/>
                </a:lnTo>
                <a:close/>
              </a:path>
              <a:path w="6683375" h="3365500">
                <a:moveTo>
                  <a:pt x="43206" y="177800"/>
                </a:moveTo>
                <a:lnTo>
                  <a:pt x="20252" y="177800"/>
                </a:lnTo>
                <a:lnTo>
                  <a:pt x="20252" y="190500"/>
                </a:lnTo>
                <a:lnTo>
                  <a:pt x="46593" y="190500"/>
                </a:lnTo>
                <a:lnTo>
                  <a:pt x="43206" y="177800"/>
                </a:lnTo>
                <a:close/>
              </a:path>
              <a:path w="6683375" h="3365500">
                <a:moveTo>
                  <a:pt x="46969" y="152400"/>
                </a:moveTo>
                <a:lnTo>
                  <a:pt x="17242" y="152400"/>
                </a:lnTo>
                <a:lnTo>
                  <a:pt x="15925" y="165100"/>
                </a:lnTo>
                <a:lnTo>
                  <a:pt x="8211" y="165100"/>
                </a:lnTo>
                <a:lnTo>
                  <a:pt x="9151" y="177800"/>
                </a:lnTo>
                <a:lnTo>
                  <a:pt x="48004" y="177800"/>
                </a:lnTo>
                <a:lnTo>
                  <a:pt x="47440" y="165100"/>
                </a:lnTo>
                <a:lnTo>
                  <a:pt x="46969" y="152400"/>
                </a:lnTo>
                <a:close/>
              </a:path>
              <a:path w="6683375" h="3365500">
                <a:moveTo>
                  <a:pt x="6675471" y="139700"/>
                </a:moveTo>
                <a:lnTo>
                  <a:pt x="6668980" y="139700"/>
                </a:lnTo>
                <a:lnTo>
                  <a:pt x="6666911" y="152400"/>
                </a:lnTo>
                <a:lnTo>
                  <a:pt x="6634831" y="152400"/>
                </a:lnTo>
                <a:lnTo>
                  <a:pt x="6635396" y="165100"/>
                </a:lnTo>
                <a:lnTo>
                  <a:pt x="6670732" y="165100"/>
                </a:lnTo>
                <a:lnTo>
                  <a:pt x="6674314" y="152400"/>
                </a:lnTo>
                <a:lnTo>
                  <a:pt x="6675471" y="139700"/>
                </a:lnTo>
                <a:close/>
              </a:path>
              <a:path w="6683375" h="3365500">
                <a:moveTo>
                  <a:pt x="44429" y="127000"/>
                </a:moveTo>
                <a:lnTo>
                  <a:pt x="6329" y="127000"/>
                </a:lnTo>
                <a:lnTo>
                  <a:pt x="7364" y="139700"/>
                </a:lnTo>
                <a:lnTo>
                  <a:pt x="7740" y="152400"/>
                </a:lnTo>
                <a:lnTo>
                  <a:pt x="36245" y="152400"/>
                </a:lnTo>
                <a:lnTo>
                  <a:pt x="36621" y="139700"/>
                </a:lnTo>
                <a:lnTo>
                  <a:pt x="44053" y="139700"/>
                </a:lnTo>
                <a:lnTo>
                  <a:pt x="44429" y="127000"/>
                </a:lnTo>
                <a:close/>
              </a:path>
              <a:path w="6683375" h="3365500">
                <a:moveTo>
                  <a:pt x="6665594" y="139700"/>
                </a:moveTo>
                <a:lnTo>
                  <a:pt x="6641511" y="139700"/>
                </a:lnTo>
                <a:lnTo>
                  <a:pt x="6633891" y="152400"/>
                </a:lnTo>
                <a:lnTo>
                  <a:pt x="6664935" y="152400"/>
                </a:lnTo>
                <a:lnTo>
                  <a:pt x="6665594" y="139700"/>
                </a:lnTo>
                <a:close/>
              </a:path>
              <a:path w="6683375" h="3365500">
                <a:moveTo>
                  <a:pt x="6649695" y="127000"/>
                </a:moveTo>
                <a:lnTo>
                  <a:pt x="6635678" y="127000"/>
                </a:lnTo>
                <a:lnTo>
                  <a:pt x="6636241" y="139700"/>
                </a:lnTo>
                <a:lnTo>
                  <a:pt x="6644709" y="139700"/>
                </a:lnTo>
                <a:lnTo>
                  <a:pt x="6649695" y="127000"/>
                </a:lnTo>
                <a:close/>
              </a:path>
              <a:path w="6683375" h="3365500">
                <a:moveTo>
                  <a:pt x="6674625" y="114300"/>
                </a:moveTo>
                <a:lnTo>
                  <a:pt x="6647908" y="114300"/>
                </a:lnTo>
                <a:lnTo>
                  <a:pt x="6634925" y="127000"/>
                </a:lnTo>
                <a:lnTo>
                  <a:pt x="6649695" y="127000"/>
                </a:lnTo>
                <a:lnTo>
                  <a:pt x="6649225" y="139700"/>
                </a:lnTo>
                <a:lnTo>
                  <a:pt x="6668322" y="139700"/>
                </a:lnTo>
                <a:lnTo>
                  <a:pt x="6673966" y="127000"/>
                </a:lnTo>
                <a:lnTo>
                  <a:pt x="6674625" y="114300"/>
                </a:lnTo>
                <a:close/>
              </a:path>
              <a:path w="6683375" h="3365500">
                <a:moveTo>
                  <a:pt x="37938" y="114300"/>
                </a:moveTo>
                <a:lnTo>
                  <a:pt x="7633" y="114300"/>
                </a:lnTo>
                <a:lnTo>
                  <a:pt x="8211" y="127000"/>
                </a:lnTo>
                <a:lnTo>
                  <a:pt x="41983" y="127000"/>
                </a:lnTo>
                <a:lnTo>
                  <a:pt x="37938" y="114300"/>
                </a:lnTo>
                <a:close/>
              </a:path>
              <a:path w="6683375" h="3365500">
                <a:moveTo>
                  <a:pt x="45370" y="76200"/>
                </a:moveTo>
                <a:lnTo>
                  <a:pt x="9904" y="76200"/>
                </a:lnTo>
                <a:lnTo>
                  <a:pt x="4542" y="88900"/>
                </a:lnTo>
                <a:lnTo>
                  <a:pt x="10186" y="88900"/>
                </a:lnTo>
                <a:lnTo>
                  <a:pt x="8806" y="101600"/>
                </a:lnTo>
                <a:lnTo>
                  <a:pt x="7893" y="114300"/>
                </a:lnTo>
                <a:lnTo>
                  <a:pt x="43112" y="114300"/>
                </a:lnTo>
                <a:lnTo>
                  <a:pt x="46122" y="101600"/>
                </a:lnTo>
                <a:lnTo>
                  <a:pt x="48039" y="101600"/>
                </a:lnTo>
                <a:lnTo>
                  <a:pt x="47221" y="88900"/>
                </a:lnTo>
                <a:lnTo>
                  <a:pt x="45370" y="76200"/>
                </a:lnTo>
                <a:close/>
              </a:path>
              <a:path w="6683375" h="3365500">
                <a:moveTo>
                  <a:pt x="6647625" y="101600"/>
                </a:moveTo>
                <a:lnTo>
                  <a:pt x="6636807" y="101600"/>
                </a:lnTo>
                <a:lnTo>
                  <a:pt x="6635490" y="114300"/>
                </a:lnTo>
                <a:lnTo>
                  <a:pt x="6639535" y="114300"/>
                </a:lnTo>
                <a:lnTo>
                  <a:pt x="6647625" y="101600"/>
                </a:lnTo>
                <a:close/>
              </a:path>
              <a:path w="6683375" h="3365500">
                <a:moveTo>
                  <a:pt x="6675658" y="101600"/>
                </a:moveTo>
                <a:lnTo>
                  <a:pt x="6647625" y="101600"/>
                </a:lnTo>
                <a:lnTo>
                  <a:pt x="6648566" y="114300"/>
                </a:lnTo>
                <a:lnTo>
                  <a:pt x="6676600" y="114300"/>
                </a:lnTo>
                <a:lnTo>
                  <a:pt x="6675658" y="101600"/>
                </a:lnTo>
                <a:close/>
              </a:path>
              <a:path w="6683375" h="3365500">
                <a:moveTo>
                  <a:pt x="6673590" y="88900"/>
                </a:moveTo>
                <a:lnTo>
                  <a:pt x="6641228" y="88900"/>
                </a:lnTo>
                <a:lnTo>
                  <a:pt x="6638971" y="101600"/>
                </a:lnTo>
                <a:lnTo>
                  <a:pt x="6669921" y="101600"/>
                </a:lnTo>
                <a:lnTo>
                  <a:pt x="6673590" y="88900"/>
                </a:lnTo>
                <a:close/>
              </a:path>
              <a:path w="6683375" h="3365500">
                <a:moveTo>
                  <a:pt x="6674060" y="50800"/>
                </a:moveTo>
                <a:lnTo>
                  <a:pt x="6668178" y="58151"/>
                </a:lnTo>
                <a:lnTo>
                  <a:pt x="6666911" y="63500"/>
                </a:lnTo>
                <a:lnTo>
                  <a:pt x="6645178" y="63500"/>
                </a:lnTo>
                <a:lnTo>
                  <a:pt x="6643204" y="76200"/>
                </a:lnTo>
                <a:lnTo>
                  <a:pt x="6635208" y="76200"/>
                </a:lnTo>
                <a:lnTo>
                  <a:pt x="6634831" y="88900"/>
                </a:lnTo>
                <a:lnTo>
                  <a:pt x="6676881" y="88900"/>
                </a:lnTo>
                <a:lnTo>
                  <a:pt x="6676600" y="76200"/>
                </a:lnTo>
                <a:lnTo>
                  <a:pt x="6675283" y="63500"/>
                </a:lnTo>
                <a:lnTo>
                  <a:pt x="6674060" y="50800"/>
                </a:lnTo>
                <a:close/>
              </a:path>
              <a:path w="6683375" h="3365500">
                <a:moveTo>
                  <a:pt x="21569" y="63500"/>
                </a:moveTo>
                <a:lnTo>
                  <a:pt x="9151" y="63500"/>
                </a:lnTo>
                <a:lnTo>
                  <a:pt x="11785" y="76200"/>
                </a:lnTo>
                <a:lnTo>
                  <a:pt x="21569" y="63500"/>
                </a:lnTo>
                <a:close/>
              </a:path>
              <a:path w="6683375" h="3365500">
                <a:moveTo>
                  <a:pt x="33893" y="63500"/>
                </a:moveTo>
                <a:lnTo>
                  <a:pt x="28248" y="63500"/>
                </a:lnTo>
                <a:lnTo>
                  <a:pt x="19594" y="76200"/>
                </a:lnTo>
                <a:lnTo>
                  <a:pt x="34269" y="76200"/>
                </a:lnTo>
                <a:lnTo>
                  <a:pt x="33893" y="63500"/>
                </a:lnTo>
                <a:close/>
              </a:path>
              <a:path w="6683375" h="3365500">
                <a:moveTo>
                  <a:pt x="40948" y="38100"/>
                </a:moveTo>
                <a:lnTo>
                  <a:pt x="12350" y="38100"/>
                </a:lnTo>
                <a:lnTo>
                  <a:pt x="5953" y="50800"/>
                </a:lnTo>
                <a:lnTo>
                  <a:pt x="6423" y="63500"/>
                </a:lnTo>
                <a:lnTo>
                  <a:pt x="46969" y="63500"/>
                </a:lnTo>
                <a:lnTo>
                  <a:pt x="47251" y="50800"/>
                </a:lnTo>
                <a:lnTo>
                  <a:pt x="43959" y="50800"/>
                </a:lnTo>
                <a:lnTo>
                  <a:pt x="40948" y="38100"/>
                </a:lnTo>
                <a:close/>
              </a:path>
              <a:path w="6683375" h="3365500">
                <a:moveTo>
                  <a:pt x="6669921" y="50800"/>
                </a:moveTo>
                <a:lnTo>
                  <a:pt x="6636148" y="50800"/>
                </a:lnTo>
                <a:lnTo>
                  <a:pt x="6638218" y="63500"/>
                </a:lnTo>
                <a:lnTo>
                  <a:pt x="6663900" y="63500"/>
                </a:lnTo>
                <a:lnTo>
                  <a:pt x="6668178" y="58151"/>
                </a:lnTo>
                <a:lnTo>
                  <a:pt x="6669921" y="50800"/>
                </a:lnTo>
                <a:close/>
              </a:path>
              <a:path w="6683375" h="3365500">
                <a:moveTo>
                  <a:pt x="6668178" y="58151"/>
                </a:moveTo>
                <a:lnTo>
                  <a:pt x="6663900" y="63500"/>
                </a:lnTo>
                <a:lnTo>
                  <a:pt x="6666911" y="63500"/>
                </a:lnTo>
                <a:lnTo>
                  <a:pt x="6668178" y="58151"/>
                </a:lnTo>
                <a:close/>
              </a:path>
              <a:path w="6683375" h="3365500">
                <a:moveTo>
                  <a:pt x="68239" y="38100"/>
                </a:moveTo>
                <a:lnTo>
                  <a:pt x="59102" y="38100"/>
                </a:lnTo>
                <a:lnTo>
                  <a:pt x="66135" y="50800"/>
                </a:lnTo>
                <a:lnTo>
                  <a:pt x="68239" y="38100"/>
                </a:lnTo>
                <a:close/>
              </a:path>
              <a:path w="6683375" h="3365500">
                <a:moveTo>
                  <a:pt x="190953" y="25400"/>
                </a:moveTo>
                <a:lnTo>
                  <a:pt x="131270" y="25400"/>
                </a:lnTo>
                <a:lnTo>
                  <a:pt x="128459" y="39283"/>
                </a:lnTo>
                <a:lnTo>
                  <a:pt x="126056" y="50800"/>
                </a:lnTo>
                <a:lnTo>
                  <a:pt x="128602" y="50800"/>
                </a:lnTo>
                <a:lnTo>
                  <a:pt x="140524" y="38100"/>
                </a:lnTo>
                <a:lnTo>
                  <a:pt x="184652" y="38100"/>
                </a:lnTo>
                <a:lnTo>
                  <a:pt x="190953" y="25400"/>
                </a:lnTo>
                <a:close/>
              </a:path>
              <a:path w="6683375" h="3365500">
                <a:moveTo>
                  <a:pt x="211153" y="38100"/>
                </a:moveTo>
                <a:lnTo>
                  <a:pt x="198717" y="38100"/>
                </a:lnTo>
                <a:lnTo>
                  <a:pt x="204049" y="50800"/>
                </a:lnTo>
                <a:lnTo>
                  <a:pt x="211153" y="38100"/>
                </a:lnTo>
                <a:close/>
              </a:path>
              <a:path w="6683375" h="3365500">
                <a:moveTo>
                  <a:pt x="279422" y="38100"/>
                </a:moveTo>
                <a:lnTo>
                  <a:pt x="270265" y="38100"/>
                </a:lnTo>
                <a:lnTo>
                  <a:pt x="268688" y="50800"/>
                </a:lnTo>
                <a:lnTo>
                  <a:pt x="279422" y="38100"/>
                </a:lnTo>
                <a:close/>
              </a:path>
              <a:path w="6683375" h="3365500">
                <a:moveTo>
                  <a:pt x="296315" y="38100"/>
                </a:moveTo>
                <a:lnTo>
                  <a:pt x="285773" y="38100"/>
                </a:lnTo>
                <a:lnTo>
                  <a:pt x="298398" y="50800"/>
                </a:lnTo>
                <a:lnTo>
                  <a:pt x="296315" y="38100"/>
                </a:lnTo>
                <a:close/>
              </a:path>
              <a:path w="6683375" h="3365500">
                <a:moveTo>
                  <a:pt x="300866" y="38100"/>
                </a:moveTo>
                <a:lnTo>
                  <a:pt x="296315" y="38100"/>
                </a:lnTo>
                <a:lnTo>
                  <a:pt x="298398" y="50800"/>
                </a:lnTo>
                <a:lnTo>
                  <a:pt x="303106" y="50800"/>
                </a:lnTo>
                <a:lnTo>
                  <a:pt x="300866" y="38100"/>
                </a:lnTo>
                <a:close/>
              </a:path>
              <a:path w="6683375" h="3365500">
                <a:moveTo>
                  <a:pt x="324977" y="38100"/>
                </a:moveTo>
                <a:lnTo>
                  <a:pt x="317683" y="38100"/>
                </a:lnTo>
                <a:lnTo>
                  <a:pt x="314225" y="50800"/>
                </a:lnTo>
                <a:lnTo>
                  <a:pt x="323146" y="50800"/>
                </a:lnTo>
                <a:lnTo>
                  <a:pt x="324977" y="38100"/>
                </a:lnTo>
                <a:close/>
              </a:path>
              <a:path w="6683375" h="3365500">
                <a:moveTo>
                  <a:pt x="402282" y="38100"/>
                </a:moveTo>
                <a:lnTo>
                  <a:pt x="388133" y="38100"/>
                </a:lnTo>
                <a:lnTo>
                  <a:pt x="394218" y="50800"/>
                </a:lnTo>
                <a:lnTo>
                  <a:pt x="402282" y="38100"/>
                </a:lnTo>
                <a:close/>
              </a:path>
              <a:path w="6683375" h="3365500">
                <a:moveTo>
                  <a:pt x="491004" y="25400"/>
                </a:moveTo>
                <a:lnTo>
                  <a:pt x="458400" y="25400"/>
                </a:lnTo>
                <a:lnTo>
                  <a:pt x="459615" y="38100"/>
                </a:lnTo>
                <a:lnTo>
                  <a:pt x="466686" y="38112"/>
                </a:lnTo>
                <a:lnTo>
                  <a:pt x="480708" y="50800"/>
                </a:lnTo>
                <a:lnTo>
                  <a:pt x="487837" y="38278"/>
                </a:lnTo>
                <a:lnTo>
                  <a:pt x="487960" y="38015"/>
                </a:lnTo>
                <a:lnTo>
                  <a:pt x="491004" y="25400"/>
                </a:lnTo>
                <a:close/>
              </a:path>
              <a:path w="6683375" h="3365500">
                <a:moveTo>
                  <a:pt x="527694" y="38100"/>
                </a:moveTo>
                <a:lnTo>
                  <a:pt x="516085" y="38100"/>
                </a:lnTo>
                <a:lnTo>
                  <a:pt x="528593" y="50800"/>
                </a:lnTo>
                <a:lnTo>
                  <a:pt x="528259" y="40377"/>
                </a:lnTo>
                <a:lnTo>
                  <a:pt x="527694" y="38100"/>
                </a:lnTo>
                <a:close/>
              </a:path>
              <a:path w="6683375" h="3365500">
                <a:moveTo>
                  <a:pt x="534502" y="38100"/>
                </a:moveTo>
                <a:lnTo>
                  <a:pt x="528186" y="38100"/>
                </a:lnTo>
                <a:lnTo>
                  <a:pt x="528259" y="40377"/>
                </a:lnTo>
                <a:lnTo>
                  <a:pt x="530845" y="50800"/>
                </a:lnTo>
                <a:lnTo>
                  <a:pt x="534835" y="39283"/>
                </a:lnTo>
                <a:lnTo>
                  <a:pt x="534815" y="38887"/>
                </a:lnTo>
                <a:lnTo>
                  <a:pt x="534502" y="38100"/>
                </a:lnTo>
                <a:close/>
              </a:path>
              <a:path w="6683375" h="3365500">
                <a:moveTo>
                  <a:pt x="545846" y="38100"/>
                </a:moveTo>
                <a:lnTo>
                  <a:pt x="535245" y="38100"/>
                </a:lnTo>
                <a:lnTo>
                  <a:pt x="534972" y="38887"/>
                </a:lnTo>
                <a:lnTo>
                  <a:pt x="534972" y="39283"/>
                </a:lnTo>
                <a:lnTo>
                  <a:pt x="539540" y="50800"/>
                </a:lnTo>
                <a:lnTo>
                  <a:pt x="545846" y="38100"/>
                </a:lnTo>
                <a:close/>
              </a:path>
              <a:path w="6683375" h="3365500">
                <a:moveTo>
                  <a:pt x="669018" y="38100"/>
                </a:moveTo>
                <a:lnTo>
                  <a:pt x="648234" y="38100"/>
                </a:lnTo>
                <a:lnTo>
                  <a:pt x="653741" y="50800"/>
                </a:lnTo>
                <a:lnTo>
                  <a:pt x="665314" y="50800"/>
                </a:lnTo>
                <a:lnTo>
                  <a:pt x="669018" y="38100"/>
                </a:lnTo>
                <a:close/>
              </a:path>
              <a:path w="6683375" h="3365500">
                <a:moveTo>
                  <a:pt x="751368" y="38100"/>
                </a:moveTo>
                <a:lnTo>
                  <a:pt x="738392" y="38100"/>
                </a:lnTo>
                <a:lnTo>
                  <a:pt x="741150" y="50800"/>
                </a:lnTo>
                <a:lnTo>
                  <a:pt x="751368" y="38100"/>
                </a:lnTo>
                <a:close/>
              </a:path>
              <a:path w="6683375" h="3365500">
                <a:moveTo>
                  <a:pt x="793735" y="15888"/>
                </a:moveTo>
                <a:lnTo>
                  <a:pt x="790318" y="25400"/>
                </a:lnTo>
                <a:lnTo>
                  <a:pt x="789214" y="38100"/>
                </a:lnTo>
                <a:lnTo>
                  <a:pt x="773235" y="38100"/>
                </a:lnTo>
                <a:lnTo>
                  <a:pt x="781251" y="50800"/>
                </a:lnTo>
                <a:lnTo>
                  <a:pt x="789821" y="38100"/>
                </a:lnTo>
                <a:lnTo>
                  <a:pt x="793355" y="25400"/>
                </a:lnTo>
                <a:lnTo>
                  <a:pt x="793735" y="15888"/>
                </a:lnTo>
                <a:close/>
              </a:path>
              <a:path w="6683375" h="3365500">
                <a:moveTo>
                  <a:pt x="805067" y="38100"/>
                </a:moveTo>
                <a:lnTo>
                  <a:pt x="794525" y="38100"/>
                </a:lnTo>
                <a:lnTo>
                  <a:pt x="807105" y="50800"/>
                </a:lnTo>
                <a:lnTo>
                  <a:pt x="805067" y="38100"/>
                </a:lnTo>
                <a:close/>
              </a:path>
              <a:path w="6683375" h="3365500">
                <a:moveTo>
                  <a:pt x="810238" y="38100"/>
                </a:moveTo>
                <a:lnTo>
                  <a:pt x="805067" y="38100"/>
                </a:lnTo>
                <a:lnTo>
                  <a:pt x="807105" y="50800"/>
                </a:lnTo>
                <a:lnTo>
                  <a:pt x="811706" y="50800"/>
                </a:lnTo>
                <a:lnTo>
                  <a:pt x="810238" y="38100"/>
                </a:lnTo>
                <a:close/>
              </a:path>
              <a:path w="6683375" h="3365500">
                <a:moveTo>
                  <a:pt x="834303" y="38100"/>
                </a:moveTo>
                <a:lnTo>
                  <a:pt x="826772" y="38100"/>
                </a:lnTo>
                <a:lnTo>
                  <a:pt x="822878" y="50800"/>
                </a:lnTo>
                <a:lnTo>
                  <a:pt x="831853" y="50800"/>
                </a:lnTo>
                <a:lnTo>
                  <a:pt x="834303" y="38100"/>
                </a:lnTo>
                <a:close/>
              </a:path>
              <a:path w="6683375" h="3365500">
                <a:moveTo>
                  <a:pt x="911034" y="38100"/>
                </a:moveTo>
                <a:lnTo>
                  <a:pt x="896970" y="38100"/>
                </a:lnTo>
                <a:lnTo>
                  <a:pt x="902848" y="50800"/>
                </a:lnTo>
                <a:lnTo>
                  <a:pt x="911034" y="38100"/>
                </a:lnTo>
                <a:close/>
              </a:path>
              <a:path w="6683375" h="3365500">
                <a:moveTo>
                  <a:pt x="1000951" y="25400"/>
                </a:moveTo>
                <a:lnTo>
                  <a:pt x="968255" y="25400"/>
                </a:lnTo>
                <a:lnTo>
                  <a:pt x="969279" y="38100"/>
                </a:lnTo>
                <a:lnTo>
                  <a:pt x="975484" y="38112"/>
                </a:lnTo>
                <a:lnTo>
                  <a:pt x="989415" y="50800"/>
                </a:lnTo>
                <a:lnTo>
                  <a:pt x="996837" y="38100"/>
                </a:lnTo>
                <a:lnTo>
                  <a:pt x="1000951" y="25400"/>
                </a:lnTo>
                <a:close/>
              </a:path>
              <a:path w="6683375" h="3365500">
                <a:moveTo>
                  <a:pt x="1036738" y="38100"/>
                </a:moveTo>
                <a:lnTo>
                  <a:pt x="1024884" y="38100"/>
                </a:lnTo>
                <a:lnTo>
                  <a:pt x="1037154" y="50800"/>
                </a:lnTo>
                <a:lnTo>
                  <a:pt x="1037015" y="40377"/>
                </a:lnTo>
                <a:lnTo>
                  <a:pt x="1036912" y="38887"/>
                </a:lnTo>
                <a:lnTo>
                  <a:pt x="1036738" y="38100"/>
                </a:lnTo>
                <a:close/>
              </a:path>
              <a:path w="6683375" h="3365500">
                <a:moveTo>
                  <a:pt x="1043480" y="38100"/>
                </a:moveTo>
                <a:lnTo>
                  <a:pt x="1036984" y="38100"/>
                </a:lnTo>
                <a:lnTo>
                  <a:pt x="1037000" y="39283"/>
                </a:lnTo>
                <a:lnTo>
                  <a:pt x="1039552" y="50800"/>
                </a:lnTo>
                <a:lnTo>
                  <a:pt x="1043765" y="38887"/>
                </a:lnTo>
                <a:lnTo>
                  <a:pt x="1043480" y="38100"/>
                </a:lnTo>
                <a:close/>
              </a:path>
              <a:path w="6683375" h="3365500">
                <a:moveTo>
                  <a:pt x="1054736" y="38100"/>
                </a:moveTo>
                <a:lnTo>
                  <a:pt x="1044044" y="38100"/>
                </a:lnTo>
                <a:lnTo>
                  <a:pt x="1043765" y="38887"/>
                </a:lnTo>
                <a:lnTo>
                  <a:pt x="1048076" y="50800"/>
                </a:lnTo>
                <a:lnTo>
                  <a:pt x="1054736" y="38100"/>
                </a:lnTo>
                <a:close/>
              </a:path>
              <a:path w="6683375" h="3365500">
                <a:moveTo>
                  <a:pt x="1177865" y="38100"/>
                </a:moveTo>
                <a:lnTo>
                  <a:pt x="1157031" y="38100"/>
                </a:lnTo>
                <a:lnTo>
                  <a:pt x="1162407" y="50800"/>
                </a:lnTo>
                <a:lnTo>
                  <a:pt x="1174024" y="50800"/>
                </a:lnTo>
                <a:lnTo>
                  <a:pt x="1177865" y="38100"/>
                </a:lnTo>
                <a:close/>
              </a:path>
              <a:path w="6683375" h="3365500">
                <a:moveTo>
                  <a:pt x="1260165" y="38100"/>
                </a:moveTo>
                <a:lnTo>
                  <a:pt x="1247145" y="38100"/>
                </a:lnTo>
                <a:lnTo>
                  <a:pt x="1249816" y="50800"/>
                </a:lnTo>
                <a:lnTo>
                  <a:pt x="1260165" y="38100"/>
                </a:lnTo>
                <a:close/>
              </a:path>
              <a:path w="6683375" h="3365500">
                <a:moveTo>
                  <a:pt x="1304699" y="15832"/>
                </a:moveTo>
                <a:lnTo>
                  <a:pt x="1300470" y="25400"/>
                </a:lnTo>
                <a:lnTo>
                  <a:pt x="1298405" y="38100"/>
                </a:lnTo>
                <a:lnTo>
                  <a:pt x="1282308" y="38100"/>
                </a:lnTo>
                <a:lnTo>
                  <a:pt x="1289961" y="50800"/>
                </a:lnTo>
                <a:lnTo>
                  <a:pt x="1298979" y="38100"/>
                </a:lnTo>
                <a:lnTo>
                  <a:pt x="1303875" y="25400"/>
                </a:lnTo>
                <a:lnTo>
                  <a:pt x="1304699" y="15832"/>
                </a:lnTo>
                <a:close/>
              </a:path>
              <a:path w="6683375" h="3365500">
                <a:moveTo>
                  <a:pt x="1313820" y="38100"/>
                </a:moveTo>
                <a:lnTo>
                  <a:pt x="1303278" y="38100"/>
                </a:lnTo>
                <a:lnTo>
                  <a:pt x="1315811" y="50800"/>
                </a:lnTo>
                <a:lnTo>
                  <a:pt x="1313820" y="38100"/>
                </a:lnTo>
                <a:close/>
              </a:path>
              <a:path w="6683375" h="3365500">
                <a:moveTo>
                  <a:pt x="1319611" y="38100"/>
                </a:moveTo>
                <a:lnTo>
                  <a:pt x="1313820" y="38100"/>
                </a:lnTo>
                <a:lnTo>
                  <a:pt x="1315811" y="50800"/>
                </a:lnTo>
                <a:lnTo>
                  <a:pt x="1320305" y="50800"/>
                </a:lnTo>
                <a:lnTo>
                  <a:pt x="1319611" y="38100"/>
                </a:lnTo>
                <a:close/>
              </a:path>
              <a:path w="6683375" h="3365500">
                <a:moveTo>
                  <a:pt x="1343630" y="38100"/>
                </a:moveTo>
                <a:lnTo>
                  <a:pt x="1335861" y="38100"/>
                </a:lnTo>
                <a:lnTo>
                  <a:pt x="1331532" y="50800"/>
                </a:lnTo>
                <a:lnTo>
                  <a:pt x="1340560" y="50800"/>
                </a:lnTo>
                <a:lnTo>
                  <a:pt x="1343630" y="38100"/>
                </a:lnTo>
                <a:close/>
              </a:path>
              <a:path w="6683375" h="3365500">
                <a:moveTo>
                  <a:pt x="1419786" y="38100"/>
                </a:moveTo>
                <a:lnTo>
                  <a:pt x="1405807" y="38100"/>
                </a:lnTo>
                <a:lnTo>
                  <a:pt x="1411478" y="50800"/>
                </a:lnTo>
                <a:lnTo>
                  <a:pt x="1419786" y="38100"/>
                </a:lnTo>
                <a:close/>
              </a:path>
              <a:path w="6683375" h="3365500">
                <a:moveTo>
                  <a:pt x="1510897" y="25400"/>
                </a:moveTo>
                <a:lnTo>
                  <a:pt x="1478110" y="25400"/>
                </a:lnTo>
                <a:lnTo>
                  <a:pt x="1478942" y="38100"/>
                </a:lnTo>
                <a:lnTo>
                  <a:pt x="1484283" y="38112"/>
                </a:lnTo>
                <a:lnTo>
                  <a:pt x="1498121" y="50800"/>
                </a:lnTo>
                <a:lnTo>
                  <a:pt x="1505735" y="38100"/>
                </a:lnTo>
                <a:lnTo>
                  <a:pt x="1510897" y="25400"/>
                </a:lnTo>
                <a:close/>
              </a:path>
              <a:path w="6683375" h="3365500">
                <a:moveTo>
                  <a:pt x="1545781" y="38100"/>
                </a:moveTo>
                <a:lnTo>
                  <a:pt x="1533682" y="38100"/>
                </a:lnTo>
                <a:lnTo>
                  <a:pt x="1545716" y="50800"/>
                </a:lnTo>
                <a:lnTo>
                  <a:pt x="1545781" y="38100"/>
                </a:lnTo>
                <a:close/>
              </a:path>
              <a:path w="6683375" h="3365500">
                <a:moveTo>
                  <a:pt x="1552842" y="38100"/>
                </a:moveTo>
                <a:lnTo>
                  <a:pt x="1545783" y="38100"/>
                </a:lnTo>
                <a:lnTo>
                  <a:pt x="1548258" y="50800"/>
                </a:lnTo>
                <a:lnTo>
                  <a:pt x="1552842" y="38100"/>
                </a:lnTo>
                <a:close/>
              </a:path>
              <a:path w="6683375" h="3365500">
                <a:moveTo>
                  <a:pt x="1595954" y="38100"/>
                </a:moveTo>
                <a:lnTo>
                  <a:pt x="1585426" y="38100"/>
                </a:lnTo>
                <a:lnTo>
                  <a:pt x="1592372" y="50800"/>
                </a:lnTo>
                <a:lnTo>
                  <a:pt x="1595954" y="38100"/>
                </a:lnTo>
                <a:close/>
              </a:path>
              <a:path w="6683375" h="3365500">
                <a:moveTo>
                  <a:pt x="1720449" y="25400"/>
                </a:moveTo>
                <a:lnTo>
                  <a:pt x="1660831" y="25400"/>
                </a:lnTo>
                <a:lnTo>
                  <a:pt x="1656075" y="39283"/>
                </a:lnTo>
                <a:lnTo>
                  <a:pt x="1652076" y="50800"/>
                </a:lnTo>
                <a:lnTo>
                  <a:pt x="1654840" y="50800"/>
                </a:lnTo>
                <a:lnTo>
                  <a:pt x="1666892" y="38100"/>
                </a:lnTo>
                <a:lnTo>
                  <a:pt x="1713215" y="38100"/>
                </a:lnTo>
                <a:lnTo>
                  <a:pt x="1720449" y="25400"/>
                </a:lnTo>
                <a:close/>
              </a:path>
              <a:path w="6683375" h="3365500">
                <a:moveTo>
                  <a:pt x="1737571" y="38100"/>
                </a:moveTo>
                <a:lnTo>
                  <a:pt x="1725022" y="38100"/>
                </a:lnTo>
                <a:lnTo>
                  <a:pt x="1730278" y="50800"/>
                </a:lnTo>
                <a:lnTo>
                  <a:pt x="1737571" y="38100"/>
                </a:lnTo>
                <a:close/>
              </a:path>
              <a:path w="6683375" h="3365500">
                <a:moveTo>
                  <a:pt x="1806203" y="38100"/>
                </a:moveTo>
                <a:lnTo>
                  <a:pt x="1796698" y="38100"/>
                </a:lnTo>
                <a:lnTo>
                  <a:pt x="1794057" y="50800"/>
                </a:lnTo>
                <a:lnTo>
                  <a:pt x="1806203" y="38100"/>
                </a:lnTo>
                <a:close/>
              </a:path>
              <a:path w="6683375" h="3365500">
                <a:moveTo>
                  <a:pt x="1818072" y="38100"/>
                </a:moveTo>
                <a:lnTo>
                  <a:pt x="1806946" y="38100"/>
                </a:lnTo>
                <a:lnTo>
                  <a:pt x="1810879" y="50800"/>
                </a:lnTo>
                <a:lnTo>
                  <a:pt x="1818072" y="38100"/>
                </a:lnTo>
                <a:close/>
              </a:path>
              <a:path w="6683375" h="3365500">
                <a:moveTo>
                  <a:pt x="1941135" y="38100"/>
                </a:moveTo>
                <a:lnTo>
                  <a:pt x="1920225" y="38100"/>
                </a:lnTo>
                <a:lnTo>
                  <a:pt x="1925406" y="50800"/>
                </a:lnTo>
                <a:lnTo>
                  <a:pt x="1937088" y="50800"/>
                </a:lnTo>
                <a:lnTo>
                  <a:pt x="1941135" y="38100"/>
                </a:lnTo>
                <a:close/>
              </a:path>
              <a:path w="6683375" h="3365500">
                <a:moveTo>
                  <a:pt x="2023360" y="38100"/>
                </a:moveTo>
                <a:lnTo>
                  <a:pt x="2010275" y="38100"/>
                </a:lnTo>
                <a:lnTo>
                  <a:pt x="2012815" y="50800"/>
                </a:lnTo>
                <a:lnTo>
                  <a:pt x="2023360" y="38100"/>
                </a:lnTo>
                <a:close/>
              </a:path>
              <a:path w="6683375" h="3365500">
                <a:moveTo>
                  <a:pt x="2071153" y="15764"/>
                </a:moveTo>
                <a:lnTo>
                  <a:pt x="2065698" y="25400"/>
                </a:lnTo>
                <a:lnTo>
                  <a:pt x="2062192" y="38100"/>
                </a:lnTo>
                <a:lnTo>
                  <a:pt x="2045914" y="38100"/>
                </a:lnTo>
                <a:lnTo>
                  <a:pt x="2053025" y="50800"/>
                </a:lnTo>
                <a:lnTo>
                  <a:pt x="2062708" y="38112"/>
                </a:lnTo>
                <a:lnTo>
                  <a:pt x="2069656" y="25400"/>
                </a:lnTo>
                <a:lnTo>
                  <a:pt x="2071153" y="15764"/>
                </a:lnTo>
                <a:close/>
              </a:path>
              <a:path w="6683375" h="3365500">
                <a:moveTo>
                  <a:pt x="2076949" y="38100"/>
                </a:moveTo>
                <a:lnTo>
                  <a:pt x="2066407" y="38100"/>
                </a:lnTo>
                <a:lnTo>
                  <a:pt x="2078872" y="50800"/>
                </a:lnTo>
                <a:lnTo>
                  <a:pt x="2076949" y="38100"/>
                </a:lnTo>
                <a:close/>
              </a:path>
              <a:path w="6683375" h="3365500">
                <a:moveTo>
                  <a:pt x="2083670" y="38100"/>
                </a:moveTo>
                <a:lnTo>
                  <a:pt x="2076949" y="38100"/>
                </a:lnTo>
                <a:lnTo>
                  <a:pt x="2078872" y="50800"/>
                </a:lnTo>
                <a:lnTo>
                  <a:pt x="2083205" y="50800"/>
                </a:lnTo>
                <a:lnTo>
                  <a:pt x="2083670" y="38100"/>
                </a:lnTo>
                <a:close/>
              </a:path>
              <a:path w="6683375" h="3365500">
                <a:moveTo>
                  <a:pt x="2107620" y="38100"/>
                </a:moveTo>
                <a:lnTo>
                  <a:pt x="2099495" y="38100"/>
                </a:lnTo>
                <a:lnTo>
                  <a:pt x="2094511" y="50800"/>
                </a:lnTo>
                <a:lnTo>
                  <a:pt x="2103619" y="50800"/>
                </a:lnTo>
                <a:lnTo>
                  <a:pt x="2107620" y="38100"/>
                </a:lnTo>
                <a:close/>
              </a:path>
              <a:path w="6683375" h="3365500">
                <a:moveTo>
                  <a:pt x="2182915" y="38100"/>
                </a:moveTo>
                <a:lnTo>
                  <a:pt x="2169062" y="38100"/>
                </a:lnTo>
                <a:lnTo>
                  <a:pt x="2174424" y="50800"/>
                </a:lnTo>
                <a:lnTo>
                  <a:pt x="2182915" y="38100"/>
                </a:lnTo>
                <a:close/>
              </a:path>
              <a:path w="6683375" h="3365500">
                <a:moveTo>
                  <a:pt x="2275817" y="25400"/>
                </a:moveTo>
                <a:lnTo>
                  <a:pt x="2242891" y="25400"/>
                </a:lnTo>
                <a:lnTo>
                  <a:pt x="2243437" y="38100"/>
                </a:lnTo>
                <a:lnTo>
                  <a:pt x="2247481" y="38112"/>
                </a:lnTo>
                <a:lnTo>
                  <a:pt x="2261182" y="50800"/>
                </a:lnTo>
                <a:lnTo>
                  <a:pt x="2269127" y="38015"/>
                </a:lnTo>
                <a:lnTo>
                  <a:pt x="2275817" y="25400"/>
                </a:lnTo>
                <a:close/>
              </a:path>
              <a:path w="6683375" h="3365500">
                <a:moveTo>
                  <a:pt x="2308981" y="38100"/>
                </a:moveTo>
                <a:lnTo>
                  <a:pt x="2296880" y="38100"/>
                </a:lnTo>
                <a:lnTo>
                  <a:pt x="2308558" y="50800"/>
                </a:lnTo>
                <a:lnTo>
                  <a:pt x="2308981" y="38100"/>
                </a:lnTo>
                <a:close/>
              </a:path>
              <a:path w="6683375" h="3365500">
                <a:moveTo>
                  <a:pt x="2315924" y="38100"/>
                </a:moveTo>
                <a:lnTo>
                  <a:pt x="2309346" y="38100"/>
                </a:lnTo>
                <a:lnTo>
                  <a:pt x="2311319" y="50800"/>
                </a:lnTo>
                <a:lnTo>
                  <a:pt x="2315973" y="38278"/>
                </a:lnTo>
                <a:lnTo>
                  <a:pt x="2315924" y="38100"/>
                </a:lnTo>
                <a:close/>
              </a:path>
              <a:path w="6683375" h="3365500">
                <a:moveTo>
                  <a:pt x="2326964" y="38100"/>
                </a:moveTo>
                <a:lnTo>
                  <a:pt x="2316039" y="38100"/>
                </a:lnTo>
                <a:lnTo>
                  <a:pt x="2315973" y="38278"/>
                </a:lnTo>
                <a:lnTo>
                  <a:pt x="2319415" y="50800"/>
                </a:lnTo>
                <a:lnTo>
                  <a:pt x="2326964" y="38100"/>
                </a:lnTo>
                <a:close/>
              </a:path>
              <a:path w="6683375" h="3365500">
                <a:moveTo>
                  <a:pt x="2449984" y="38100"/>
                </a:moveTo>
                <a:lnTo>
                  <a:pt x="2429022" y="38100"/>
                </a:lnTo>
                <a:lnTo>
                  <a:pt x="2434072" y="50800"/>
                </a:lnTo>
                <a:lnTo>
                  <a:pt x="2445798" y="50800"/>
                </a:lnTo>
                <a:lnTo>
                  <a:pt x="2449984" y="38100"/>
                </a:lnTo>
                <a:close/>
              </a:path>
              <a:path w="6683375" h="3365500">
                <a:moveTo>
                  <a:pt x="2532156" y="38100"/>
                </a:moveTo>
                <a:lnTo>
                  <a:pt x="2519028" y="38100"/>
                </a:lnTo>
                <a:lnTo>
                  <a:pt x="2521482" y="50800"/>
                </a:lnTo>
                <a:lnTo>
                  <a:pt x="2532156" y="38100"/>
                </a:lnTo>
                <a:close/>
              </a:path>
              <a:path w="6683375" h="3365500">
                <a:moveTo>
                  <a:pt x="2582125" y="15729"/>
                </a:moveTo>
                <a:lnTo>
                  <a:pt x="2575850" y="25400"/>
                </a:lnTo>
                <a:lnTo>
                  <a:pt x="2571384" y="38100"/>
                </a:lnTo>
                <a:lnTo>
                  <a:pt x="2554986" y="38100"/>
                </a:lnTo>
                <a:lnTo>
                  <a:pt x="2561735" y="50800"/>
                </a:lnTo>
                <a:lnTo>
                  <a:pt x="2571931" y="38015"/>
                </a:lnTo>
                <a:lnTo>
                  <a:pt x="2580175" y="25400"/>
                </a:lnTo>
                <a:lnTo>
                  <a:pt x="2582125" y="15729"/>
                </a:lnTo>
                <a:close/>
              </a:path>
              <a:path w="6683375" h="3365500">
                <a:moveTo>
                  <a:pt x="2585701" y="38100"/>
                </a:moveTo>
                <a:lnTo>
                  <a:pt x="2575160" y="38100"/>
                </a:lnTo>
                <a:lnTo>
                  <a:pt x="2587578" y="50800"/>
                </a:lnTo>
                <a:lnTo>
                  <a:pt x="2585701" y="38100"/>
                </a:lnTo>
                <a:close/>
              </a:path>
              <a:path w="6683375" h="3365500">
                <a:moveTo>
                  <a:pt x="2593042" y="38100"/>
                </a:moveTo>
                <a:lnTo>
                  <a:pt x="2585701" y="38100"/>
                </a:lnTo>
                <a:lnTo>
                  <a:pt x="2587578" y="50800"/>
                </a:lnTo>
                <a:lnTo>
                  <a:pt x="2591805" y="50800"/>
                </a:lnTo>
                <a:lnTo>
                  <a:pt x="2593042" y="38100"/>
                </a:lnTo>
                <a:close/>
              </a:path>
              <a:path w="6683375" h="3365500">
                <a:moveTo>
                  <a:pt x="2616945" y="38100"/>
                </a:moveTo>
                <a:lnTo>
                  <a:pt x="2608585" y="38100"/>
                </a:lnTo>
                <a:lnTo>
                  <a:pt x="2603163" y="50800"/>
                </a:lnTo>
                <a:lnTo>
                  <a:pt x="2612327" y="50800"/>
                </a:lnTo>
                <a:lnTo>
                  <a:pt x="2616945" y="38100"/>
                </a:lnTo>
                <a:close/>
              </a:path>
              <a:path w="6683375" h="3365500">
                <a:moveTo>
                  <a:pt x="2691668" y="38100"/>
                </a:moveTo>
                <a:lnTo>
                  <a:pt x="2677899" y="38100"/>
                </a:lnTo>
                <a:lnTo>
                  <a:pt x="2683054" y="50800"/>
                </a:lnTo>
                <a:lnTo>
                  <a:pt x="2691668" y="38100"/>
                </a:lnTo>
                <a:close/>
              </a:path>
              <a:path w="6683375" h="3365500">
                <a:moveTo>
                  <a:pt x="2785763" y="25400"/>
                </a:moveTo>
                <a:lnTo>
                  <a:pt x="2752745" y="25400"/>
                </a:lnTo>
                <a:lnTo>
                  <a:pt x="2753100" y="38100"/>
                </a:lnTo>
                <a:lnTo>
                  <a:pt x="2756278" y="38112"/>
                </a:lnTo>
                <a:lnTo>
                  <a:pt x="2769888" y="50800"/>
                </a:lnTo>
                <a:lnTo>
                  <a:pt x="2778032" y="38015"/>
                </a:lnTo>
                <a:lnTo>
                  <a:pt x="2785763" y="25400"/>
                </a:lnTo>
                <a:close/>
              </a:path>
              <a:path w="6683375" h="3365500">
                <a:moveTo>
                  <a:pt x="2817779" y="38100"/>
                </a:moveTo>
                <a:lnTo>
                  <a:pt x="2805678" y="38100"/>
                </a:lnTo>
                <a:lnTo>
                  <a:pt x="2817119" y="50800"/>
                </a:lnTo>
                <a:lnTo>
                  <a:pt x="2817779" y="38100"/>
                </a:lnTo>
                <a:close/>
              </a:path>
              <a:path w="6683375" h="3365500">
                <a:moveTo>
                  <a:pt x="2824838" y="38100"/>
                </a:moveTo>
                <a:lnTo>
                  <a:pt x="2818389" y="38100"/>
                </a:lnTo>
                <a:lnTo>
                  <a:pt x="2820025" y="50800"/>
                </a:lnTo>
                <a:lnTo>
                  <a:pt x="2824838" y="38100"/>
                </a:lnTo>
                <a:close/>
              </a:path>
              <a:path w="6683375" h="3365500">
                <a:moveTo>
                  <a:pt x="2835854" y="38100"/>
                </a:moveTo>
                <a:lnTo>
                  <a:pt x="2824902" y="38100"/>
                </a:lnTo>
                <a:lnTo>
                  <a:pt x="2827951" y="50800"/>
                </a:lnTo>
                <a:lnTo>
                  <a:pt x="2835854" y="38100"/>
                </a:lnTo>
                <a:close/>
              </a:path>
              <a:path w="6683375" h="3365500">
                <a:moveTo>
                  <a:pt x="2958831" y="38100"/>
                </a:moveTo>
                <a:lnTo>
                  <a:pt x="2937819" y="38100"/>
                </a:lnTo>
                <a:lnTo>
                  <a:pt x="2942739" y="50800"/>
                </a:lnTo>
                <a:lnTo>
                  <a:pt x="2954508" y="50800"/>
                </a:lnTo>
                <a:lnTo>
                  <a:pt x="2958831" y="38100"/>
                </a:lnTo>
                <a:close/>
              </a:path>
              <a:path w="6683375" h="3365500">
                <a:moveTo>
                  <a:pt x="3040953" y="38100"/>
                </a:moveTo>
                <a:lnTo>
                  <a:pt x="3027782" y="38100"/>
                </a:lnTo>
                <a:lnTo>
                  <a:pt x="3030148" y="50800"/>
                </a:lnTo>
                <a:lnTo>
                  <a:pt x="3040953" y="38100"/>
                </a:lnTo>
                <a:close/>
              </a:path>
              <a:path w="6683375" h="3365500">
                <a:moveTo>
                  <a:pt x="3093099" y="15700"/>
                </a:moveTo>
                <a:lnTo>
                  <a:pt x="3086002" y="25400"/>
                </a:lnTo>
                <a:lnTo>
                  <a:pt x="3080576" y="38100"/>
                </a:lnTo>
                <a:lnTo>
                  <a:pt x="3064058" y="38100"/>
                </a:lnTo>
                <a:lnTo>
                  <a:pt x="3070443" y="50800"/>
                </a:lnTo>
                <a:lnTo>
                  <a:pt x="3081098" y="38015"/>
                </a:lnTo>
                <a:lnTo>
                  <a:pt x="3090695" y="25400"/>
                </a:lnTo>
                <a:lnTo>
                  <a:pt x="3093099" y="15700"/>
                </a:lnTo>
                <a:close/>
              </a:path>
              <a:path w="6683375" h="3365500">
                <a:moveTo>
                  <a:pt x="3094454" y="38100"/>
                </a:moveTo>
                <a:lnTo>
                  <a:pt x="3083912" y="38100"/>
                </a:lnTo>
                <a:lnTo>
                  <a:pt x="3096285" y="50800"/>
                </a:lnTo>
                <a:lnTo>
                  <a:pt x="3094454" y="38100"/>
                </a:lnTo>
                <a:close/>
              </a:path>
              <a:path w="6683375" h="3365500">
                <a:moveTo>
                  <a:pt x="3102414" y="38100"/>
                </a:moveTo>
                <a:lnTo>
                  <a:pt x="3094454" y="38100"/>
                </a:lnTo>
                <a:lnTo>
                  <a:pt x="3096285" y="50800"/>
                </a:lnTo>
                <a:lnTo>
                  <a:pt x="3100404" y="50800"/>
                </a:lnTo>
                <a:lnTo>
                  <a:pt x="3102414" y="38100"/>
                </a:lnTo>
                <a:close/>
              </a:path>
              <a:path w="6683375" h="3365500">
                <a:moveTo>
                  <a:pt x="3126273" y="38100"/>
                </a:moveTo>
                <a:lnTo>
                  <a:pt x="3117673" y="38100"/>
                </a:lnTo>
                <a:lnTo>
                  <a:pt x="3111818" y="50800"/>
                </a:lnTo>
                <a:lnTo>
                  <a:pt x="3121033" y="50800"/>
                </a:lnTo>
                <a:lnTo>
                  <a:pt x="3126273" y="38100"/>
                </a:lnTo>
                <a:close/>
              </a:path>
              <a:path w="6683375" h="3365500">
                <a:moveTo>
                  <a:pt x="3200420" y="38100"/>
                </a:moveTo>
                <a:lnTo>
                  <a:pt x="3186736" y="38100"/>
                </a:lnTo>
                <a:lnTo>
                  <a:pt x="3191684" y="50800"/>
                </a:lnTo>
                <a:lnTo>
                  <a:pt x="3200420" y="38100"/>
                </a:lnTo>
                <a:close/>
              </a:path>
              <a:path w="6683375" h="3365500">
                <a:moveTo>
                  <a:pt x="3295710" y="25400"/>
                </a:moveTo>
                <a:lnTo>
                  <a:pt x="3262601" y="25400"/>
                </a:lnTo>
                <a:lnTo>
                  <a:pt x="3262763" y="38100"/>
                </a:lnTo>
                <a:lnTo>
                  <a:pt x="3265077" y="38112"/>
                </a:lnTo>
                <a:lnTo>
                  <a:pt x="3278594" y="50800"/>
                </a:lnTo>
                <a:lnTo>
                  <a:pt x="3286937" y="38015"/>
                </a:lnTo>
                <a:lnTo>
                  <a:pt x="3295710" y="25400"/>
                </a:lnTo>
                <a:close/>
              </a:path>
              <a:path w="6683375" h="3365500">
                <a:moveTo>
                  <a:pt x="3326578" y="38100"/>
                </a:moveTo>
                <a:lnTo>
                  <a:pt x="3314476" y="38100"/>
                </a:lnTo>
                <a:lnTo>
                  <a:pt x="3325680" y="50800"/>
                </a:lnTo>
                <a:lnTo>
                  <a:pt x="3326578" y="38100"/>
                </a:lnTo>
                <a:close/>
              </a:path>
              <a:path w="6683375" h="3365500">
                <a:moveTo>
                  <a:pt x="3333637" y="38100"/>
                </a:moveTo>
                <a:lnTo>
                  <a:pt x="3327433" y="38100"/>
                </a:lnTo>
                <a:lnTo>
                  <a:pt x="3328732" y="50800"/>
                </a:lnTo>
                <a:lnTo>
                  <a:pt x="3333637" y="38100"/>
                </a:lnTo>
                <a:close/>
              </a:path>
              <a:path w="6683375" h="3365500">
                <a:moveTo>
                  <a:pt x="3378288" y="38100"/>
                </a:moveTo>
                <a:lnTo>
                  <a:pt x="3366139" y="38100"/>
                </a:lnTo>
                <a:lnTo>
                  <a:pt x="3372983" y="50800"/>
                </a:lnTo>
                <a:lnTo>
                  <a:pt x="3378288" y="38100"/>
                </a:lnTo>
                <a:close/>
              </a:path>
              <a:path w="6683375" h="3365500">
                <a:moveTo>
                  <a:pt x="3504861" y="25400"/>
                </a:moveTo>
                <a:lnTo>
                  <a:pt x="3445320" y="25400"/>
                </a:lnTo>
                <a:lnTo>
                  <a:pt x="3438294" y="39283"/>
                </a:lnTo>
                <a:lnTo>
                  <a:pt x="3432433" y="50800"/>
                </a:lnTo>
                <a:lnTo>
                  <a:pt x="3435450" y="50800"/>
                </a:lnTo>
                <a:lnTo>
                  <a:pt x="3447655" y="38100"/>
                </a:lnTo>
                <a:lnTo>
                  <a:pt x="3496536" y="38100"/>
                </a:lnTo>
                <a:lnTo>
                  <a:pt x="3504861" y="25400"/>
                </a:lnTo>
                <a:close/>
              </a:path>
              <a:path w="6683375" h="3365500">
                <a:moveTo>
                  <a:pt x="3518393" y="38100"/>
                </a:moveTo>
                <a:lnTo>
                  <a:pt x="3505711" y="38100"/>
                </a:lnTo>
                <a:lnTo>
                  <a:pt x="3510879" y="50800"/>
                </a:lnTo>
                <a:lnTo>
                  <a:pt x="3518393" y="38100"/>
                </a:lnTo>
                <a:close/>
              </a:path>
              <a:path w="6683375" h="3365500">
                <a:moveTo>
                  <a:pt x="3587446" y="38100"/>
                </a:moveTo>
                <a:lnTo>
                  <a:pt x="3577537" y="38100"/>
                </a:lnTo>
                <a:lnTo>
                  <a:pt x="3573653" y="50800"/>
                </a:lnTo>
                <a:lnTo>
                  <a:pt x="3587446" y="38100"/>
                </a:lnTo>
                <a:close/>
              </a:path>
              <a:path w="6683375" h="3365500">
                <a:moveTo>
                  <a:pt x="3599190" y="38100"/>
                </a:moveTo>
                <a:lnTo>
                  <a:pt x="3588367" y="38100"/>
                </a:lnTo>
                <a:lnTo>
                  <a:pt x="3590755" y="50800"/>
                </a:lnTo>
                <a:lnTo>
                  <a:pt x="3599190" y="38100"/>
                </a:lnTo>
                <a:close/>
              </a:path>
              <a:path w="6683375" h="3365500">
                <a:moveTo>
                  <a:pt x="3722101" y="38100"/>
                </a:moveTo>
                <a:lnTo>
                  <a:pt x="3701014" y="38100"/>
                </a:lnTo>
                <a:lnTo>
                  <a:pt x="3705738" y="50800"/>
                </a:lnTo>
                <a:lnTo>
                  <a:pt x="3717572" y="50800"/>
                </a:lnTo>
                <a:lnTo>
                  <a:pt x="3722101" y="38100"/>
                </a:lnTo>
                <a:close/>
              </a:path>
              <a:path w="6683375" h="3365500">
                <a:moveTo>
                  <a:pt x="3804148" y="38100"/>
                </a:moveTo>
                <a:lnTo>
                  <a:pt x="3790911" y="38100"/>
                </a:lnTo>
                <a:lnTo>
                  <a:pt x="3793147" y="50800"/>
                </a:lnTo>
                <a:lnTo>
                  <a:pt x="3804148" y="38100"/>
                </a:lnTo>
                <a:close/>
              </a:path>
              <a:path w="6683375" h="3365500">
                <a:moveTo>
                  <a:pt x="3859563" y="15662"/>
                </a:moveTo>
                <a:lnTo>
                  <a:pt x="3851230" y="25400"/>
                </a:lnTo>
                <a:lnTo>
                  <a:pt x="3844363" y="38100"/>
                </a:lnTo>
                <a:lnTo>
                  <a:pt x="3827666" y="38100"/>
                </a:lnTo>
                <a:lnTo>
                  <a:pt x="3833508" y="50800"/>
                </a:lnTo>
                <a:lnTo>
                  <a:pt x="3844850" y="38015"/>
                </a:lnTo>
                <a:lnTo>
                  <a:pt x="3856476" y="25400"/>
                </a:lnTo>
                <a:lnTo>
                  <a:pt x="3859563" y="15662"/>
                </a:lnTo>
                <a:close/>
              </a:path>
              <a:path w="6683375" h="3365500">
                <a:moveTo>
                  <a:pt x="3857583" y="38100"/>
                </a:moveTo>
                <a:lnTo>
                  <a:pt x="3847041" y="38100"/>
                </a:lnTo>
                <a:lnTo>
                  <a:pt x="3859345" y="50800"/>
                </a:lnTo>
                <a:lnTo>
                  <a:pt x="3857583" y="38100"/>
                </a:lnTo>
                <a:close/>
              </a:path>
              <a:path w="6683375" h="3365500">
                <a:moveTo>
                  <a:pt x="3866473" y="38100"/>
                </a:moveTo>
                <a:lnTo>
                  <a:pt x="3857583" y="38100"/>
                </a:lnTo>
                <a:lnTo>
                  <a:pt x="3859345" y="50800"/>
                </a:lnTo>
                <a:lnTo>
                  <a:pt x="3863303" y="50800"/>
                </a:lnTo>
                <a:lnTo>
                  <a:pt x="3866473" y="38100"/>
                </a:lnTo>
                <a:close/>
              </a:path>
              <a:path w="6683375" h="3365500">
                <a:moveTo>
                  <a:pt x="3890263" y="38100"/>
                </a:moveTo>
                <a:lnTo>
                  <a:pt x="3881308" y="38100"/>
                </a:lnTo>
                <a:lnTo>
                  <a:pt x="3874797" y="50800"/>
                </a:lnTo>
                <a:lnTo>
                  <a:pt x="3884093" y="50800"/>
                </a:lnTo>
                <a:lnTo>
                  <a:pt x="3890263" y="38100"/>
                </a:lnTo>
                <a:close/>
              </a:path>
              <a:path w="6683375" h="3365500">
                <a:moveTo>
                  <a:pt x="3964965" y="38100"/>
                </a:moveTo>
                <a:lnTo>
                  <a:pt x="3949991" y="38100"/>
                </a:lnTo>
                <a:lnTo>
                  <a:pt x="3954629" y="50800"/>
                </a:lnTo>
                <a:lnTo>
                  <a:pt x="3959135" y="50800"/>
                </a:lnTo>
                <a:lnTo>
                  <a:pt x="3964965" y="38100"/>
                </a:lnTo>
                <a:close/>
              </a:path>
              <a:path w="6683375" h="3365500">
                <a:moveTo>
                  <a:pt x="4060629" y="25400"/>
                </a:moveTo>
                <a:lnTo>
                  <a:pt x="4027413" y="25400"/>
                </a:lnTo>
                <a:lnTo>
                  <a:pt x="4027258" y="38100"/>
                </a:lnTo>
                <a:lnTo>
                  <a:pt x="4028274" y="38112"/>
                </a:lnTo>
                <a:lnTo>
                  <a:pt x="4041654" y="50800"/>
                </a:lnTo>
                <a:lnTo>
                  <a:pt x="4050295" y="38015"/>
                </a:lnTo>
                <a:lnTo>
                  <a:pt x="4060629" y="25400"/>
                </a:lnTo>
                <a:close/>
              </a:path>
              <a:path w="6683375" h="3365500">
                <a:moveTo>
                  <a:pt x="4089776" y="38100"/>
                </a:moveTo>
                <a:lnTo>
                  <a:pt x="4077674" y="38100"/>
                </a:lnTo>
                <a:lnTo>
                  <a:pt x="4088522" y="50800"/>
                </a:lnTo>
                <a:lnTo>
                  <a:pt x="4089776" y="38100"/>
                </a:lnTo>
                <a:close/>
              </a:path>
              <a:path w="6683375" h="3365500">
                <a:moveTo>
                  <a:pt x="4096835" y="38100"/>
                </a:moveTo>
                <a:lnTo>
                  <a:pt x="4090998" y="38100"/>
                </a:lnTo>
                <a:lnTo>
                  <a:pt x="4091791" y="50800"/>
                </a:lnTo>
                <a:lnTo>
                  <a:pt x="4096835" y="38100"/>
                </a:lnTo>
                <a:close/>
              </a:path>
              <a:path w="6683375" h="3365500">
                <a:moveTo>
                  <a:pt x="4108080" y="38100"/>
                </a:moveTo>
                <a:lnTo>
                  <a:pt x="4097345" y="38100"/>
                </a:lnTo>
                <a:lnTo>
                  <a:pt x="4099291" y="50800"/>
                </a:lnTo>
                <a:lnTo>
                  <a:pt x="4108080" y="38100"/>
                </a:lnTo>
                <a:close/>
              </a:path>
              <a:path w="6683375" h="3365500">
                <a:moveTo>
                  <a:pt x="4230948" y="38100"/>
                </a:moveTo>
                <a:lnTo>
                  <a:pt x="4209810" y="38100"/>
                </a:lnTo>
                <a:lnTo>
                  <a:pt x="4214404" y="50800"/>
                </a:lnTo>
                <a:lnTo>
                  <a:pt x="4226281" y="50800"/>
                </a:lnTo>
                <a:lnTo>
                  <a:pt x="4230948" y="38100"/>
                </a:lnTo>
                <a:close/>
              </a:path>
              <a:path w="6683375" h="3365500">
                <a:moveTo>
                  <a:pt x="4312944" y="38100"/>
                </a:moveTo>
                <a:lnTo>
                  <a:pt x="4299664" y="38100"/>
                </a:lnTo>
                <a:lnTo>
                  <a:pt x="4301814" y="50800"/>
                </a:lnTo>
                <a:lnTo>
                  <a:pt x="4312944" y="38100"/>
                </a:lnTo>
                <a:close/>
              </a:path>
              <a:path w="6683375" h="3365500">
                <a:moveTo>
                  <a:pt x="4364899" y="12700"/>
                </a:moveTo>
                <a:lnTo>
                  <a:pt x="4227702" y="12700"/>
                </a:lnTo>
                <a:lnTo>
                  <a:pt x="4223205" y="25400"/>
                </a:lnTo>
                <a:lnTo>
                  <a:pt x="4345756" y="25400"/>
                </a:lnTo>
                <a:lnTo>
                  <a:pt x="4344505" y="38100"/>
                </a:lnTo>
                <a:lnTo>
                  <a:pt x="4336738" y="38100"/>
                </a:lnTo>
                <a:lnTo>
                  <a:pt x="4342218" y="50800"/>
                </a:lnTo>
                <a:lnTo>
                  <a:pt x="4354018" y="38015"/>
                </a:lnTo>
                <a:lnTo>
                  <a:pt x="4363290" y="29002"/>
                </a:lnTo>
                <a:lnTo>
                  <a:pt x="4363360" y="28752"/>
                </a:lnTo>
                <a:lnTo>
                  <a:pt x="4363138" y="25400"/>
                </a:lnTo>
                <a:lnTo>
                  <a:pt x="4364899" y="12700"/>
                </a:lnTo>
                <a:close/>
              </a:path>
              <a:path w="6683375" h="3365500">
                <a:moveTo>
                  <a:pt x="4524526" y="25400"/>
                </a:moveTo>
                <a:lnTo>
                  <a:pt x="4465028" y="25400"/>
                </a:lnTo>
                <a:lnTo>
                  <a:pt x="4449780" y="50800"/>
                </a:lnTo>
                <a:lnTo>
                  <a:pt x="4452943" y="50800"/>
                </a:lnTo>
                <a:lnTo>
                  <a:pt x="4465234" y="38100"/>
                </a:lnTo>
                <a:lnTo>
                  <a:pt x="4515578" y="38100"/>
                </a:lnTo>
                <a:lnTo>
                  <a:pt x="4524526" y="25400"/>
                </a:lnTo>
                <a:close/>
              </a:path>
              <a:path w="6683375" h="3365500">
                <a:moveTo>
                  <a:pt x="4536005" y="38100"/>
                </a:moveTo>
                <a:lnTo>
                  <a:pt x="4523249" y="38100"/>
                </a:lnTo>
                <a:lnTo>
                  <a:pt x="4528366" y="50800"/>
                </a:lnTo>
                <a:lnTo>
                  <a:pt x="4536005" y="38100"/>
                </a:lnTo>
                <a:close/>
              </a:path>
              <a:path w="6683375" h="3365500">
                <a:moveTo>
                  <a:pt x="4598945" y="38100"/>
                </a:moveTo>
                <a:lnTo>
                  <a:pt x="4595158" y="38100"/>
                </a:lnTo>
                <a:lnTo>
                  <a:pt x="4594860" y="50800"/>
                </a:lnTo>
                <a:lnTo>
                  <a:pt x="4598945" y="38100"/>
                </a:lnTo>
                <a:close/>
              </a:path>
              <a:path w="6683375" h="3365500">
                <a:moveTo>
                  <a:pt x="4616972" y="38100"/>
                </a:moveTo>
                <a:lnTo>
                  <a:pt x="4606323" y="38100"/>
                </a:lnTo>
                <a:lnTo>
                  <a:pt x="4607827" y="50800"/>
                </a:lnTo>
                <a:lnTo>
                  <a:pt x="4616972" y="38100"/>
                </a:lnTo>
                <a:close/>
              </a:path>
              <a:path w="6683375" h="3365500">
                <a:moveTo>
                  <a:pt x="4739795" y="38100"/>
                </a:moveTo>
                <a:lnTo>
                  <a:pt x="4718606" y="38100"/>
                </a:lnTo>
                <a:lnTo>
                  <a:pt x="4723070" y="50800"/>
                </a:lnTo>
                <a:lnTo>
                  <a:pt x="4734991" y="50800"/>
                </a:lnTo>
                <a:lnTo>
                  <a:pt x="4739795" y="38100"/>
                </a:lnTo>
                <a:close/>
              </a:path>
              <a:path w="6683375" h="3365500">
                <a:moveTo>
                  <a:pt x="4821740" y="38100"/>
                </a:moveTo>
                <a:lnTo>
                  <a:pt x="4808417" y="38100"/>
                </a:lnTo>
                <a:lnTo>
                  <a:pt x="4810479" y="50800"/>
                </a:lnTo>
                <a:lnTo>
                  <a:pt x="4821740" y="38100"/>
                </a:lnTo>
                <a:close/>
              </a:path>
              <a:path w="6683375" h="3365500">
                <a:moveTo>
                  <a:pt x="4876013" y="12700"/>
                </a:moveTo>
                <a:lnTo>
                  <a:pt x="4738765" y="12700"/>
                </a:lnTo>
                <a:lnTo>
                  <a:pt x="4733812" y="25400"/>
                </a:lnTo>
                <a:lnTo>
                  <a:pt x="4855552" y="25400"/>
                </a:lnTo>
                <a:lnTo>
                  <a:pt x="4854076" y="38100"/>
                </a:lnTo>
                <a:lnTo>
                  <a:pt x="4845809" y="38100"/>
                </a:lnTo>
                <a:lnTo>
                  <a:pt x="4850928" y="50800"/>
                </a:lnTo>
                <a:lnTo>
                  <a:pt x="4863185" y="38015"/>
                </a:lnTo>
                <a:lnTo>
                  <a:pt x="4873513" y="28923"/>
                </a:lnTo>
                <a:lnTo>
                  <a:pt x="4873556" y="25400"/>
                </a:lnTo>
                <a:lnTo>
                  <a:pt x="4876013" y="12700"/>
                </a:lnTo>
                <a:close/>
              </a:path>
              <a:path w="6683375" h="3365500">
                <a:moveTo>
                  <a:pt x="5044811" y="38100"/>
                </a:moveTo>
                <a:lnTo>
                  <a:pt x="5032017" y="38100"/>
                </a:lnTo>
                <a:lnTo>
                  <a:pt x="5037108" y="50800"/>
                </a:lnTo>
                <a:lnTo>
                  <a:pt x="5044811" y="38100"/>
                </a:lnTo>
                <a:close/>
              </a:path>
              <a:path w="6683375" h="3365500">
                <a:moveTo>
                  <a:pt x="5107700" y="38100"/>
                </a:moveTo>
                <a:lnTo>
                  <a:pt x="5103969" y="38100"/>
                </a:lnTo>
                <a:lnTo>
                  <a:pt x="5103542" y="50800"/>
                </a:lnTo>
                <a:lnTo>
                  <a:pt x="5107700" y="38100"/>
                </a:lnTo>
                <a:close/>
              </a:path>
              <a:path w="6683375" h="3365500">
                <a:moveTo>
                  <a:pt x="5125862" y="38100"/>
                </a:moveTo>
                <a:lnTo>
                  <a:pt x="5115301" y="38100"/>
                </a:lnTo>
                <a:lnTo>
                  <a:pt x="5116363" y="50800"/>
                </a:lnTo>
                <a:lnTo>
                  <a:pt x="5125862" y="38100"/>
                </a:lnTo>
                <a:close/>
              </a:path>
              <a:path w="6683375" h="3365500">
                <a:moveTo>
                  <a:pt x="5248643" y="38100"/>
                </a:moveTo>
                <a:lnTo>
                  <a:pt x="5227403" y="38100"/>
                </a:lnTo>
                <a:lnTo>
                  <a:pt x="5231736" y="50800"/>
                </a:lnTo>
                <a:lnTo>
                  <a:pt x="5243700" y="50800"/>
                </a:lnTo>
                <a:lnTo>
                  <a:pt x="5248643" y="38100"/>
                </a:lnTo>
                <a:close/>
              </a:path>
              <a:path w="6683375" h="3365500">
                <a:moveTo>
                  <a:pt x="5330537" y="38100"/>
                </a:moveTo>
                <a:lnTo>
                  <a:pt x="5317170" y="38100"/>
                </a:lnTo>
                <a:lnTo>
                  <a:pt x="5319146" y="50800"/>
                </a:lnTo>
                <a:lnTo>
                  <a:pt x="5330537" y="38100"/>
                </a:lnTo>
                <a:close/>
              </a:path>
              <a:path w="6683375" h="3365500">
                <a:moveTo>
                  <a:pt x="5387127" y="12700"/>
                </a:moveTo>
                <a:lnTo>
                  <a:pt x="5249828" y="12700"/>
                </a:lnTo>
                <a:lnTo>
                  <a:pt x="5244419" y="25400"/>
                </a:lnTo>
                <a:lnTo>
                  <a:pt x="5365347" y="25400"/>
                </a:lnTo>
                <a:lnTo>
                  <a:pt x="5363648" y="38100"/>
                </a:lnTo>
                <a:lnTo>
                  <a:pt x="5354881" y="38100"/>
                </a:lnTo>
                <a:lnTo>
                  <a:pt x="5359637" y="50800"/>
                </a:lnTo>
                <a:lnTo>
                  <a:pt x="5372236" y="38112"/>
                </a:lnTo>
                <a:lnTo>
                  <a:pt x="5383722" y="28869"/>
                </a:lnTo>
                <a:lnTo>
                  <a:pt x="5383975" y="25400"/>
                </a:lnTo>
                <a:lnTo>
                  <a:pt x="5387127" y="12700"/>
                </a:lnTo>
                <a:close/>
              </a:path>
              <a:path w="6683375" h="3365500">
                <a:moveTo>
                  <a:pt x="5553618" y="38100"/>
                </a:moveTo>
                <a:lnTo>
                  <a:pt x="5540785" y="38100"/>
                </a:lnTo>
                <a:lnTo>
                  <a:pt x="5545852" y="50800"/>
                </a:lnTo>
                <a:lnTo>
                  <a:pt x="5553618" y="38100"/>
                </a:lnTo>
                <a:close/>
              </a:path>
              <a:path w="6683375" h="3365500">
                <a:moveTo>
                  <a:pt x="5616456" y="38100"/>
                </a:moveTo>
                <a:lnTo>
                  <a:pt x="5612780" y="38100"/>
                </a:lnTo>
                <a:lnTo>
                  <a:pt x="5612224" y="50800"/>
                </a:lnTo>
                <a:lnTo>
                  <a:pt x="5616456" y="38100"/>
                </a:lnTo>
                <a:close/>
              </a:path>
              <a:path w="6683375" h="3365500">
                <a:moveTo>
                  <a:pt x="5638217" y="38100"/>
                </a:moveTo>
                <a:lnTo>
                  <a:pt x="5627675" y="38100"/>
                </a:lnTo>
                <a:lnTo>
                  <a:pt x="5639819" y="50800"/>
                </a:lnTo>
                <a:lnTo>
                  <a:pt x="5638217" y="38100"/>
                </a:lnTo>
                <a:close/>
              </a:path>
              <a:path w="6683375" h="3365500">
                <a:moveTo>
                  <a:pt x="5649276" y="38100"/>
                </a:moveTo>
                <a:lnTo>
                  <a:pt x="5638217" y="38100"/>
                </a:lnTo>
                <a:lnTo>
                  <a:pt x="5639819" y="50800"/>
                </a:lnTo>
                <a:lnTo>
                  <a:pt x="5643401" y="50800"/>
                </a:lnTo>
                <a:lnTo>
                  <a:pt x="5649276" y="38100"/>
                </a:lnTo>
                <a:close/>
              </a:path>
              <a:path w="6683375" h="3365500">
                <a:moveTo>
                  <a:pt x="5672906" y="38100"/>
                </a:moveTo>
                <a:lnTo>
                  <a:pt x="5663121" y="38100"/>
                </a:lnTo>
                <a:lnTo>
                  <a:pt x="5655083" y="50800"/>
                </a:lnTo>
                <a:lnTo>
                  <a:pt x="5664566" y="50800"/>
                </a:lnTo>
                <a:lnTo>
                  <a:pt x="5672906" y="38100"/>
                </a:lnTo>
                <a:close/>
              </a:path>
              <a:path w="6683375" h="3365500">
                <a:moveTo>
                  <a:pt x="5745629" y="38100"/>
                </a:moveTo>
                <a:lnTo>
                  <a:pt x="5730919" y="38100"/>
                </a:lnTo>
                <a:lnTo>
                  <a:pt x="5734835" y="50800"/>
                </a:lnTo>
                <a:lnTo>
                  <a:pt x="5739554" y="50800"/>
                </a:lnTo>
                <a:lnTo>
                  <a:pt x="5745629" y="38100"/>
                </a:lnTo>
                <a:close/>
              </a:path>
              <a:path w="6683375" h="3365500">
                <a:moveTo>
                  <a:pt x="5845442" y="25400"/>
                </a:moveTo>
                <a:lnTo>
                  <a:pt x="5812574" y="25400"/>
                </a:lnTo>
                <a:lnTo>
                  <a:pt x="5811804" y="26506"/>
                </a:lnTo>
                <a:lnTo>
                  <a:pt x="5811079" y="38100"/>
                </a:lnTo>
                <a:lnTo>
                  <a:pt x="5809056" y="38100"/>
                </a:lnTo>
                <a:lnTo>
                  <a:pt x="5822128" y="50800"/>
                </a:lnTo>
                <a:lnTo>
                  <a:pt x="5831358" y="38112"/>
                </a:lnTo>
                <a:lnTo>
                  <a:pt x="5845442" y="25400"/>
                </a:lnTo>
                <a:close/>
              </a:path>
              <a:path w="6683375" h="3365500">
                <a:moveTo>
                  <a:pt x="5870570" y="38100"/>
                </a:moveTo>
                <a:lnTo>
                  <a:pt x="5858469" y="38100"/>
                </a:lnTo>
                <a:lnTo>
                  <a:pt x="5868487" y="50800"/>
                </a:lnTo>
                <a:lnTo>
                  <a:pt x="5870570" y="38100"/>
                </a:lnTo>
                <a:close/>
              </a:path>
              <a:path w="6683375" h="3365500">
                <a:moveTo>
                  <a:pt x="5877630" y="38100"/>
                </a:moveTo>
                <a:lnTo>
                  <a:pt x="5872649" y="38100"/>
                </a:lnTo>
                <a:lnTo>
                  <a:pt x="5872265" y="50800"/>
                </a:lnTo>
                <a:lnTo>
                  <a:pt x="5877630" y="38100"/>
                </a:lnTo>
                <a:close/>
              </a:path>
              <a:path w="6683375" h="3365500">
                <a:moveTo>
                  <a:pt x="5889198" y="38100"/>
                </a:moveTo>
                <a:lnTo>
                  <a:pt x="5878767" y="38100"/>
                </a:lnTo>
                <a:lnTo>
                  <a:pt x="5879167" y="50800"/>
                </a:lnTo>
                <a:lnTo>
                  <a:pt x="5889198" y="38100"/>
                </a:lnTo>
                <a:close/>
              </a:path>
              <a:path w="6683375" h="3365500">
                <a:moveTo>
                  <a:pt x="6011913" y="38100"/>
                </a:moveTo>
                <a:lnTo>
                  <a:pt x="5990598" y="38100"/>
                </a:lnTo>
                <a:lnTo>
                  <a:pt x="5994735" y="50800"/>
                </a:lnTo>
                <a:lnTo>
                  <a:pt x="6006765" y="50800"/>
                </a:lnTo>
                <a:lnTo>
                  <a:pt x="6011913" y="38100"/>
                </a:lnTo>
                <a:close/>
              </a:path>
              <a:path w="6683375" h="3365500">
                <a:moveTo>
                  <a:pt x="6093732" y="38100"/>
                </a:moveTo>
                <a:lnTo>
                  <a:pt x="6080300" y="38100"/>
                </a:lnTo>
                <a:lnTo>
                  <a:pt x="6082146" y="50800"/>
                </a:lnTo>
                <a:lnTo>
                  <a:pt x="6093732" y="38100"/>
                </a:lnTo>
                <a:close/>
              </a:path>
              <a:path w="6683375" h="3365500">
                <a:moveTo>
                  <a:pt x="6153798" y="12700"/>
                </a:moveTo>
                <a:lnTo>
                  <a:pt x="6016423" y="12700"/>
                </a:lnTo>
                <a:lnTo>
                  <a:pt x="6010330" y="25400"/>
                </a:lnTo>
                <a:lnTo>
                  <a:pt x="6130041" y="25400"/>
                </a:lnTo>
                <a:lnTo>
                  <a:pt x="6128005" y="38100"/>
                </a:lnTo>
                <a:lnTo>
                  <a:pt x="6118488" y="38100"/>
                </a:lnTo>
                <a:lnTo>
                  <a:pt x="6122702" y="50800"/>
                </a:lnTo>
                <a:lnTo>
                  <a:pt x="6135986" y="38100"/>
                </a:lnTo>
                <a:lnTo>
                  <a:pt x="6149108" y="28752"/>
                </a:lnTo>
                <a:lnTo>
                  <a:pt x="6149603" y="25400"/>
                </a:lnTo>
                <a:lnTo>
                  <a:pt x="6153798" y="12700"/>
                </a:lnTo>
                <a:close/>
              </a:path>
              <a:path w="6683375" h="3365500">
                <a:moveTo>
                  <a:pt x="6316826" y="38100"/>
                </a:moveTo>
                <a:lnTo>
                  <a:pt x="6303937" y="38100"/>
                </a:lnTo>
                <a:lnTo>
                  <a:pt x="6308966" y="50800"/>
                </a:lnTo>
                <a:lnTo>
                  <a:pt x="6316826" y="38100"/>
                </a:lnTo>
                <a:close/>
              </a:path>
              <a:path w="6683375" h="3365500">
                <a:moveTo>
                  <a:pt x="6379590" y="38100"/>
                </a:moveTo>
                <a:lnTo>
                  <a:pt x="6375997" y="38100"/>
                </a:lnTo>
                <a:lnTo>
                  <a:pt x="6375247" y="50800"/>
                </a:lnTo>
                <a:lnTo>
                  <a:pt x="6379590" y="38100"/>
                </a:lnTo>
                <a:close/>
              </a:path>
              <a:path w="6683375" h="3365500">
                <a:moveTo>
                  <a:pt x="6401345" y="38100"/>
                </a:moveTo>
                <a:lnTo>
                  <a:pt x="6390804" y="38100"/>
                </a:lnTo>
                <a:lnTo>
                  <a:pt x="6402878" y="50800"/>
                </a:lnTo>
                <a:lnTo>
                  <a:pt x="6401345" y="38100"/>
                </a:lnTo>
                <a:close/>
              </a:path>
              <a:path w="6683375" h="3365500">
                <a:moveTo>
                  <a:pt x="6413335" y="38100"/>
                </a:moveTo>
                <a:lnTo>
                  <a:pt x="6401345" y="38100"/>
                </a:lnTo>
                <a:lnTo>
                  <a:pt x="6402878" y="50800"/>
                </a:lnTo>
                <a:lnTo>
                  <a:pt x="6406300" y="50800"/>
                </a:lnTo>
                <a:lnTo>
                  <a:pt x="6413335" y="38100"/>
                </a:lnTo>
                <a:close/>
              </a:path>
              <a:path w="6683375" h="3365500">
                <a:moveTo>
                  <a:pt x="6436895" y="38100"/>
                </a:moveTo>
                <a:lnTo>
                  <a:pt x="6426754" y="38100"/>
                </a:lnTo>
                <a:lnTo>
                  <a:pt x="6418062" y="50800"/>
                </a:lnTo>
                <a:lnTo>
                  <a:pt x="6427626" y="50800"/>
                </a:lnTo>
                <a:lnTo>
                  <a:pt x="6436895" y="38100"/>
                </a:lnTo>
                <a:close/>
              </a:path>
              <a:path w="6683375" h="3365500">
                <a:moveTo>
                  <a:pt x="6508772" y="38100"/>
                </a:moveTo>
                <a:lnTo>
                  <a:pt x="6494174" y="38100"/>
                </a:lnTo>
                <a:lnTo>
                  <a:pt x="6497780" y="50800"/>
                </a:lnTo>
                <a:lnTo>
                  <a:pt x="6502592" y="50800"/>
                </a:lnTo>
                <a:lnTo>
                  <a:pt x="6508772" y="38100"/>
                </a:lnTo>
                <a:close/>
              </a:path>
              <a:path w="6683375" h="3365500">
                <a:moveTo>
                  <a:pt x="6610361" y="25400"/>
                </a:moveTo>
                <a:lnTo>
                  <a:pt x="6577642" y="25400"/>
                </a:lnTo>
                <a:lnTo>
                  <a:pt x="6576535" y="26799"/>
                </a:lnTo>
                <a:lnTo>
                  <a:pt x="6575575" y="38100"/>
                </a:lnTo>
                <a:lnTo>
                  <a:pt x="6572254" y="38100"/>
                </a:lnTo>
                <a:lnTo>
                  <a:pt x="6585187" y="50800"/>
                </a:lnTo>
                <a:lnTo>
                  <a:pt x="6594706" y="38112"/>
                </a:lnTo>
                <a:lnTo>
                  <a:pt x="6610361" y="25400"/>
                </a:lnTo>
                <a:close/>
              </a:path>
              <a:path w="6683375" h="3365500">
                <a:moveTo>
                  <a:pt x="6633768" y="38100"/>
                </a:moveTo>
                <a:lnTo>
                  <a:pt x="6621667" y="38100"/>
                </a:lnTo>
                <a:lnTo>
                  <a:pt x="6631328" y="50800"/>
                </a:lnTo>
                <a:lnTo>
                  <a:pt x="6633768" y="38100"/>
                </a:lnTo>
                <a:close/>
              </a:path>
              <a:path w="6683375" h="3365500">
                <a:moveTo>
                  <a:pt x="6642946" y="38100"/>
                </a:moveTo>
                <a:lnTo>
                  <a:pt x="6636216" y="38100"/>
                </a:lnTo>
                <a:lnTo>
                  <a:pt x="6635671" y="50800"/>
                </a:lnTo>
                <a:lnTo>
                  <a:pt x="6638159" y="50800"/>
                </a:lnTo>
                <a:lnTo>
                  <a:pt x="6642946" y="38100"/>
                </a:lnTo>
                <a:close/>
              </a:path>
              <a:path w="6683375" h="3365500">
                <a:moveTo>
                  <a:pt x="6677855" y="25400"/>
                </a:moveTo>
                <a:lnTo>
                  <a:pt x="6656873" y="25400"/>
                </a:lnTo>
                <a:lnTo>
                  <a:pt x="6651719" y="38100"/>
                </a:lnTo>
                <a:lnTo>
                  <a:pt x="6643861" y="38100"/>
                </a:lnTo>
                <a:lnTo>
                  <a:pt x="6639817" y="50800"/>
                </a:lnTo>
                <a:lnTo>
                  <a:pt x="6671897" y="50800"/>
                </a:lnTo>
                <a:lnTo>
                  <a:pt x="6676533" y="38278"/>
                </a:lnTo>
                <a:lnTo>
                  <a:pt x="6676608" y="38015"/>
                </a:lnTo>
                <a:lnTo>
                  <a:pt x="6677855" y="25400"/>
                </a:lnTo>
                <a:close/>
              </a:path>
              <a:path w="6683375" h="3365500">
                <a:moveTo>
                  <a:pt x="528186" y="38100"/>
                </a:moveTo>
                <a:lnTo>
                  <a:pt x="527694" y="38100"/>
                </a:lnTo>
                <a:lnTo>
                  <a:pt x="528259" y="40377"/>
                </a:lnTo>
                <a:lnTo>
                  <a:pt x="528186" y="38100"/>
                </a:lnTo>
                <a:close/>
              </a:path>
              <a:path w="6683375" h="3365500">
                <a:moveTo>
                  <a:pt x="1036984" y="38100"/>
                </a:moveTo>
                <a:lnTo>
                  <a:pt x="1036738" y="38100"/>
                </a:lnTo>
                <a:lnTo>
                  <a:pt x="1037000" y="39283"/>
                </a:lnTo>
                <a:lnTo>
                  <a:pt x="1036984" y="38100"/>
                </a:lnTo>
                <a:close/>
              </a:path>
              <a:path w="6683375" h="3365500">
                <a:moveTo>
                  <a:pt x="535245" y="38100"/>
                </a:moveTo>
                <a:lnTo>
                  <a:pt x="534502" y="38100"/>
                </a:lnTo>
                <a:lnTo>
                  <a:pt x="534899" y="39099"/>
                </a:lnTo>
                <a:lnTo>
                  <a:pt x="535245" y="38100"/>
                </a:lnTo>
                <a:close/>
              </a:path>
              <a:path w="6683375" h="3365500">
                <a:moveTo>
                  <a:pt x="1044044" y="38100"/>
                </a:moveTo>
                <a:lnTo>
                  <a:pt x="1043480" y="38100"/>
                </a:lnTo>
                <a:lnTo>
                  <a:pt x="1043765" y="38887"/>
                </a:lnTo>
                <a:lnTo>
                  <a:pt x="1044044" y="38100"/>
                </a:lnTo>
                <a:close/>
              </a:path>
              <a:path w="6683375" h="3365500">
                <a:moveTo>
                  <a:pt x="2316039" y="38100"/>
                </a:moveTo>
                <a:lnTo>
                  <a:pt x="2315973" y="38278"/>
                </a:lnTo>
                <a:lnTo>
                  <a:pt x="2316039" y="38100"/>
                </a:lnTo>
                <a:close/>
              </a:path>
              <a:path w="6683375" h="3365500">
                <a:moveTo>
                  <a:pt x="24579" y="25400"/>
                </a:moveTo>
                <a:lnTo>
                  <a:pt x="9810" y="25400"/>
                </a:lnTo>
                <a:lnTo>
                  <a:pt x="20534" y="38100"/>
                </a:lnTo>
                <a:lnTo>
                  <a:pt x="32004" y="38100"/>
                </a:lnTo>
                <a:lnTo>
                  <a:pt x="24579" y="25400"/>
                </a:lnTo>
                <a:close/>
              </a:path>
              <a:path w="6683375" h="3365500">
                <a:moveTo>
                  <a:pt x="231720" y="12700"/>
                </a:moveTo>
                <a:lnTo>
                  <a:pt x="21003" y="12700"/>
                </a:lnTo>
                <a:lnTo>
                  <a:pt x="24579" y="25400"/>
                </a:lnTo>
                <a:lnTo>
                  <a:pt x="32004" y="38100"/>
                </a:lnTo>
                <a:lnTo>
                  <a:pt x="34928" y="38100"/>
                </a:lnTo>
                <a:lnTo>
                  <a:pt x="36903" y="25400"/>
                </a:lnTo>
                <a:lnTo>
                  <a:pt x="236814" y="25400"/>
                </a:lnTo>
                <a:lnTo>
                  <a:pt x="231720" y="12700"/>
                </a:lnTo>
                <a:close/>
              </a:path>
              <a:path w="6683375" h="3365500">
                <a:moveTo>
                  <a:pt x="42642" y="25400"/>
                </a:moveTo>
                <a:lnTo>
                  <a:pt x="36903" y="25400"/>
                </a:lnTo>
                <a:lnTo>
                  <a:pt x="34928" y="38100"/>
                </a:lnTo>
                <a:lnTo>
                  <a:pt x="47157" y="38100"/>
                </a:lnTo>
                <a:lnTo>
                  <a:pt x="42642" y="25400"/>
                </a:lnTo>
                <a:close/>
              </a:path>
              <a:path w="6683375" h="3365500">
                <a:moveTo>
                  <a:pt x="45652" y="25400"/>
                </a:moveTo>
                <a:lnTo>
                  <a:pt x="42642" y="25400"/>
                </a:lnTo>
                <a:lnTo>
                  <a:pt x="47157" y="38100"/>
                </a:lnTo>
                <a:lnTo>
                  <a:pt x="51767" y="38100"/>
                </a:lnTo>
                <a:lnTo>
                  <a:pt x="45652" y="25400"/>
                </a:lnTo>
                <a:close/>
              </a:path>
              <a:path w="6683375" h="3365500">
                <a:moveTo>
                  <a:pt x="83054" y="25400"/>
                </a:moveTo>
                <a:lnTo>
                  <a:pt x="45652" y="25400"/>
                </a:lnTo>
                <a:lnTo>
                  <a:pt x="51767" y="38100"/>
                </a:lnTo>
                <a:lnTo>
                  <a:pt x="75595" y="38100"/>
                </a:lnTo>
                <a:lnTo>
                  <a:pt x="83054" y="25400"/>
                </a:lnTo>
                <a:close/>
              </a:path>
              <a:path w="6683375" h="3365500">
                <a:moveTo>
                  <a:pt x="96755" y="25400"/>
                </a:moveTo>
                <a:lnTo>
                  <a:pt x="83054" y="25400"/>
                </a:lnTo>
                <a:lnTo>
                  <a:pt x="77628" y="38100"/>
                </a:lnTo>
                <a:lnTo>
                  <a:pt x="100423" y="38100"/>
                </a:lnTo>
                <a:lnTo>
                  <a:pt x="96755" y="25400"/>
                </a:lnTo>
                <a:close/>
              </a:path>
              <a:path w="6683375" h="3365500">
                <a:moveTo>
                  <a:pt x="122253" y="25400"/>
                </a:moveTo>
                <a:lnTo>
                  <a:pt x="104935" y="25400"/>
                </a:lnTo>
                <a:lnTo>
                  <a:pt x="105905" y="38100"/>
                </a:lnTo>
                <a:lnTo>
                  <a:pt x="121805" y="38100"/>
                </a:lnTo>
                <a:lnTo>
                  <a:pt x="122253" y="25400"/>
                </a:lnTo>
                <a:close/>
              </a:path>
              <a:path w="6683375" h="3365500">
                <a:moveTo>
                  <a:pt x="230513" y="25400"/>
                </a:moveTo>
                <a:lnTo>
                  <a:pt x="190953" y="25400"/>
                </a:lnTo>
                <a:lnTo>
                  <a:pt x="191474" y="38100"/>
                </a:lnTo>
                <a:lnTo>
                  <a:pt x="228963" y="38100"/>
                </a:lnTo>
                <a:lnTo>
                  <a:pt x="230513" y="25400"/>
                </a:lnTo>
                <a:close/>
              </a:path>
              <a:path w="6683375" h="3365500">
                <a:moveTo>
                  <a:pt x="265163" y="25400"/>
                </a:moveTo>
                <a:lnTo>
                  <a:pt x="234567" y="25400"/>
                </a:lnTo>
                <a:lnTo>
                  <a:pt x="240606" y="38100"/>
                </a:lnTo>
                <a:lnTo>
                  <a:pt x="263349" y="38100"/>
                </a:lnTo>
                <a:lnTo>
                  <a:pt x="265163" y="25400"/>
                </a:lnTo>
                <a:close/>
              </a:path>
              <a:path w="6683375" h="3365500">
                <a:moveTo>
                  <a:pt x="281167" y="12700"/>
                </a:moveTo>
                <a:lnTo>
                  <a:pt x="242018" y="12700"/>
                </a:lnTo>
                <a:lnTo>
                  <a:pt x="239460" y="25400"/>
                </a:lnTo>
                <a:lnTo>
                  <a:pt x="270811" y="25400"/>
                </a:lnTo>
                <a:lnTo>
                  <a:pt x="274402" y="38100"/>
                </a:lnTo>
                <a:lnTo>
                  <a:pt x="280022" y="38100"/>
                </a:lnTo>
                <a:lnTo>
                  <a:pt x="280166" y="25400"/>
                </a:lnTo>
                <a:lnTo>
                  <a:pt x="281073" y="22118"/>
                </a:lnTo>
                <a:lnTo>
                  <a:pt x="281167" y="12700"/>
                </a:lnTo>
                <a:close/>
              </a:path>
              <a:path w="6683375" h="3365500">
                <a:moveTo>
                  <a:pt x="281073" y="22118"/>
                </a:moveTo>
                <a:lnTo>
                  <a:pt x="280166" y="25400"/>
                </a:lnTo>
                <a:lnTo>
                  <a:pt x="280022" y="38100"/>
                </a:lnTo>
                <a:lnTo>
                  <a:pt x="283708" y="38100"/>
                </a:lnTo>
                <a:lnTo>
                  <a:pt x="281054" y="25465"/>
                </a:lnTo>
                <a:lnTo>
                  <a:pt x="281073" y="22118"/>
                </a:lnTo>
                <a:close/>
              </a:path>
              <a:path w="6683375" h="3365500">
                <a:moveTo>
                  <a:pt x="318874" y="0"/>
                </a:moveTo>
                <a:lnTo>
                  <a:pt x="288033" y="0"/>
                </a:lnTo>
                <a:lnTo>
                  <a:pt x="283631" y="12868"/>
                </a:lnTo>
                <a:lnTo>
                  <a:pt x="281073" y="22118"/>
                </a:lnTo>
                <a:lnTo>
                  <a:pt x="281054" y="25465"/>
                </a:lnTo>
                <a:lnTo>
                  <a:pt x="283708" y="38100"/>
                </a:lnTo>
                <a:lnTo>
                  <a:pt x="329312" y="38100"/>
                </a:lnTo>
                <a:lnTo>
                  <a:pt x="332420" y="25400"/>
                </a:lnTo>
                <a:lnTo>
                  <a:pt x="538410" y="25400"/>
                </a:lnTo>
                <a:lnTo>
                  <a:pt x="538729" y="18048"/>
                </a:lnTo>
                <a:lnTo>
                  <a:pt x="537942" y="12700"/>
                </a:lnTo>
                <a:lnTo>
                  <a:pt x="315549" y="12700"/>
                </a:lnTo>
                <a:lnTo>
                  <a:pt x="318874" y="0"/>
                </a:lnTo>
                <a:close/>
              </a:path>
              <a:path w="6683375" h="3365500">
                <a:moveTo>
                  <a:pt x="374771" y="25400"/>
                </a:moveTo>
                <a:lnTo>
                  <a:pt x="343722" y="25400"/>
                </a:lnTo>
                <a:lnTo>
                  <a:pt x="348228" y="38100"/>
                </a:lnTo>
                <a:lnTo>
                  <a:pt x="370478" y="38100"/>
                </a:lnTo>
                <a:lnTo>
                  <a:pt x="374771" y="25400"/>
                </a:lnTo>
                <a:close/>
              </a:path>
              <a:path w="6683375" h="3365500">
                <a:moveTo>
                  <a:pt x="418638" y="25400"/>
                </a:moveTo>
                <a:lnTo>
                  <a:pt x="379060" y="25400"/>
                </a:lnTo>
                <a:lnTo>
                  <a:pt x="382519" y="38100"/>
                </a:lnTo>
                <a:lnTo>
                  <a:pt x="421705" y="38100"/>
                </a:lnTo>
                <a:lnTo>
                  <a:pt x="418638" y="25400"/>
                </a:lnTo>
                <a:close/>
              </a:path>
              <a:path w="6683375" h="3365500">
                <a:moveTo>
                  <a:pt x="457092" y="25400"/>
                </a:moveTo>
                <a:lnTo>
                  <a:pt x="422863" y="25400"/>
                </a:lnTo>
                <a:lnTo>
                  <a:pt x="431785" y="38100"/>
                </a:lnTo>
                <a:lnTo>
                  <a:pt x="456688" y="38100"/>
                </a:lnTo>
                <a:lnTo>
                  <a:pt x="457092" y="25400"/>
                </a:lnTo>
                <a:close/>
              </a:path>
              <a:path w="6683375" h="3365500">
                <a:moveTo>
                  <a:pt x="537634" y="25400"/>
                </a:moveTo>
                <a:lnTo>
                  <a:pt x="502398" y="25400"/>
                </a:lnTo>
                <a:lnTo>
                  <a:pt x="509026" y="38100"/>
                </a:lnTo>
                <a:lnTo>
                  <a:pt x="536715" y="38100"/>
                </a:lnTo>
                <a:lnTo>
                  <a:pt x="538470" y="30902"/>
                </a:lnTo>
                <a:lnTo>
                  <a:pt x="537634" y="25400"/>
                </a:lnTo>
                <a:close/>
              </a:path>
              <a:path w="6683375" h="3365500">
                <a:moveTo>
                  <a:pt x="538470" y="30902"/>
                </a:moveTo>
                <a:lnTo>
                  <a:pt x="536715" y="38100"/>
                </a:lnTo>
                <a:lnTo>
                  <a:pt x="539563" y="38100"/>
                </a:lnTo>
                <a:lnTo>
                  <a:pt x="538470" y="30902"/>
                </a:lnTo>
                <a:close/>
              </a:path>
              <a:path w="6683375" h="3365500">
                <a:moveTo>
                  <a:pt x="553288" y="0"/>
                </a:moveTo>
                <a:lnTo>
                  <a:pt x="536142" y="0"/>
                </a:lnTo>
                <a:lnTo>
                  <a:pt x="538570" y="12700"/>
                </a:lnTo>
                <a:lnTo>
                  <a:pt x="538984" y="12700"/>
                </a:lnTo>
                <a:lnTo>
                  <a:pt x="538739" y="18120"/>
                </a:lnTo>
                <a:lnTo>
                  <a:pt x="539811" y="25400"/>
                </a:lnTo>
                <a:lnTo>
                  <a:pt x="538470" y="30902"/>
                </a:lnTo>
                <a:lnTo>
                  <a:pt x="539563" y="38100"/>
                </a:lnTo>
                <a:lnTo>
                  <a:pt x="565925" y="38100"/>
                </a:lnTo>
                <a:lnTo>
                  <a:pt x="571162" y="25400"/>
                </a:lnTo>
                <a:lnTo>
                  <a:pt x="553939" y="25400"/>
                </a:lnTo>
                <a:lnTo>
                  <a:pt x="552840" y="12868"/>
                </a:lnTo>
                <a:lnTo>
                  <a:pt x="553288" y="0"/>
                </a:lnTo>
                <a:close/>
              </a:path>
              <a:path w="6683375" h="3365500">
                <a:moveTo>
                  <a:pt x="603622" y="25400"/>
                </a:moveTo>
                <a:lnTo>
                  <a:pt x="571162" y="25400"/>
                </a:lnTo>
                <a:lnTo>
                  <a:pt x="576394" y="38100"/>
                </a:lnTo>
                <a:lnTo>
                  <a:pt x="597227" y="38100"/>
                </a:lnTo>
                <a:lnTo>
                  <a:pt x="603622" y="25400"/>
                </a:lnTo>
                <a:close/>
              </a:path>
              <a:path w="6683375" h="3365500">
                <a:moveTo>
                  <a:pt x="672358" y="25400"/>
                </a:moveTo>
                <a:lnTo>
                  <a:pt x="612776" y="25400"/>
                </a:lnTo>
                <a:lnTo>
                  <a:pt x="610598" y="38100"/>
                </a:lnTo>
                <a:lnTo>
                  <a:pt x="672807" y="38100"/>
                </a:lnTo>
                <a:lnTo>
                  <a:pt x="672358" y="25400"/>
                </a:lnTo>
                <a:close/>
              </a:path>
              <a:path w="6683375" h="3365500">
                <a:moveTo>
                  <a:pt x="687383" y="25400"/>
                </a:moveTo>
                <a:lnTo>
                  <a:pt x="672358" y="25400"/>
                </a:lnTo>
                <a:lnTo>
                  <a:pt x="686096" y="38100"/>
                </a:lnTo>
                <a:lnTo>
                  <a:pt x="687383" y="25400"/>
                </a:lnTo>
                <a:close/>
              </a:path>
              <a:path w="6683375" h="3365500">
                <a:moveTo>
                  <a:pt x="727966" y="25400"/>
                </a:moveTo>
                <a:lnTo>
                  <a:pt x="695353" y="25400"/>
                </a:lnTo>
                <a:lnTo>
                  <a:pt x="702843" y="38100"/>
                </a:lnTo>
                <a:lnTo>
                  <a:pt x="723246" y="38100"/>
                </a:lnTo>
                <a:lnTo>
                  <a:pt x="727966" y="25400"/>
                </a:lnTo>
                <a:close/>
              </a:path>
              <a:path w="6683375" h="3365500">
                <a:moveTo>
                  <a:pt x="770671" y="25400"/>
                </a:moveTo>
                <a:lnTo>
                  <a:pt x="727966" y="25400"/>
                </a:lnTo>
                <a:lnTo>
                  <a:pt x="726664" y="38100"/>
                </a:lnTo>
                <a:lnTo>
                  <a:pt x="757692" y="38100"/>
                </a:lnTo>
                <a:lnTo>
                  <a:pt x="770671" y="25400"/>
                </a:lnTo>
                <a:close/>
              </a:path>
              <a:path w="6683375" h="3365500">
                <a:moveTo>
                  <a:pt x="794371" y="0"/>
                </a:moveTo>
                <a:lnTo>
                  <a:pt x="764204" y="0"/>
                </a:lnTo>
                <a:lnTo>
                  <a:pt x="763797" y="12700"/>
                </a:lnTo>
                <a:lnTo>
                  <a:pt x="650260" y="12700"/>
                </a:lnTo>
                <a:lnTo>
                  <a:pt x="648956" y="25400"/>
                </a:lnTo>
                <a:lnTo>
                  <a:pt x="777185" y="25400"/>
                </a:lnTo>
                <a:lnTo>
                  <a:pt x="777505" y="38100"/>
                </a:lnTo>
                <a:lnTo>
                  <a:pt x="789214" y="38100"/>
                </a:lnTo>
                <a:lnTo>
                  <a:pt x="790318" y="25400"/>
                </a:lnTo>
                <a:lnTo>
                  <a:pt x="793735" y="15888"/>
                </a:lnTo>
                <a:lnTo>
                  <a:pt x="794371" y="0"/>
                </a:lnTo>
                <a:close/>
              </a:path>
              <a:path w="6683375" h="3365500">
                <a:moveTo>
                  <a:pt x="831170" y="0"/>
                </a:moveTo>
                <a:lnTo>
                  <a:pt x="799946" y="0"/>
                </a:lnTo>
                <a:lnTo>
                  <a:pt x="794820" y="12868"/>
                </a:lnTo>
                <a:lnTo>
                  <a:pt x="793756" y="15832"/>
                </a:lnTo>
                <a:lnTo>
                  <a:pt x="793355" y="25400"/>
                </a:lnTo>
                <a:lnTo>
                  <a:pt x="789821" y="38100"/>
                </a:lnTo>
                <a:lnTo>
                  <a:pt x="838830" y="38100"/>
                </a:lnTo>
                <a:lnTo>
                  <a:pt x="842374" y="25400"/>
                </a:lnTo>
                <a:lnTo>
                  <a:pt x="1048853" y="25400"/>
                </a:lnTo>
                <a:lnTo>
                  <a:pt x="1049539" y="18048"/>
                </a:lnTo>
                <a:lnTo>
                  <a:pt x="1048868" y="12700"/>
                </a:lnTo>
                <a:lnTo>
                  <a:pt x="827026" y="12700"/>
                </a:lnTo>
                <a:lnTo>
                  <a:pt x="831170" y="0"/>
                </a:lnTo>
                <a:close/>
              </a:path>
              <a:path w="6683375" h="3365500">
                <a:moveTo>
                  <a:pt x="884580" y="25400"/>
                </a:moveTo>
                <a:lnTo>
                  <a:pt x="853676" y="25400"/>
                </a:lnTo>
                <a:lnTo>
                  <a:pt x="857463" y="38100"/>
                </a:lnTo>
                <a:lnTo>
                  <a:pt x="880187" y="38100"/>
                </a:lnTo>
                <a:lnTo>
                  <a:pt x="884580" y="25400"/>
                </a:lnTo>
                <a:close/>
              </a:path>
              <a:path w="6683375" h="3365500">
                <a:moveTo>
                  <a:pt x="928393" y="25400"/>
                </a:moveTo>
                <a:lnTo>
                  <a:pt x="888961" y="25400"/>
                </a:lnTo>
                <a:lnTo>
                  <a:pt x="891455" y="38100"/>
                </a:lnTo>
                <a:lnTo>
                  <a:pt x="930679" y="38100"/>
                </a:lnTo>
                <a:lnTo>
                  <a:pt x="928393" y="25400"/>
                </a:lnTo>
                <a:close/>
              </a:path>
              <a:path w="6683375" h="3365500">
                <a:moveTo>
                  <a:pt x="967138" y="25400"/>
                </a:moveTo>
                <a:lnTo>
                  <a:pt x="932618" y="25400"/>
                </a:lnTo>
                <a:lnTo>
                  <a:pt x="941211" y="38100"/>
                </a:lnTo>
                <a:lnTo>
                  <a:pt x="965930" y="38100"/>
                </a:lnTo>
                <a:lnTo>
                  <a:pt x="967138" y="25400"/>
                </a:lnTo>
                <a:close/>
              </a:path>
              <a:path w="6683375" h="3365500">
                <a:moveTo>
                  <a:pt x="1047443" y="25400"/>
                </a:moveTo>
                <a:lnTo>
                  <a:pt x="1012344" y="25400"/>
                </a:lnTo>
                <a:lnTo>
                  <a:pt x="1017825" y="38100"/>
                </a:lnTo>
                <a:lnTo>
                  <a:pt x="1046417" y="38100"/>
                </a:lnTo>
                <a:lnTo>
                  <a:pt x="1048050" y="32971"/>
                </a:lnTo>
                <a:lnTo>
                  <a:pt x="1047443" y="25400"/>
                </a:lnTo>
                <a:close/>
              </a:path>
              <a:path w="6683375" h="3365500">
                <a:moveTo>
                  <a:pt x="1048050" y="32971"/>
                </a:moveTo>
                <a:lnTo>
                  <a:pt x="1046417" y="38100"/>
                </a:lnTo>
                <a:lnTo>
                  <a:pt x="1048461" y="38100"/>
                </a:lnTo>
                <a:lnTo>
                  <a:pt x="1048050" y="32971"/>
                </a:lnTo>
                <a:close/>
              </a:path>
              <a:path w="6683375" h="3365500">
                <a:moveTo>
                  <a:pt x="1065162" y="0"/>
                </a:moveTo>
                <a:lnTo>
                  <a:pt x="1047956" y="0"/>
                </a:lnTo>
                <a:lnTo>
                  <a:pt x="1050202" y="12700"/>
                </a:lnTo>
                <a:lnTo>
                  <a:pt x="1050058" y="12700"/>
                </a:lnTo>
                <a:lnTo>
                  <a:pt x="1049548" y="18120"/>
                </a:lnTo>
                <a:lnTo>
                  <a:pt x="1050461" y="25400"/>
                </a:lnTo>
                <a:lnTo>
                  <a:pt x="1048050" y="32971"/>
                </a:lnTo>
                <a:lnTo>
                  <a:pt x="1048461" y="38100"/>
                </a:lnTo>
                <a:lnTo>
                  <a:pt x="1075083" y="38100"/>
                </a:lnTo>
                <a:lnTo>
                  <a:pt x="1080958" y="25400"/>
                </a:lnTo>
                <a:lnTo>
                  <a:pt x="1064365" y="25400"/>
                </a:lnTo>
                <a:lnTo>
                  <a:pt x="1064468" y="9677"/>
                </a:lnTo>
                <a:lnTo>
                  <a:pt x="1065162" y="0"/>
                </a:lnTo>
                <a:close/>
              </a:path>
              <a:path w="6683375" h="3365500">
                <a:moveTo>
                  <a:pt x="1113556" y="25400"/>
                </a:moveTo>
                <a:lnTo>
                  <a:pt x="1080958" y="25400"/>
                </a:lnTo>
                <a:lnTo>
                  <a:pt x="1085690" y="38100"/>
                </a:lnTo>
                <a:lnTo>
                  <a:pt x="1106523" y="38100"/>
                </a:lnTo>
                <a:lnTo>
                  <a:pt x="1113556" y="25400"/>
                </a:lnTo>
                <a:close/>
              </a:path>
              <a:path w="6683375" h="3365500">
                <a:moveTo>
                  <a:pt x="1182154" y="25400"/>
                </a:moveTo>
                <a:lnTo>
                  <a:pt x="1122572" y="25400"/>
                </a:lnTo>
                <a:lnTo>
                  <a:pt x="1119713" y="38100"/>
                </a:lnTo>
                <a:lnTo>
                  <a:pt x="1181785" y="38100"/>
                </a:lnTo>
                <a:lnTo>
                  <a:pt x="1182154" y="25400"/>
                </a:lnTo>
                <a:close/>
              </a:path>
              <a:path w="6683375" h="3365500">
                <a:moveTo>
                  <a:pt x="1197135" y="25400"/>
                </a:moveTo>
                <a:lnTo>
                  <a:pt x="1182154" y="25400"/>
                </a:lnTo>
                <a:lnTo>
                  <a:pt x="1195573" y="38100"/>
                </a:lnTo>
                <a:lnTo>
                  <a:pt x="1197135" y="25400"/>
                </a:lnTo>
                <a:close/>
              </a:path>
              <a:path w="6683375" h="3365500">
                <a:moveTo>
                  <a:pt x="1237987" y="25400"/>
                </a:moveTo>
                <a:lnTo>
                  <a:pt x="1205149" y="25400"/>
                </a:lnTo>
                <a:lnTo>
                  <a:pt x="1212320" y="38100"/>
                </a:lnTo>
                <a:lnTo>
                  <a:pt x="1232948" y="38100"/>
                </a:lnTo>
                <a:lnTo>
                  <a:pt x="1237987" y="25400"/>
                </a:lnTo>
                <a:close/>
              </a:path>
              <a:path w="6683375" h="3365500">
                <a:moveTo>
                  <a:pt x="1280917" y="25400"/>
                </a:moveTo>
                <a:lnTo>
                  <a:pt x="1237987" y="25400"/>
                </a:lnTo>
                <a:lnTo>
                  <a:pt x="1236279" y="38100"/>
                </a:lnTo>
                <a:lnTo>
                  <a:pt x="1266944" y="38100"/>
                </a:lnTo>
                <a:lnTo>
                  <a:pt x="1280917" y="25400"/>
                </a:lnTo>
                <a:close/>
              </a:path>
              <a:path w="6683375" h="3365500">
                <a:moveTo>
                  <a:pt x="1306064" y="0"/>
                </a:moveTo>
                <a:lnTo>
                  <a:pt x="1276491" y="0"/>
                </a:lnTo>
                <a:lnTo>
                  <a:pt x="1274766" y="12700"/>
                </a:lnTo>
                <a:lnTo>
                  <a:pt x="1161322" y="12700"/>
                </a:lnTo>
                <a:lnTo>
                  <a:pt x="1159563" y="25400"/>
                </a:lnTo>
                <a:lnTo>
                  <a:pt x="1286980" y="25400"/>
                </a:lnTo>
                <a:lnTo>
                  <a:pt x="1287076" y="38100"/>
                </a:lnTo>
                <a:lnTo>
                  <a:pt x="1298405" y="38100"/>
                </a:lnTo>
                <a:lnTo>
                  <a:pt x="1300470" y="25400"/>
                </a:lnTo>
                <a:lnTo>
                  <a:pt x="1304674" y="15888"/>
                </a:lnTo>
                <a:lnTo>
                  <a:pt x="1304714" y="15662"/>
                </a:lnTo>
                <a:lnTo>
                  <a:pt x="1306064" y="0"/>
                </a:lnTo>
                <a:close/>
              </a:path>
              <a:path w="6683375" h="3365500">
                <a:moveTo>
                  <a:pt x="1343466" y="0"/>
                </a:moveTo>
                <a:lnTo>
                  <a:pt x="1311859" y="0"/>
                </a:lnTo>
                <a:lnTo>
                  <a:pt x="1306009" y="12868"/>
                </a:lnTo>
                <a:lnTo>
                  <a:pt x="1304774" y="15662"/>
                </a:lnTo>
                <a:lnTo>
                  <a:pt x="1304695" y="15888"/>
                </a:lnTo>
                <a:lnTo>
                  <a:pt x="1303875" y="25400"/>
                </a:lnTo>
                <a:lnTo>
                  <a:pt x="1298979" y="38100"/>
                </a:lnTo>
                <a:lnTo>
                  <a:pt x="1348348" y="38100"/>
                </a:lnTo>
                <a:lnTo>
                  <a:pt x="1352328" y="25400"/>
                </a:lnTo>
                <a:lnTo>
                  <a:pt x="1555835" y="25400"/>
                </a:lnTo>
                <a:lnTo>
                  <a:pt x="1553773" y="12700"/>
                </a:lnTo>
                <a:lnTo>
                  <a:pt x="1338503" y="12700"/>
                </a:lnTo>
                <a:lnTo>
                  <a:pt x="1343466" y="0"/>
                </a:lnTo>
                <a:close/>
              </a:path>
              <a:path w="6683375" h="3365500">
                <a:moveTo>
                  <a:pt x="1394389" y="25400"/>
                </a:moveTo>
                <a:lnTo>
                  <a:pt x="1363629" y="25400"/>
                </a:lnTo>
                <a:lnTo>
                  <a:pt x="1366698" y="38100"/>
                </a:lnTo>
                <a:lnTo>
                  <a:pt x="1389897" y="38100"/>
                </a:lnTo>
                <a:lnTo>
                  <a:pt x="1394389" y="25400"/>
                </a:lnTo>
                <a:close/>
              </a:path>
              <a:path w="6683375" h="3365500">
                <a:moveTo>
                  <a:pt x="1438148" y="25400"/>
                </a:moveTo>
                <a:lnTo>
                  <a:pt x="1398861" y="25400"/>
                </a:lnTo>
                <a:lnTo>
                  <a:pt x="1400391" y="38100"/>
                </a:lnTo>
                <a:lnTo>
                  <a:pt x="1439653" y="38100"/>
                </a:lnTo>
                <a:lnTo>
                  <a:pt x="1438148" y="25400"/>
                </a:lnTo>
                <a:close/>
              </a:path>
              <a:path w="6683375" h="3365500">
                <a:moveTo>
                  <a:pt x="1477184" y="25400"/>
                </a:moveTo>
                <a:lnTo>
                  <a:pt x="1442373" y="25400"/>
                </a:lnTo>
                <a:lnTo>
                  <a:pt x="1450637" y="38100"/>
                </a:lnTo>
                <a:lnTo>
                  <a:pt x="1475172" y="38100"/>
                </a:lnTo>
                <a:lnTo>
                  <a:pt x="1477184" y="25400"/>
                </a:lnTo>
                <a:close/>
              </a:path>
              <a:path w="6683375" h="3365500">
                <a:moveTo>
                  <a:pt x="1555835" y="25400"/>
                </a:moveTo>
                <a:lnTo>
                  <a:pt x="1522291" y="25400"/>
                </a:lnTo>
                <a:lnTo>
                  <a:pt x="1526623" y="38100"/>
                </a:lnTo>
                <a:lnTo>
                  <a:pt x="1557359" y="38100"/>
                </a:lnTo>
                <a:lnTo>
                  <a:pt x="1557250" y="28923"/>
                </a:lnTo>
                <a:lnTo>
                  <a:pt x="1555835" y="25400"/>
                </a:lnTo>
                <a:close/>
              </a:path>
              <a:path w="6683375" h="3365500">
                <a:moveTo>
                  <a:pt x="1612768" y="25400"/>
                </a:moveTo>
                <a:lnTo>
                  <a:pt x="1557251" y="25400"/>
                </a:lnTo>
                <a:lnTo>
                  <a:pt x="1557350" y="29173"/>
                </a:lnTo>
                <a:lnTo>
                  <a:pt x="1560935" y="38100"/>
                </a:lnTo>
                <a:lnTo>
                  <a:pt x="1604308" y="38100"/>
                </a:lnTo>
                <a:lnTo>
                  <a:pt x="1612768" y="25400"/>
                </a:lnTo>
                <a:close/>
              </a:path>
              <a:path w="6683375" h="3365500">
                <a:moveTo>
                  <a:pt x="1625947" y="25400"/>
                </a:moveTo>
                <a:lnTo>
                  <a:pt x="1612768" y="25400"/>
                </a:lnTo>
                <a:lnTo>
                  <a:pt x="1605342" y="38100"/>
                </a:lnTo>
                <a:lnTo>
                  <a:pt x="1627746" y="38100"/>
                </a:lnTo>
                <a:lnTo>
                  <a:pt x="1625947" y="25400"/>
                </a:lnTo>
                <a:close/>
              </a:path>
              <a:path w="6683375" h="3365500">
                <a:moveTo>
                  <a:pt x="1651923" y="25400"/>
                </a:moveTo>
                <a:lnTo>
                  <a:pt x="1634192" y="25400"/>
                </a:lnTo>
                <a:lnTo>
                  <a:pt x="1632165" y="38100"/>
                </a:lnTo>
                <a:lnTo>
                  <a:pt x="1650323" y="38100"/>
                </a:lnTo>
                <a:lnTo>
                  <a:pt x="1651923" y="25400"/>
                </a:lnTo>
                <a:close/>
              </a:path>
              <a:path w="6683375" h="3365500">
                <a:moveTo>
                  <a:pt x="1759923" y="25400"/>
                </a:moveTo>
                <a:lnTo>
                  <a:pt x="1720449" y="25400"/>
                </a:lnTo>
                <a:lnTo>
                  <a:pt x="1718841" y="38100"/>
                </a:lnTo>
                <a:lnTo>
                  <a:pt x="1758045" y="38100"/>
                </a:lnTo>
                <a:lnTo>
                  <a:pt x="1759923" y="25400"/>
                </a:lnTo>
                <a:close/>
              </a:path>
              <a:path w="6683375" h="3365500">
                <a:moveTo>
                  <a:pt x="1794963" y="25400"/>
                </a:moveTo>
                <a:lnTo>
                  <a:pt x="1764063" y="25400"/>
                </a:lnTo>
                <a:lnTo>
                  <a:pt x="1768928" y="38100"/>
                </a:lnTo>
                <a:lnTo>
                  <a:pt x="1792368" y="38100"/>
                </a:lnTo>
                <a:lnTo>
                  <a:pt x="1794963" y="25400"/>
                </a:lnTo>
                <a:close/>
              </a:path>
              <a:path w="6683375" h="3365500">
                <a:moveTo>
                  <a:pt x="1813358" y="12700"/>
                </a:moveTo>
                <a:lnTo>
                  <a:pt x="1774360" y="12700"/>
                </a:lnTo>
                <a:lnTo>
                  <a:pt x="1771020" y="25400"/>
                </a:lnTo>
                <a:lnTo>
                  <a:pt x="1800068" y="25400"/>
                </a:lnTo>
                <a:lnTo>
                  <a:pt x="1803203" y="38100"/>
                </a:lnTo>
                <a:lnTo>
                  <a:pt x="1810969" y="38100"/>
                </a:lnTo>
                <a:lnTo>
                  <a:pt x="1811530" y="36797"/>
                </a:lnTo>
                <a:lnTo>
                  <a:pt x="1812470" y="25400"/>
                </a:lnTo>
                <a:lnTo>
                  <a:pt x="1813358" y="12700"/>
                </a:lnTo>
                <a:close/>
              </a:path>
              <a:path w="6683375" h="3365500">
                <a:moveTo>
                  <a:pt x="1811530" y="36797"/>
                </a:moveTo>
                <a:lnTo>
                  <a:pt x="1810969" y="38100"/>
                </a:lnTo>
                <a:lnTo>
                  <a:pt x="1811423" y="38100"/>
                </a:lnTo>
                <a:lnTo>
                  <a:pt x="1811530" y="36797"/>
                </a:lnTo>
                <a:close/>
              </a:path>
              <a:path w="6683375" h="3365500">
                <a:moveTo>
                  <a:pt x="1832973" y="0"/>
                </a:moveTo>
                <a:lnTo>
                  <a:pt x="1813778" y="0"/>
                </a:lnTo>
                <a:lnTo>
                  <a:pt x="1814565" y="12700"/>
                </a:lnTo>
                <a:lnTo>
                  <a:pt x="1815255" y="12700"/>
                </a:lnTo>
                <a:lnTo>
                  <a:pt x="1816437" y="25400"/>
                </a:lnTo>
                <a:lnTo>
                  <a:pt x="1811530" y="36797"/>
                </a:lnTo>
                <a:lnTo>
                  <a:pt x="1811423" y="38100"/>
                </a:lnTo>
                <a:lnTo>
                  <a:pt x="1838822" y="38100"/>
                </a:lnTo>
                <a:lnTo>
                  <a:pt x="1845652" y="25400"/>
                </a:lnTo>
                <a:lnTo>
                  <a:pt x="1830004" y="25400"/>
                </a:lnTo>
                <a:lnTo>
                  <a:pt x="1831449" y="12217"/>
                </a:lnTo>
                <a:lnTo>
                  <a:pt x="1832973" y="0"/>
                </a:lnTo>
                <a:close/>
              </a:path>
              <a:path w="6683375" h="3365500">
                <a:moveTo>
                  <a:pt x="1878456" y="25400"/>
                </a:moveTo>
                <a:lnTo>
                  <a:pt x="1845652" y="25400"/>
                </a:lnTo>
                <a:lnTo>
                  <a:pt x="1849634" y="38100"/>
                </a:lnTo>
                <a:lnTo>
                  <a:pt x="1870467" y="38100"/>
                </a:lnTo>
                <a:lnTo>
                  <a:pt x="1878456" y="25400"/>
                </a:lnTo>
                <a:close/>
              </a:path>
              <a:path w="6683375" h="3365500">
                <a:moveTo>
                  <a:pt x="1946848" y="25400"/>
                </a:moveTo>
                <a:lnTo>
                  <a:pt x="1887266" y="25400"/>
                </a:lnTo>
                <a:lnTo>
                  <a:pt x="1883386" y="38100"/>
                </a:lnTo>
                <a:lnTo>
                  <a:pt x="1945251" y="38100"/>
                </a:lnTo>
                <a:lnTo>
                  <a:pt x="1946848" y="25400"/>
                </a:lnTo>
                <a:close/>
              </a:path>
              <a:path w="6683375" h="3365500">
                <a:moveTo>
                  <a:pt x="1961764" y="25400"/>
                </a:moveTo>
                <a:lnTo>
                  <a:pt x="1946848" y="25400"/>
                </a:lnTo>
                <a:lnTo>
                  <a:pt x="1959789" y="38100"/>
                </a:lnTo>
                <a:lnTo>
                  <a:pt x="1961764" y="25400"/>
                </a:lnTo>
                <a:close/>
              </a:path>
              <a:path w="6683375" h="3365500">
                <a:moveTo>
                  <a:pt x="2003017" y="25400"/>
                </a:moveTo>
                <a:lnTo>
                  <a:pt x="1969842" y="25400"/>
                </a:lnTo>
                <a:lnTo>
                  <a:pt x="1976535" y="38100"/>
                </a:lnTo>
                <a:lnTo>
                  <a:pt x="1997500" y="38100"/>
                </a:lnTo>
                <a:lnTo>
                  <a:pt x="2003017" y="25400"/>
                </a:lnTo>
                <a:close/>
              </a:path>
              <a:path w="6683375" h="3365500">
                <a:moveTo>
                  <a:pt x="2046284" y="25400"/>
                </a:moveTo>
                <a:lnTo>
                  <a:pt x="2003017" y="25400"/>
                </a:lnTo>
                <a:lnTo>
                  <a:pt x="2000701" y="38100"/>
                </a:lnTo>
                <a:lnTo>
                  <a:pt x="2030824" y="38100"/>
                </a:lnTo>
                <a:lnTo>
                  <a:pt x="2046284" y="25400"/>
                </a:lnTo>
                <a:close/>
              </a:path>
              <a:path w="6683375" h="3365500">
                <a:moveTo>
                  <a:pt x="2073604" y="0"/>
                </a:moveTo>
                <a:lnTo>
                  <a:pt x="2044921" y="0"/>
                </a:lnTo>
                <a:lnTo>
                  <a:pt x="2041220" y="12700"/>
                </a:lnTo>
                <a:lnTo>
                  <a:pt x="1927917" y="12700"/>
                </a:lnTo>
                <a:lnTo>
                  <a:pt x="1925474" y="25400"/>
                </a:lnTo>
                <a:lnTo>
                  <a:pt x="2051675" y="25400"/>
                </a:lnTo>
                <a:lnTo>
                  <a:pt x="2051434" y="38100"/>
                </a:lnTo>
                <a:lnTo>
                  <a:pt x="2062192" y="38100"/>
                </a:lnTo>
                <a:lnTo>
                  <a:pt x="2065698" y="25400"/>
                </a:lnTo>
                <a:lnTo>
                  <a:pt x="2071083" y="15888"/>
                </a:lnTo>
                <a:lnTo>
                  <a:pt x="2071169" y="15662"/>
                </a:lnTo>
                <a:lnTo>
                  <a:pt x="2073604" y="0"/>
                </a:lnTo>
                <a:close/>
              </a:path>
              <a:path w="6683375" h="3365500">
                <a:moveTo>
                  <a:pt x="2111910" y="0"/>
                </a:moveTo>
                <a:lnTo>
                  <a:pt x="2079729" y="0"/>
                </a:lnTo>
                <a:lnTo>
                  <a:pt x="2072793" y="12868"/>
                </a:lnTo>
                <a:lnTo>
                  <a:pt x="2071211" y="15662"/>
                </a:lnTo>
                <a:lnTo>
                  <a:pt x="2071134" y="15888"/>
                </a:lnTo>
                <a:lnTo>
                  <a:pt x="2069656" y="25400"/>
                </a:lnTo>
                <a:lnTo>
                  <a:pt x="2062717" y="38100"/>
                </a:lnTo>
                <a:lnTo>
                  <a:pt x="2112625" y="38100"/>
                </a:lnTo>
                <a:lnTo>
                  <a:pt x="2117259" y="25400"/>
                </a:lnTo>
                <a:lnTo>
                  <a:pt x="2324960" y="25400"/>
                </a:lnTo>
                <a:lnTo>
                  <a:pt x="2326563" y="18048"/>
                </a:lnTo>
                <a:lnTo>
                  <a:pt x="2326182" y="12700"/>
                </a:lnTo>
                <a:lnTo>
                  <a:pt x="2105718" y="12700"/>
                </a:lnTo>
                <a:lnTo>
                  <a:pt x="2111910" y="0"/>
                </a:lnTo>
                <a:close/>
              </a:path>
              <a:path w="6683375" h="3365500">
                <a:moveTo>
                  <a:pt x="2159102" y="25400"/>
                </a:moveTo>
                <a:lnTo>
                  <a:pt x="2128561" y="25400"/>
                </a:lnTo>
                <a:lnTo>
                  <a:pt x="2130549" y="38100"/>
                </a:lnTo>
                <a:lnTo>
                  <a:pt x="2154460" y="38100"/>
                </a:lnTo>
                <a:lnTo>
                  <a:pt x="2159102" y="25400"/>
                </a:lnTo>
                <a:close/>
              </a:path>
              <a:path w="6683375" h="3365500">
                <a:moveTo>
                  <a:pt x="2202781" y="25400"/>
                </a:moveTo>
                <a:lnTo>
                  <a:pt x="2163712" y="25400"/>
                </a:lnTo>
                <a:lnTo>
                  <a:pt x="2163796" y="38100"/>
                </a:lnTo>
                <a:lnTo>
                  <a:pt x="2203115" y="38100"/>
                </a:lnTo>
                <a:lnTo>
                  <a:pt x="2202781" y="25400"/>
                </a:lnTo>
                <a:close/>
              </a:path>
              <a:path w="6683375" h="3365500">
                <a:moveTo>
                  <a:pt x="2242252" y="25400"/>
                </a:moveTo>
                <a:lnTo>
                  <a:pt x="2207005" y="25400"/>
                </a:lnTo>
                <a:lnTo>
                  <a:pt x="2214776" y="38100"/>
                </a:lnTo>
                <a:lnTo>
                  <a:pt x="2239037" y="38100"/>
                </a:lnTo>
                <a:lnTo>
                  <a:pt x="2242252" y="25400"/>
                </a:lnTo>
                <a:close/>
              </a:path>
              <a:path w="6683375" h="3365500">
                <a:moveTo>
                  <a:pt x="2321964" y="25400"/>
                </a:moveTo>
                <a:lnTo>
                  <a:pt x="2287210" y="25400"/>
                </a:lnTo>
                <a:lnTo>
                  <a:pt x="2289820" y="38100"/>
                </a:lnTo>
                <a:lnTo>
                  <a:pt x="2320671" y="38100"/>
                </a:lnTo>
                <a:lnTo>
                  <a:pt x="2321964" y="25400"/>
                </a:lnTo>
                <a:close/>
              </a:path>
              <a:path w="6683375" h="3365500">
                <a:moveTo>
                  <a:pt x="2320714" y="38015"/>
                </a:moveTo>
                <a:close/>
              </a:path>
              <a:path w="6683375" h="3365500">
                <a:moveTo>
                  <a:pt x="2344848" y="0"/>
                </a:moveTo>
                <a:lnTo>
                  <a:pt x="2327490" y="0"/>
                </a:lnTo>
                <a:lnTo>
                  <a:pt x="2329282" y="12700"/>
                </a:lnTo>
                <a:lnTo>
                  <a:pt x="2327741" y="12700"/>
                </a:lnTo>
                <a:lnTo>
                  <a:pt x="2326567" y="18101"/>
                </a:lnTo>
                <a:lnTo>
                  <a:pt x="2327087" y="25400"/>
                </a:lnTo>
                <a:lnTo>
                  <a:pt x="2320714" y="38015"/>
                </a:lnTo>
                <a:lnTo>
                  <a:pt x="2347980" y="38100"/>
                </a:lnTo>
                <a:lnTo>
                  <a:pt x="2355447" y="25400"/>
                </a:lnTo>
                <a:lnTo>
                  <a:pt x="2340430" y="25400"/>
                </a:lnTo>
                <a:lnTo>
                  <a:pt x="2342891" y="12217"/>
                </a:lnTo>
                <a:lnTo>
                  <a:pt x="2344848" y="0"/>
                </a:lnTo>
                <a:close/>
              </a:path>
              <a:path w="6683375" h="3365500">
                <a:moveTo>
                  <a:pt x="2388390" y="25400"/>
                </a:moveTo>
                <a:lnTo>
                  <a:pt x="2355447" y="25400"/>
                </a:lnTo>
                <a:lnTo>
                  <a:pt x="2358931" y="38100"/>
                </a:lnTo>
                <a:lnTo>
                  <a:pt x="2379764" y="38100"/>
                </a:lnTo>
                <a:lnTo>
                  <a:pt x="2388390" y="25400"/>
                </a:lnTo>
                <a:close/>
              </a:path>
              <a:path w="6683375" h="3365500">
                <a:moveTo>
                  <a:pt x="2456644" y="25400"/>
                </a:moveTo>
                <a:lnTo>
                  <a:pt x="2397062" y="25400"/>
                </a:lnTo>
                <a:lnTo>
                  <a:pt x="2392501" y="38100"/>
                </a:lnTo>
                <a:lnTo>
                  <a:pt x="2454229" y="38100"/>
                </a:lnTo>
                <a:lnTo>
                  <a:pt x="2456644" y="25400"/>
                </a:lnTo>
                <a:close/>
              </a:path>
              <a:path w="6683375" h="3365500">
                <a:moveTo>
                  <a:pt x="2471517" y="25400"/>
                </a:moveTo>
                <a:lnTo>
                  <a:pt x="2456644" y="25400"/>
                </a:lnTo>
                <a:lnTo>
                  <a:pt x="2469266" y="38100"/>
                </a:lnTo>
                <a:lnTo>
                  <a:pt x="2471517" y="25400"/>
                </a:lnTo>
                <a:close/>
              </a:path>
              <a:path w="6683375" h="3365500">
                <a:moveTo>
                  <a:pt x="2513038" y="25400"/>
                </a:moveTo>
                <a:lnTo>
                  <a:pt x="2479638" y="25400"/>
                </a:lnTo>
                <a:lnTo>
                  <a:pt x="2486014" y="38100"/>
                </a:lnTo>
                <a:lnTo>
                  <a:pt x="2507202" y="38100"/>
                </a:lnTo>
                <a:lnTo>
                  <a:pt x="2513038" y="25400"/>
                </a:lnTo>
                <a:close/>
              </a:path>
              <a:path w="6683375" h="3365500">
                <a:moveTo>
                  <a:pt x="2556529" y="25400"/>
                </a:moveTo>
                <a:lnTo>
                  <a:pt x="2513038" y="25400"/>
                </a:lnTo>
                <a:lnTo>
                  <a:pt x="2510315" y="38100"/>
                </a:lnTo>
                <a:lnTo>
                  <a:pt x="2540076" y="38100"/>
                </a:lnTo>
                <a:lnTo>
                  <a:pt x="2556529" y="25400"/>
                </a:lnTo>
                <a:close/>
              </a:path>
              <a:path w="6683375" h="3365500">
                <a:moveTo>
                  <a:pt x="2585297" y="0"/>
                </a:moveTo>
                <a:lnTo>
                  <a:pt x="2557209" y="0"/>
                </a:lnTo>
                <a:lnTo>
                  <a:pt x="2552188" y="12700"/>
                </a:lnTo>
                <a:lnTo>
                  <a:pt x="2438980" y="12700"/>
                </a:lnTo>
                <a:lnTo>
                  <a:pt x="2436081" y="25400"/>
                </a:lnTo>
                <a:lnTo>
                  <a:pt x="2561471" y="25400"/>
                </a:lnTo>
                <a:lnTo>
                  <a:pt x="2561005" y="38100"/>
                </a:lnTo>
                <a:lnTo>
                  <a:pt x="2571384" y="38100"/>
                </a:lnTo>
                <a:lnTo>
                  <a:pt x="2575850" y="25400"/>
                </a:lnTo>
                <a:lnTo>
                  <a:pt x="2582022" y="15888"/>
                </a:lnTo>
                <a:lnTo>
                  <a:pt x="2582139" y="15662"/>
                </a:lnTo>
                <a:lnTo>
                  <a:pt x="2585297" y="0"/>
                </a:lnTo>
                <a:close/>
              </a:path>
              <a:path w="6683375" h="3365500">
                <a:moveTo>
                  <a:pt x="2624205" y="0"/>
                </a:moveTo>
                <a:lnTo>
                  <a:pt x="2591642" y="0"/>
                </a:lnTo>
                <a:lnTo>
                  <a:pt x="2583982" y="12868"/>
                </a:lnTo>
                <a:lnTo>
                  <a:pt x="2582169" y="15662"/>
                </a:lnTo>
                <a:lnTo>
                  <a:pt x="2582093" y="15888"/>
                </a:lnTo>
                <a:lnTo>
                  <a:pt x="2580175" y="25400"/>
                </a:lnTo>
                <a:lnTo>
                  <a:pt x="2571876" y="38100"/>
                </a:lnTo>
                <a:lnTo>
                  <a:pt x="2622142" y="38100"/>
                </a:lnTo>
                <a:lnTo>
                  <a:pt x="2627213" y="25400"/>
                </a:lnTo>
                <a:lnTo>
                  <a:pt x="2835402" y="25400"/>
                </a:lnTo>
                <a:lnTo>
                  <a:pt x="2837358" y="18120"/>
                </a:lnTo>
                <a:lnTo>
                  <a:pt x="2837106" y="12700"/>
                </a:lnTo>
                <a:lnTo>
                  <a:pt x="2617196" y="12700"/>
                </a:lnTo>
                <a:lnTo>
                  <a:pt x="2624205" y="0"/>
                </a:lnTo>
                <a:close/>
              </a:path>
              <a:path w="6683375" h="3365500">
                <a:moveTo>
                  <a:pt x="2668910" y="25400"/>
                </a:moveTo>
                <a:lnTo>
                  <a:pt x="2638515" y="25400"/>
                </a:lnTo>
                <a:lnTo>
                  <a:pt x="2639784" y="38100"/>
                </a:lnTo>
                <a:lnTo>
                  <a:pt x="2664169" y="38100"/>
                </a:lnTo>
                <a:lnTo>
                  <a:pt x="2668910" y="25400"/>
                </a:lnTo>
                <a:close/>
              </a:path>
              <a:path w="6683375" h="3365500">
                <a:moveTo>
                  <a:pt x="2712536" y="25400"/>
                </a:moveTo>
                <a:lnTo>
                  <a:pt x="2673612" y="25400"/>
                </a:lnTo>
                <a:lnTo>
                  <a:pt x="2672732" y="38100"/>
                </a:lnTo>
                <a:lnTo>
                  <a:pt x="2712090" y="38100"/>
                </a:lnTo>
                <a:lnTo>
                  <a:pt x="2712536" y="25400"/>
                </a:lnTo>
                <a:close/>
              </a:path>
              <a:path w="6683375" h="3365500">
                <a:moveTo>
                  <a:pt x="2752298" y="25400"/>
                </a:moveTo>
                <a:lnTo>
                  <a:pt x="2716760" y="25400"/>
                </a:lnTo>
                <a:lnTo>
                  <a:pt x="2724202" y="38100"/>
                </a:lnTo>
                <a:lnTo>
                  <a:pt x="2748279" y="38100"/>
                </a:lnTo>
                <a:lnTo>
                  <a:pt x="2752298" y="25400"/>
                </a:lnTo>
                <a:close/>
              </a:path>
              <a:path w="6683375" h="3365500">
                <a:moveTo>
                  <a:pt x="2831774" y="25400"/>
                </a:moveTo>
                <a:lnTo>
                  <a:pt x="2797156" y="25400"/>
                </a:lnTo>
                <a:lnTo>
                  <a:pt x="2798619" y="38100"/>
                </a:lnTo>
                <a:lnTo>
                  <a:pt x="2829603" y="38100"/>
                </a:lnTo>
                <a:lnTo>
                  <a:pt x="2831774" y="25400"/>
                </a:lnTo>
                <a:close/>
              </a:path>
              <a:path w="6683375" h="3365500">
                <a:moveTo>
                  <a:pt x="2856721" y="0"/>
                </a:moveTo>
                <a:lnTo>
                  <a:pt x="2839303" y="0"/>
                </a:lnTo>
                <a:lnTo>
                  <a:pt x="2840914" y="12700"/>
                </a:lnTo>
                <a:lnTo>
                  <a:pt x="2838814" y="12700"/>
                </a:lnTo>
                <a:lnTo>
                  <a:pt x="2837377" y="18048"/>
                </a:lnTo>
                <a:lnTo>
                  <a:pt x="2837574" y="22118"/>
                </a:lnTo>
                <a:lnTo>
                  <a:pt x="2837700" y="25465"/>
                </a:lnTo>
                <a:lnTo>
                  <a:pt x="2830373" y="38100"/>
                </a:lnTo>
                <a:lnTo>
                  <a:pt x="2857138" y="38100"/>
                </a:lnTo>
                <a:lnTo>
                  <a:pt x="2865243" y="25400"/>
                </a:lnTo>
                <a:lnTo>
                  <a:pt x="2850857" y="25400"/>
                </a:lnTo>
                <a:lnTo>
                  <a:pt x="2854194" y="12868"/>
                </a:lnTo>
                <a:lnTo>
                  <a:pt x="2856721" y="0"/>
                </a:lnTo>
                <a:close/>
              </a:path>
              <a:path w="6683375" h="3365500">
                <a:moveTo>
                  <a:pt x="2898323" y="25400"/>
                </a:moveTo>
                <a:lnTo>
                  <a:pt x="2865243" y="25400"/>
                </a:lnTo>
                <a:lnTo>
                  <a:pt x="2868226" y="38100"/>
                </a:lnTo>
                <a:lnTo>
                  <a:pt x="2889061" y="38100"/>
                </a:lnTo>
                <a:lnTo>
                  <a:pt x="2898323" y="25400"/>
                </a:lnTo>
                <a:close/>
              </a:path>
              <a:path w="6683375" h="3365500">
                <a:moveTo>
                  <a:pt x="2966439" y="25400"/>
                </a:moveTo>
                <a:lnTo>
                  <a:pt x="2906857" y="25400"/>
                </a:lnTo>
                <a:lnTo>
                  <a:pt x="2901616" y="38100"/>
                </a:lnTo>
                <a:lnTo>
                  <a:pt x="2963206" y="38100"/>
                </a:lnTo>
                <a:lnTo>
                  <a:pt x="2966439" y="25400"/>
                </a:lnTo>
                <a:close/>
              </a:path>
              <a:path w="6683375" h="3365500">
                <a:moveTo>
                  <a:pt x="2981269" y="25400"/>
                </a:moveTo>
                <a:lnTo>
                  <a:pt x="2966439" y="25400"/>
                </a:lnTo>
                <a:lnTo>
                  <a:pt x="2978743" y="38100"/>
                </a:lnTo>
                <a:lnTo>
                  <a:pt x="2981269" y="25400"/>
                </a:lnTo>
                <a:close/>
              </a:path>
              <a:path w="6683375" h="3365500">
                <a:moveTo>
                  <a:pt x="3023058" y="25400"/>
                </a:moveTo>
                <a:lnTo>
                  <a:pt x="2989434" y="25400"/>
                </a:lnTo>
                <a:lnTo>
                  <a:pt x="2995491" y="38100"/>
                </a:lnTo>
                <a:lnTo>
                  <a:pt x="3016904" y="38100"/>
                </a:lnTo>
                <a:lnTo>
                  <a:pt x="3023058" y="25400"/>
                </a:lnTo>
                <a:close/>
              </a:path>
              <a:path w="6683375" h="3365500">
                <a:moveTo>
                  <a:pt x="3066773" y="25400"/>
                </a:moveTo>
                <a:lnTo>
                  <a:pt x="3023058" y="25400"/>
                </a:lnTo>
                <a:lnTo>
                  <a:pt x="3019930" y="38100"/>
                </a:lnTo>
                <a:lnTo>
                  <a:pt x="3049330" y="38100"/>
                </a:lnTo>
                <a:lnTo>
                  <a:pt x="3066773" y="25400"/>
                </a:lnTo>
                <a:close/>
              </a:path>
              <a:path w="6683375" h="3365500">
                <a:moveTo>
                  <a:pt x="3096990" y="0"/>
                </a:moveTo>
                <a:lnTo>
                  <a:pt x="3069495" y="0"/>
                </a:lnTo>
                <a:lnTo>
                  <a:pt x="3063157" y="12700"/>
                </a:lnTo>
                <a:lnTo>
                  <a:pt x="2950044" y="12700"/>
                </a:lnTo>
                <a:lnTo>
                  <a:pt x="2946688" y="25400"/>
                </a:lnTo>
                <a:lnTo>
                  <a:pt x="3071266" y="25400"/>
                </a:lnTo>
                <a:lnTo>
                  <a:pt x="3070577" y="38100"/>
                </a:lnTo>
                <a:lnTo>
                  <a:pt x="3080576" y="38100"/>
                </a:lnTo>
                <a:lnTo>
                  <a:pt x="3086002" y="25400"/>
                </a:lnTo>
                <a:lnTo>
                  <a:pt x="3093078" y="15729"/>
                </a:lnTo>
                <a:lnTo>
                  <a:pt x="3096990" y="0"/>
                </a:lnTo>
                <a:close/>
              </a:path>
              <a:path w="6683375" h="3365500">
                <a:moveTo>
                  <a:pt x="3131880" y="0"/>
                </a:moveTo>
                <a:lnTo>
                  <a:pt x="3103555" y="0"/>
                </a:lnTo>
                <a:lnTo>
                  <a:pt x="3095171" y="12868"/>
                </a:lnTo>
                <a:lnTo>
                  <a:pt x="3093127" y="15662"/>
                </a:lnTo>
                <a:lnTo>
                  <a:pt x="3093052" y="15888"/>
                </a:lnTo>
                <a:lnTo>
                  <a:pt x="3090695" y="25400"/>
                </a:lnTo>
                <a:lnTo>
                  <a:pt x="3081034" y="38100"/>
                </a:lnTo>
                <a:lnTo>
                  <a:pt x="3131660" y="38100"/>
                </a:lnTo>
                <a:lnTo>
                  <a:pt x="3137168" y="25400"/>
                </a:lnTo>
                <a:lnTo>
                  <a:pt x="3342301" y="25400"/>
                </a:lnTo>
                <a:lnTo>
                  <a:pt x="3342672" y="12700"/>
                </a:lnTo>
                <a:lnTo>
                  <a:pt x="3131243" y="12700"/>
                </a:lnTo>
                <a:lnTo>
                  <a:pt x="3131880" y="0"/>
                </a:lnTo>
                <a:close/>
              </a:path>
              <a:path w="6683375" h="3365500">
                <a:moveTo>
                  <a:pt x="3178719" y="25400"/>
                </a:moveTo>
                <a:lnTo>
                  <a:pt x="3148470" y="25400"/>
                </a:lnTo>
                <a:lnTo>
                  <a:pt x="3149020" y="38100"/>
                </a:lnTo>
                <a:lnTo>
                  <a:pt x="3173879" y="38100"/>
                </a:lnTo>
                <a:lnTo>
                  <a:pt x="3178719" y="25400"/>
                </a:lnTo>
                <a:close/>
              </a:path>
              <a:path w="6683375" h="3365500">
                <a:moveTo>
                  <a:pt x="3222291" y="25400"/>
                </a:moveTo>
                <a:lnTo>
                  <a:pt x="3183513" y="25400"/>
                </a:lnTo>
                <a:lnTo>
                  <a:pt x="3181668" y="38100"/>
                </a:lnTo>
                <a:lnTo>
                  <a:pt x="3221064" y="38100"/>
                </a:lnTo>
                <a:lnTo>
                  <a:pt x="3222291" y="25400"/>
                </a:lnTo>
                <a:close/>
              </a:path>
              <a:path w="6683375" h="3365500">
                <a:moveTo>
                  <a:pt x="3262344" y="25400"/>
                </a:moveTo>
                <a:lnTo>
                  <a:pt x="3226515" y="25400"/>
                </a:lnTo>
                <a:lnTo>
                  <a:pt x="3233628" y="38100"/>
                </a:lnTo>
                <a:lnTo>
                  <a:pt x="3257521" y="38100"/>
                </a:lnTo>
                <a:lnTo>
                  <a:pt x="3262344" y="25400"/>
                </a:lnTo>
                <a:close/>
              </a:path>
              <a:path w="6683375" h="3365500">
                <a:moveTo>
                  <a:pt x="3341582" y="25400"/>
                </a:moveTo>
                <a:lnTo>
                  <a:pt x="3307103" y="25400"/>
                </a:lnTo>
                <a:lnTo>
                  <a:pt x="3307418" y="38100"/>
                </a:lnTo>
                <a:lnTo>
                  <a:pt x="3338501" y="38100"/>
                </a:lnTo>
                <a:lnTo>
                  <a:pt x="3341582" y="25400"/>
                </a:lnTo>
                <a:close/>
              </a:path>
              <a:path w="6683375" h="3365500">
                <a:moveTo>
                  <a:pt x="3349887" y="12700"/>
                </a:moveTo>
                <a:lnTo>
                  <a:pt x="3342672" y="12700"/>
                </a:lnTo>
                <a:lnTo>
                  <a:pt x="3342313" y="25465"/>
                </a:lnTo>
                <a:lnTo>
                  <a:pt x="3344689" y="38100"/>
                </a:lnTo>
                <a:lnTo>
                  <a:pt x="3409625" y="38100"/>
                </a:lnTo>
                <a:lnTo>
                  <a:pt x="3410005" y="25400"/>
                </a:lnTo>
                <a:lnTo>
                  <a:pt x="3345845" y="25400"/>
                </a:lnTo>
                <a:lnTo>
                  <a:pt x="3349887" y="12700"/>
                </a:lnTo>
                <a:close/>
              </a:path>
              <a:path w="6683375" h="3365500">
                <a:moveTo>
                  <a:pt x="3436539" y="25400"/>
                </a:moveTo>
                <a:lnTo>
                  <a:pt x="3418326" y="25400"/>
                </a:lnTo>
                <a:lnTo>
                  <a:pt x="3412800" y="38100"/>
                </a:lnTo>
                <a:lnTo>
                  <a:pt x="3433595" y="38100"/>
                </a:lnTo>
                <a:lnTo>
                  <a:pt x="3436539" y="25400"/>
                </a:lnTo>
                <a:close/>
              </a:path>
              <a:path w="6683375" h="3365500">
                <a:moveTo>
                  <a:pt x="3539948" y="25400"/>
                </a:moveTo>
                <a:lnTo>
                  <a:pt x="3504861" y="25400"/>
                </a:lnTo>
                <a:lnTo>
                  <a:pt x="3500770" y="38100"/>
                </a:lnTo>
                <a:lnTo>
                  <a:pt x="3542802" y="38100"/>
                </a:lnTo>
                <a:lnTo>
                  <a:pt x="3539948" y="25400"/>
                </a:lnTo>
                <a:close/>
              </a:path>
              <a:path w="6683375" h="3365500">
                <a:moveTo>
                  <a:pt x="3579730" y="25400"/>
                </a:moveTo>
                <a:lnTo>
                  <a:pt x="3548475" y="25400"/>
                </a:lnTo>
                <a:lnTo>
                  <a:pt x="3551973" y="38100"/>
                </a:lnTo>
                <a:lnTo>
                  <a:pt x="3576222" y="38100"/>
                </a:lnTo>
                <a:lnTo>
                  <a:pt x="3579730" y="25400"/>
                </a:lnTo>
                <a:close/>
              </a:path>
              <a:path w="6683375" h="3365500">
                <a:moveTo>
                  <a:pt x="3600912" y="12700"/>
                </a:moveTo>
                <a:lnTo>
                  <a:pt x="3562092" y="12700"/>
                </a:lnTo>
                <a:lnTo>
                  <a:pt x="3557840" y="25400"/>
                </a:lnTo>
                <a:lnTo>
                  <a:pt x="3584202" y="25400"/>
                </a:lnTo>
                <a:lnTo>
                  <a:pt x="3586804" y="38100"/>
                </a:lnTo>
                <a:lnTo>
                  <a:pt x="3593757" y="38100"/>
                </a:lnTo>
                <a:lnTo>
                  <a:pt x="3599138" y="25400"/>
                </a:lnTo>
                <a:lnTo>
                  <a:pt x="3600912" y="12700"/>
                </a:lnTo>
                <a:close/>
              </a:path>
              <a:path w="6683375" h="3365500">
                <a:moveTo>
                  <a:pt x="3624533" y="0"/>
                </a:moveTo>
                <a:lnTo>
                  <a:pt x="3604679" y="0"/>
                </a:lnTo>
                <a:lnTo>
                  <a:pt x="3604553" y="12700"/>
                </a:lnTo>
                <a:lnTo>
                  <a:pt x="3603495" y="12700"/>
                </a:lnTo>
                <a:lnTo>
                  <a:pt x="3603667" y="25465"/>
                </a:lnTo>
                <a:lnTo>
                  <a:pt x="3594926" y="38100"/>
                </a:lnTo>
                <a:lnTo>
                  <a:pt x="3620877" y="38100"/>
                </a:lnTo>
                <a:lnTo>
                  <a:pt x="3629937" y="25400"/>
                </a:lnTo>
                <a:lnTo>
                  <a:pt x="3616495" y="25400"/>
                </a:lnTo>
                <a:lnTo>
                  <a:pt x="3621312" y="12868"/>
                </a:lnTo>
                <a:lnTo>
                  <a:pt x="3621497" y="12217"/>
                </a:lnTo>
                <a:lnTo>
                  <a:pt x="3624533" y="0"/>
                </a:lnTo>
                <a:close/>
              </a:path>
              <a:path w="6683375" h="3365500">
                <a:moveTo>
                  <a:pt x="3663224" y="25400"/>
                </a:moveTo>
                <a:lnTo>
                  <a:pt x="3629937" y="25400"/>
                </a:lnTo>
                <a:lnTo>
                  <a:pt x="3632171" y="38100"/>
                </a:lnTo>
                <a:lnTo>
                  <a:pt x="3653004" y="38100"/>
                </a:lnTo>
                <a:lnTo>
                  <a:pt x="3663224" y="25400"/>
                </a:lnTo>
                <a:close/>
              </a:path>
              <a:path w="6683375" h="3365500">
                <a:moveTo>
                  <a:pt x="3731133" y="25400"/>
                </a:moveTo>
                <a:lnTo>
                  <a:pt x="3671551" y="25400"/>
                </a:lnTo>
                <a:lnTo>
                  <a:pt x="3665289" y="38100"/>
                </a:lnTo>
                <a:lnTo>
                  <a:pt x="3726673" y="38100"/>
                </a:lnTo>
                <a:lnTo>
                  <a:pt x="3731133" y="25400"/>
                </a:lnTo>
                <a:close/>
              </a:path>
              <a:path w="6683375" h="3365500">
                <a:moveTo>
                  <a:pt x="3745898" y="25400"/>
                </a:moveTo>
                <a:lnTo>
                  <a:pt x="3731133" y="25400"/>
                </a:lnTo>
                <a:lnTo>
                  <a:pt x="3742959" y="38100"/>
                </a:lnTo>
                <a:lnTo>
                  <a:pt x="3745898" y="25400"/>
                </a:lnTo>
                <a:close/>
              </a:path>
              <a:path w="6683375" h="3365500">
                <a:moveTo>
                  <a:pt x="3788089" y="25400"/>
                </a:moveTo>
                <a:lnTo>
                  <a:pt x="3754128" y="25400"/>
                </a:lnTo>
                <a:lnTo>
                  <a:pt x="3759707" y="38100"/>
                </a:lnTo>
                <a:lnTo>
                  <a:pt x="3781457" y="38100"/>
                </a:lnTo>
                <a:lnTo>
                  <a:pt x="3788089" y="25400"/>
                </a:lnTo>
                <a:close/>
              </a:path>
              <a:path w="6683375" h="3365500">
                <a:moveTo>
                  <a:pt x="3832141" y="25400"/>
                </a:moveTo>
                <a:lnTo>
                  <a:pt x="3788089" y="25400"/>
                </a:lnTo>
                <a:lnTo>
                  <a:pt x="3784352" y="38100"/>
                </a:lnTo>
                <a:lnTo>
                  <a:pt x="3813208" y="38100"/>
                </a:lnTo>
                <a:lnTo>
                  <a:pt x="3832141" y="25400"/>
                </a:lnTo>
                <a:close/>
              </a:path>
              <a:path w="6683375" h="3365500">
                <a:moveTo>
                  <a:pt x="3864530" y="0"/>
                </a:moveTo>
                <a:lnTo>
                  <a:pt x="3837926" y="0"/>
                </a:lnTo>
                <a:lnTo>
                  <a:pt x="3829611" y="12700"/>
                </a:lnTo>
                <a:lnTo>
                  <a:pt x="3716638" y="12700"/>
                </a:lnTo>
                <a:lnTo>
                  <a:pt x="3712599" y="25400"/>
                </a:lnTo>
                <a:lnTo>
                  <a:pt x="3835960" y="25400"/>
                </a:lnTo>
                <a:lnTo>
                  <a:pt x="3834934" y="38100"/>
                </a:lnTo>
                <a:lnTo>
                  <a:pt x="3844363" y="38100"/>
                </a:lnTo>
                <a:lnTo>
                  <a:pt x="3851230" y="25400"/>
                </a:lnTo>
                <a:lnTo>
                  <a:pt x="3859563" y="15662"/>
                </a:lnTo>
                <a:lnTo>
                  <a:pt x="3864530" y="0"/>
                </a:lnTo>
                <a:close/>
              </a:path>
              <a:path w="6683375" h="3365500">
                <a:moveTo>
                  <a:pt x="3899647" y="0"/>
                </a:moveTo>
                <a:lnTo>
                  <a:pt x="3871425" y="0"/>
                </a:lnTo>
                <a:lnTo>
                  <a:pt x="3862099" y="12700"/>
                </a:lnTo>
                <a:lnTo>
                  <a:pt x="3859563" y="15662"/>
                </a:lnTo>
                <a:lnTo>
                  <a:pt x="3856476" y="25400"/>
                </a:lnTo>
                <a:lnTo>
                  <a:pt x="3844773" y="38100"/>
                </a:lnTo>
                <a:lnTo>
                  <a:pt x="3895937" y="38100"/>
                </a:lnTo>
                <a:lnTo>
                  <a:pt x="3902099" y="25400"/>
                </a:lnTo>
                <a:lnTo>
                  <a:pt x="4111509" y="25400"/>
                </a:lnTo>
                <a:lnTo>
                  <a:pt x="4114368" y="18120"/>
                </a:lnTo>
                <a:lnTo>
                  <a:pt x="4114420" y="12700"/>
                </a:lnTo>
                <a:lnTo>
                  <a:pt x="3898498" y="12700"/>
                </a:lnTo>
                <a:lnTo>
                  <a:pt x="3899647" y="0"/>
                </a:lnTo>
                <a:close/>
              </a:path>
              <a:path w="6683375" h="3365500">
                <a:moveTo>
                  <a:pt x="3943431" y="25400"/>
                </a:moveTo>
                <a:lnTo>
                  <a:pt x="3913401" y="25400"/>
                </a:lnTo>
                <a:lnTo>
                  <a:pt x="3912871" y="38100"/>
                </a:lnTo>
                <a:lnTo>
                  <a:pt x="3938443" y="38100"/>
                </a:lnTo>
                <a:lnTo>
                  <a:pt x="3943431" y="25400"/>
                </a:lnTo>
                <a:close/>
              </a:path>
              <a:path w="6683375" h="3365500">
                <a:moveTo>
                  <a:pt x="3986924" y="25400"/>
                </a:moveTo>
                <a:lnTo>
                  <a:pt x="3948364" y="25400"/>
                </a:lnTo>
                <a:lnTo>
                  <a:pt x="3945072" y="38100"/>
                </a:lnTo>
                <a:lnTo>
                  <a:pt x="3984526" y="38100"/>
                </a:lnTo>
                <a:lnTo>
                  <a:pt x="3986924" y="25400"/>
                </a:lnTo>
                <a:close/>
              </a:path>
              <a:path w="6683375" h="3365500">
                <a:moveTo>
                  <a:pt x="4027382" y="25400"/>
                </a:moveTo>
                <a:lnTo>
                  <a:pt x="3991148" y="25400"/>
                </a:lnTo>
                <a:lnTo>
                  <a:pt x="3997767" y="38100"/>
                </a:lnTo>
                <a:lnTo>
                  <a:pt x="4021384" y="38100"/>
                </a:lnTo>
                <a:lnTo>
                  <a:pt x="4027381" y="25465"/>
                </a:lnTo>
                <a:close/>
              </a:path>
              <a:path w="6683375" h="3365500">
                <a:moveTo>
                  <a:pt x="4106295" y="25400"/>
                </a:moveTo>
                <a:lnTo>
                  <a:pt x="4072023" y="25400"/>
                </a:lnTo>
                <a:lnTo>
                  <a:pt x="4070615" y="38100"/>
                </a:lnTo>
                <a:lnTo>
                  <a:pt x="4101849" y="38100"/>
                </a:lnTo>
                <a:lnTo>
                  <a:pt x="4106295" y="25400"/>
                </a:lnTo>
                <a:close/>
              </a:path>
              <a:path w="6683375" h="3365500">
                <a:moveTo>
                  <a:pt x="4136408" y="0"/>
                </a:moveTo>
                <a:lnTo>
                  <a:pt x="4118837" y="0"/>
                </a:lnTo>
                <a:lnTo>
                  <a:pt x="4119995" y="12700"/>
                </a:lnTo>
                <a:lnTo>
                  <a:pt x="4116497" y="12700"/>
                </a:lnTo>
                <a:lnTo>
                  <a:pt x="4114396" y="18048"/>
                </a:lnTo>
                <a:lnTo>
                  <a:pt x="4114313" y="25465"/>
                </a:lnTo>
                <a:lnTo>
                  <a:pt x="4104627" y="38100"/>
                </a:lnTo>
                <a:lnTo>
                  <a:pt x="4130035" y="38100"/>
                </a:lnTo>
                <a:lnTo>
                  <a:pt x="4139734" y="25400"/>
                </a:lnTo>
                <a:lnTo>
                  <a:pt x="4126921" y="25400"/>
                </a:lnTo>
                <a:lnTo>
                  <a:pt x="4132724" y="12868"/>
                </a:lnTo>
                <a:lnTo>
                  <a:pt x="4132844" y="12551"/>
                </a:lnTo>
                <a:lnTo>
                  <a:pt x="4136408" y="0"/>
                </a:lnTo>
                <a:close/>
              </a:path>
              <a:path w="6683375" h="3365500">
                <a:moveTo>
                  <a:pt x="4173157" y="25400"/>
                </a:moveTo>
                <a:lnTo>
                  <a:pt x="4139734" y="25400"/>
                </a:lnTo>
                <a:lnTo>
                  <a:pt x="4141467" y="38100"/>
                </a:lnTo>
                <a:lnTo>
                  <a:pt x="4162301" y="38100"/>
                </a:lnTo>
                <a:lnTo>
                  <a:pt x="4173157" y="25400"/>
                </a:lnTo>
                <a:close/>
              </a:path>
              <a:path w="6683375" h="3365500">
                <a:moveTo>
                  <a:pt x="4240929" y="25400"/>
                </a:moveTo>
                <a:lnTo>
                  <a:pt x="4181348" y="25400"/>
                </a:lnTo>
                <a:lnTo>
                  <a:pt x="4174404" y="38100"/>
                </a:lnTo>
                <a:lnTo>
                  <a:pt x="4235651" y="38100"/>
                </a:lnTo>
                <a:lnTo>
                  <a:pt x="4240929" y="25400"/>
                </a:lnTo>
                <a:close/>
              </a:path>
              <a:path w="6683375" h="3365500">
                <a:moveTo>
                  <a:pt x="4255651" y="25400"/>
                </a:moveTo>
                <a:lnTo>
                  <a:pt x="4240929" y="25400"/>
                </a:lnTo>
                <a:lnTo>
                  <a:pt x="4252436" y="38100"/>
                </a:lnTo>
                <a:lnTo>
                  <a:pt x="4255651" y="25400"/>
                </a:lnTo>
                <a:close/>
              </a:path>
              <a:path w="6683375" h="3365500">
                <a:moveTo>
                  <a:pt x="4298109" y="25400"/>
                </a:moveTo>
                <a:lnTo>
                  <a:pt x="4263923" y="25400"/>
                </a:lnTo>
                <a:lnTo>
                  <a:pt x="4269184" y="38100"/>
                </a:lnTo>
                <a:lnTo>
                  <a:pt x="4291159" y="38100"/>
                </a:lnTo>
                <a:lnTo>
                  <a:pt x="4298109" y="25400"/>
                </a:lnTo>
                <a:close/>
              </a:path>
              <a:path w="6683375" h="3365500">
                <a:moveTo>
                  <a:pt x="4342385" y="25400"/>
                </a:moveTo>
                <a:lnTo>
                  <a:pt x="4298109" y="25400"/>
                </a:lnTo>
                <a:lnTo>
                  <a:pt x="4293968" y="38100"/>
                </a:lnTo>
                <a:lnTo>
                  <a:pt x="4322462" y="38100"/>
                </a:lnTo>
                <a:lnTo>
                  <a:pt x="4342385" y="25400"/>
                </a:lnTo>
                <a:close/>
              </a:path>
              <a:path w="6683375" h="3365500">
                <a:moveTo>
                  <a:pt x="4574649" y="12700"/>
                </a:moveTo>
                <a:lnTo>
                  <a:pt x="4371609" y="12700"/>
                </a:lnTo>
                <a:lnTo>
                  <a:pt x="4366995" y="25400"/>
                </a:lnTo>
                <a:lnTo>
                  <a:pt x="4363477" y="28820"/>
                </a:lnTo>
                <a:lnTo>
                  <a:pt x="4363376" y="29002"/>
                </a:lnTo>
                <a:lnTo>
                  <a:pt x="4363977" y="38100"/>
                </a:lnTo>
                <a:lnTo>
                  <a:pt x="4427841" y="38100"/>
                </a:lnTo>
                <a:lnTo>
                  <a:pt x="4429467" y="25400"/>
                </a:lnTo>
                <a:lnTo>
                  <a:pt x="4574080" y="25400"/>
                </a:lnTo>
                <a:lnTo>
                  <a:pt x="4574649" y="12700"/>
                </a:lnTo>
                <a:close/>
              </a:path>
              <a:path w="6683375" h="3365500">
                <a:moveTo>
                  <a:pt x="4456318" y="25400"/>
                </a:moveTo>
                <a:lnTo>
                  <a:pt x="4437830" y="25400"/>
                </a:lnTo>
                <a:lnTo>
                  <a:pt x="4430306" y="38100"/>
                </a:lnTo>
                <a:lnTo>
                  <a:pt x="4452607" y="38100"/>
                </a:lnTo>
                <a:lnTo>
                  <a:pt x="4456318" y="25400"/>
                </a:lnTo>
                <a:close/>
              </a:path>
              <a:path w="6683375" h="3365500">
                <a:moveTo>
                  <a:pt x="4559511" y="25400"/>
                </a:moveTo>
                <a:lnTo>
                  <a:pt x="4524526" y="25400"/>
                </a:lnTo>
                <a:lnTo>
                  <a:pt x="4519014" y="38100"/>
                </a:lnTo>
                <a:lnTo>
                  <a:pt x="4561177" y="38100"/>
                </a:lnTo>
                <a:lnTo>
                  <a:pt x="4559511" y="25400"/>
                </a:lnTo>
                <a:close/>
              </a:path>
              <a:path w="6683375" h="3365500">
                <a:moveTo>
                  <a:pt x="4599597" y="25400"/>
                </a:moveTo>
                <a:lnTo>
                  <a:pt x="4568139" y="25400"/>
                </a:lnTo>
                <a:lnTo>
                  <a:pt x="4570854" y="38100"/>
                </a:lnTo>
                <a:lnTo>
                  <a:pt x="4595567" y="38100"/>
                </a:lnTo>
                <a:lnTo>
                  <a:pt x="4599597" y="25400"/>
                </a:lnTo>
                <a:close/>
              </a:path>
              <a:path w="6683375" h="3365500">
                <a:moveTo>
                  <a:pt x="4619213" y="25400"/>
                </a:moveTo>
                <a:lnTo>
                  <a:pt x="4603707" y="25400"/>
                </a:lnTo>
                <a:lnTo>
                  <a:pt x="4606006" y="38100"/>
                </a:lnTo>
                <a:lnTo>
                  <a:pt x="4612234" y="38100"/>
                </a:lnTo>
                <a:lnTo>
                  <a:pt x="4617757" y="29173"/>
                </a:lnTo>
                <a:lnTo>
                  <a:pt x="4619213" y="25400"/>
                </a:lnTo>
                <a:close/>
              </a:path>
              <a:path w="6683375" h="3365500">
                <a:moveTo>
                  <a:pt x="4649530" y="25400"/>
                </a:moveTo>
                <a:lnTo>
                  <a:pt x="4620092" y="25400"/>
                </a:lnTo>
                <a:lnTo>
                  <a:pt x="4617757" y="29173"/>
                </a:lnTo>
                <a:lnTo>
                  <a:pt x="4614315" y="38100"/>
                </a:lnTo>
                <a:lnTo>
                  <a:pt x="4639193" y="38100"/>
                </a:lnTo>
                <a:lnTo>
                  <a:pt x="4649530" y="25400"/>
                </a:lnTo>
                <a:close/>
              </a:path>
              <a:path w="6683375" h="3365500">
                <a:moveTo>
                  <a:pt x="4683091" y="25400"/>
                </a:moveTo>
                <a:lnTo>
                  <a:pt x="4649530" y="25400"/>
                </a:lnTo>
                <a:lnTo>
                  <a:pt x="4650764" y="38100"/>
                </a:lnTo>
                <a:lnTo>
                  <a:pt x="4671597" y="38100"/>
                </a:lnTo>
                <a:lnTo>
                  <a:pt x="4683091" y="25400"/>
                </a:lnTo>
                <a:close/>
              </a:path>
              <a:path w="6683375" h="3365500">
                <a:moveTo>
                  <a:pt x="4750725" y="25400"/>
                </a:moveTo>
                <a:lnTo>
                  <a:pt x="4691144" y="25400"/>
                </a:lnTo>
                <a:lnTo>
                  <a:pt x="4683520" y="38100"/>
                </a:lnTo>
                <a:lnTo>
                  <a:pt x="4744629" y="38100"/>
                </a:lnTo>
                <a:lnTo>
                  <a:pt x="4750725" y="25400"/>
                </a:lnTo>
                <a:close/>
              </a:path>
              <a:path w="6683375" h="3365500">
                <a:moveTo>
                  <a:pt x="4765403" y="25400"/>
                </a:moveTo>
                <a:lnTo>
                  <a:pt x="4750725" y="25400"/>
                </a:lnTo>
                <a:lnTo>
                  <a:pt x="4761913" y="38100"/>
                </a:lnTo>
                <a:lnTo>
                  <a:pt x="4765403" y="25400"/>
                </a:lnTo>
                <a:close/>
              </a:path>
              <a:path w="6683375" h="3365500">
                <a:moveTo>
                  <a:pt x="4808130" y="25400"/>
                </a:moveTo>
                <a:lnTo>
                  <a:pt x="4773720" y="25400"/>
                </a:lnTo>
                <a:lnTo>
                  <a:pt x="4778661" y="38100"/>
                </a:lnTo>
                <a:lnTo>
                  <a:pt x="4800860" y="38100"/>
                </a:lnTo>
                <a:lnTo>
                  <a:pt x="4808130" y="25400"/>
                </a:lnTo>
                <a:close/>
              </a:path>
              <a:path w="6683375" h="3365500">
                <a:moveTo>
                  <a:pt x="4852631" y="25400"/>
                </a:moveTo>
                <a:lnTo>
                  <a:pt x="4808130" y="25400"/>
                </a:lnTo>
                <a:lnTo>
                  <a:pt x="4803582" y="38100"/>
                </a:lnTo>
                <a:lnTo>
                  <a:pt x="4831714" y="38100"/>
                </a:lnTo>
                <a:lnTo>
                  <a:pt x="4852631" y="25400"/>
                </a:lnTo>
                <a:close/>
              </a:path>
              <a:path w="6683375" h="3365500">
                <a:moveTo>
                  <a:pt x="5085582" y="12700"/>
                </a:moveTo>
                <a:lnTo>
                  <a:pt x="4882716" y="12700"/>
                </a:lnTo>
                <a:lnTo>
                  <a:pt x="4877515" y="25400"/>
                </a:lnTo>
                <a:lnTo>
                  <a:pt x="4873706" y="28752"/>
                </a:lnTo>
                <a:lnTo>
                  <a:pt x="4873620" y="38100"/>
                </a:lnTo>
                <a:lnTo>
                  <a:pt x="4936948" y="38100"/>
                </a:lnTo>
                <a:lnTo>
                  <a:pt x="4939196" y="25400"/>
                </a:lnTo>
                <a:lnTo>
                  <a:pt x="5084347" y="25400"/>
                </a:lnTo>
                <a:lnTo>
                  <a:pt x="5085582" y="12700"/>
                </a:lnTo>
                <a:close/>
              </a:path>
              <a:path w="6683375" h="3365500">
                <a:moveTo>
                  <a:pt x="4966208" y="25400"/>
                </a:moveTo>
                <a:lnTo>
                  <a:pt x="4947582" y="25400"/>
                </a:lnTo>
                <a:lnTo>
                  <a:pt x="4939059" y="38100"/>
                </a:lnTo>
                <a:lnTo>
                  <a:pt x="4962114" y="38100"/>
                </a:lnTo>
                <a:lnTo>
                  <a:pt x="4966208" y="25400"/>
                </a:lnTo>
                <a:close/>
              </a:path>
              <a:path w="6683375" h="3365500">
                <a:moveTo>
                  <a:pt x="5034357" y="25400"/>
                </a:moveTo>
                <a:lnTo>
                  <a:pt x="4974881" y="25400"/>
                </a:lnTo>
                <a:lnTo>
                  <a:pt x="4966677" y="38100"/>
                </a:lnTo>
                <a:lnTo>
                  <a:pt x="5025099" y="38100"/>
                </a:lnTo>
                <a:lnTo>
                  <a:pt x="5034357" y="25400"/>
                </a:lnTo>
                <a:close/>
              </a:path>
              <a:path w="6683375" h="3365500">
                <a:moveTo>
                  <a:pt x="5069293" y="25400"/>
                </a:moveTo>
                <a:lnTo>
                  <a:pt x="5034357" y="25400"/>
                </a:lnTo>
                <a:lnTo>
                  <a:pt x="5028137" y="38100"/>
                </a:lnTo>
                <a:lnTo>
                  <a:pt x="5070365" y="38100"/>
                </a:lnTo>
                <a:lnTo>
                  <a:pt x="5069293" y="25400"/>
                </a:lnTo>
                <a:close/>
              </a:path>
              <a:path w="6683375" h="3365500">
                <a:moveTo>
                  <a:pt x="5109531" y="25400"/>
                </a:moveTo>
                <a:lnTo>
                  <a:pt x="5077972" y="25400"/>
                </a:lnTo>
                <a:lnTo>
                  <a:pt x="5080296" y="38100"/>
                </a:lnTo>
                <a:lnTo>
                  <a:pt x="5105240" y="38100"/>
                </a:lnTo>
                <a:lnTo>
                  <a:pt x="5109531" y="25400"/>
                </a:lnTo>
                <a:close/>
              </a:path>
              <a:path w="6683375" h="3365500">
                <a:moveTo>
                  <a:pt x="5129378" y="25400"/>
                </a:moveTo>
                <a:lnTo>
                  <a:pt x="5113459" y="25400"/>
                </a:lnTo>
                <a:lnTo>
                  <a:pt x="5115606" y="38100"/>
                </a:lnTo>
                <a:lnTo>
                  <a:pt x="5121472" y="38100"/>
                </a:lnTo>
                <a:lnTo>
                  <a:pt x="5127668" y="29449"/>
                </a:lnTo>
                <a:lnTo>
                  <a:pt x="5129378" y="25400"/>
                </a:lnTo>
                <a:close/>
              </a:path>
              <a:path w="6683375" h="3365500">
                <a:moveTo>
                  <a:pt x="5159325" y="25400"/>
                </a:moveTo>
                <a:lnTo>
                  <a:pt x="5130569" y="25400"/>
                </a:lnTo>
                <a:lnTo>
                  <a:pt x="5127668" y="29449"/>
                </a:lnTo>
                <a:lnTo>
                  <a:pt x="5124016" y="38100"/>
                </a:lnTo>
                <a:lnTo>
                  <a:pt x="5148353" y="38100"/>
                </a:lnTo>
                <a:lnTo>
                  <a:pt x="5159325" y="25400"/>
                </a:lnTo>
                <a:close/>
              </a:path>
              <a:path w="6683375" h="3365500">
                <a:moveTo>
                  <a:pt x="5193024" y="25400"/>
                </a:moveTo>
                <a:lnTo>
                  <a:pt x="5159325" y="25400"/>
                </a:lnTo>
                <a:lnTo>
                  <a:pt x="5160060" y="38100"/>
                </a:lnTo>
                <a:lnTo>
                  <a:pt x="5180893" y="38100"/>
                </a:lnTo>
                <a:lnTo>
                  <a:pt x="5193024" y="25400"/>
                </a:lnTo>
                <a:close/>
              </a:path>
              <a:path w="6683375" h="3365500">
                <a:moveTo>
                  <a:pt x="5260520" y="25400"/>
                </a:moveTo>
                <a:lnTo>
                  <a:pt x="5200940" y="25400"/>
                </a:lnTo>
                <a:lnTo>
                  <a:pt x="5192635" y="38100"/>
                </a:lnTo>
                <a:lnTo>
                  <a:pt x="5253605" y="38100"/>
                </a:lnTo>
                <a:lnTo>
                  <a:pt x="5260520" y="25400"/>
                </a:lnTo>
                <a:close/>
              </a:path>
              <a:path w="6683375" h="3365500">
                <a:moveTo>
                  <a:pt x="5275155" y="25400"/>
                </a:moveTo>
                <a:lnTo>
                  <a:pt x="5260520" y="25400"/>
                </a:lnTo>
                <a:lnTo>
                  <a:pt x="5271392" y="38100"/>
                </a:lnTo>
                <a:lnTo>
                  <a:pt x="5275155" y="25400"/>
                </a:lnTo>
                <a:close/>
              </a:path>
              <a:path w="6683375" h="3365500">
                <a:moveTo>
                  <a:pt x="5318149" y="25400"/>
                </a:moveTo>
                <a:lnTo>
                  <a:pt x="5283516" y="25400"/>
                </a:lnTo>
                <a:lnTo>
                  <a:pt x="5288138" y="38100"/>
                </a:lnTo>
                <a:lnTo>
                  <a:pt x="5310562" y="38100"/>
                </a:lnTo>
                <a:lnTo>
                  <a:pt x="5318149" y="25400"/>
                </a:lnTo>
                <a:close/>
              </a:path>
              <a:path w="6683375" h="3365500">
                <a:moveTo>
                  <a:pt x="5362875" y="25400"/>
                </a:moveTo>
                <a:lnTo>
                  <a:pt x="5318149" y="25400"/>
                </a:lnTo>
                <a:lnTo>
                  <a:pt x="5313197" y="38100"/>
                </a:lnTo>
                <a:lnTo>
                  <a:pt x="5340966" y="38100"/>
                </a:lnTo>
                <a:lnTo>
                  <a:pt x="5362875" y="25400"/>
                </a:lnTo>
                <a:close/>
              </a:path>
              <a:path w="6683375" h="3365500">
                <a:moveTo>
                  <a:pt x="5596515" y="12700"/>
                </a:moveTo>
                <a:lnTo>
                  <a:pt x="5393822" y="12700"/>
                </a:lnTo>
                <a:lnTo>
                  <a:pt x="5388035" y="25400"/>
                </a:lnTo>
                <a:lnTo>
                  <a:pt x="5383783" y="28820"/>
                </a:lnTo>
                <a:lnTo>
                  <a:pt x="5383265" y="38100"/>
                </a:lnTo>
                <a:lnTo>
                  <a:pt x="5446056" y="38100"/>
                </a:lnTo>
                <a:lnTo>
                  <a:pt x="5448927" y="25400"/>
                </a:lnTo>
                <a:lnTo>
                  <a:pt x="5594613" y="25400"/>
                </a:lnTo>
                <a:lnTo>
                  <a:pt x="5596515" y="12700"/>
                </a:lnTo>
                <a:close/>
              </a:path>
              <a:path w="6683375" h="3365500">
                <a:moveTo>
                  <a:pt x="5478757" y="25400"/>
                </a:moveTo>
                <a:lnTo>
                  <a:pt x="5457335" y="25400"/>
                </a:lnTo>
                <a:lnTo>
                  <a:pt x="5447812" y="38100"/>
                </a:lnTo>
                <a:lnTo>
                  <a:pt x="5475421" y="38100"/>
                </a:lnTo>
                <a:lnTo>
                  <a:pt x="5478757" y="25400"/>
                </a:lnTo>
                <a:close/>
              </a:path>
              <a:path w="6683375" h="3365500">
                <a:moveTo>
                  <a:pt x="5544190" y="25400"/>
                </a:moveTo>
                <a:lnTo>
                  <a:pt x="5478757" y="25400"/>
                </a:lnTo>
                <a:lnTo>
                  <a:pt x="5479604" y="38100"/>
                </a:lnTo>
                <a:lnTo>
                  <a:pt x="5534619" y="38100"/>
                </a:lnTo>
                <a:lnTo>
                  <a:pt x="5544190" y="25400"/>
                </a:lnTo>
                <a:close/>
              </a:path>
              <a:path w="6683375" h="3365500">
                <a:moveTo>
                  <a:pt x="5579074" y="25400"/>
                </a:moveTo>
                <a:lnTo>
                  <a:pt x="5544190" y="25400"/>
                </a:lnTo>
                <a:lnTo>
                  <a:pt x="5537260" y="38100"/>
                </a:lnTo>
                <a:lnTo>
                  <a:pt x="5579552" y="38100"/>
                </a:lnTo>
                <a:lnTo>
                  <a:pt x="5579074" y="25400"/>
                </a:lnTo>
                <a:close/>
              </a:path>
              <a:path w="6683375" h="3365500">
                <a:moveTo>
                  <a:pt x="5619464" y="25400"/>
                </a:moveTo>
                <a:lnTo>
                  <a:pt x="5587803" y="25400"/>
                </a:lnTo>
                <a:lnTo>
                  <a:pt x="5589736" y="38100"/>
                </a:lnTo>
                <a:lnTo>
                  <a:pt x="5614914" y="38100"/>
                </a:lnTo>
                <a:lnTo>
                  <a:pt x="5619464" y="25400"/>
                </a:lnTo>
                <a:close/>
              </a:path>
              <a:path w="6683375" h="3365500">
                <a:moveTo>
                  <a:pt x="5643833" y="12700"/>
                </a:moveTo>
                <a:lnTo>
                  <a:pt x="5605216" y="12700"/>
                </a:lnTo>
                <a:lnTo>
                  <a:pt x="5599921" y="25400"/>
                </a:lnTo>
                <a:lnTo>
                  <a:pt x="5623211" y="25400"/>
                </a:lnTo>
                <a:lnTo>
                  <a:pt x="5625206" y="38100"/>
                </a:lnTo>
                <a:lnTo>
                  <a:pt x="5626533" y="38100"/>
                </a:lnTo>
                <a:lnTo>
                  <a:pt x="5636762" y="25400"/>
                </a:lnTo>
                <a:lnTo>
                  <a:pt x="5642061" y="20774"/>
                </a:lnTo>
                <a:lnTo>
                  <a:pt x="5643833" y="12700"/>
                </a:lnTo>
                <a:close/>
              </a:path>
              <a:path w="6683375" h="3365500">
                <a:moveTo>
                  <a:pt x="5642061" y="20774"/>
                </a:moveTo>
                <a:lnTo>
                  <a:pt x="5636762" y="25400"/>
                </a:lnTo>
                <a:lnTo>
                  <a:pt x="5626533" y="38100"/>
                </a:lnTo>
                <a:lnTo>
                  <a:pt x="5630710" y="38100"/>
                </a:lnTo>
                <a:lnTo>
                  <a:pt x="5641045" y="25400"/>
                </a:lnTo>
                <a:lnTo>
                  <a:pt x="5642061" y="20774"/>
                </a:lnTo>
                <a:close/>
              </a:path>
              <a:path w="6683375" h="3365500">
                <a:moveTo>
                  <a:pt x="5691101" y="0"/>
                </a:moveTo>
                <a:lnTo>
                  <a:pt x="5663121" y="0"/>
                </a:lnTo>
                <a:lnTo>
                  <a:pt x="5651309" y="12700"/>
                </a:lnTo>
                <a:lnTo>
                  <a:pt x="5642061" y="20774"/>
                </a:lnTo>
                <a:lnTo>
                  <a:pt x="5641045" y="25400"/>
                </a:lnTo>
                <a:lnTo>
                  <a:pt x="5630710" y="38100"/>
                </a:lnTo>
                <a:lnTo>
                  <a:pt x="5679250" y="38100"/>
                </a:lnTo>
                <a:lnTo>
                  <a:pt x="5686938" y="25400"/>
                </a:lnTo>
                <a:lnTo>
                  <a:pt x="5898058" y="25400"/>
                </a:lnTo>
                <a:lnTo>
                  <a:pt x="5901097" y="20035"/>
                </a:lnTo>
                <a:lnTo>
                  <a:pt x="5902660" y="12700"/>
                </a:lnTo>
                <a:lnTo>
                  <a:pt x="5688760" y="12700"/>
                </a:lnTo>
                <a:lnTo>
                  <a:pt x="5691101" y="0"/>
                </a:lnTo>
                <a:close/>
              </a:path>
              <a:path w="6683375" h="3365500">
                <a:moveTo>
                  <a:pt x="5727762" y="25400"/>
                </a:moveTo>
                <a:lnTo>
                  <a:pt x="5698240" y="25400"/>
                </a:lnTo>
                <a:lnTo>
                  <a:pt x="5695193" y="38100"/>
                </a:lnTo>
                <a:lnTo>
                  <a:pt x="5722424" y="38100"/>
                </a:lnTo>
                <a:lnTo>
                  <a:pt x="5727762" y="25400"/>
                </a:lnTo>
                <a:close/>
              </a:path>
              <a:path w="6683375" h="3365500">
                <a:moveTo>
                  <a:pt x="5771065" y="25400"/>
                </a:moveTo>
                <a:lnTo>
                  <a:pt x="5733015" y="25400"/>
                </a:lnTo>
                <a:lnTo>
                  <a:pt x="5726349" y="38100"/>
                </a:lnTo>
                <a:lnTo>
                  <a:pt x="5765937" y="38100"/>
                </a:lnTo>
                <a:lnTo>
                  <a:pt x="5771065" y="25400"/>
                </a:lnTo>
                <a:close/>
              </a:path>
              <a:path w="6683375" h="3365500">
                <a:moveTo>
                  <a:pt x="5811873" y="25400"/>
                </a:moveTo>
                <a:lnTo>
                  <a:pt x="5775291" y="25400"/>
                </a:lnTo>
                <a:lnTo>
                  <a:pt x="5780758" y="38100"/>
                </a:lnTo>
                <a:lnTo>
                  <a:pt x="5803732" y="38100"/>
                </a:lnTo>
                <a:lnTo>
                  <a:pt x="5811804" y="26506"/>
                </a:lnTo>
                <a:lnTo>
                  <a:pt x="5811873" y="25400"/>
                </a:lnTo>
                <a:close/>
              </a:path>
              <a:path w="6683375" h="3365500">
                <a:moveTo>
                  <a:pt x="5890624" y="25400"/>
                </a:moveTo>
                <a:lnTo>
                  <a:pt x="5856835" y="25400"/>
                </a:lnTo>
                <a:lnTo>
                  <a:pt x="5851409" y="38100"/>
                </a:lnTo>
                <a:lnTo>
                  <a:pt x="5882992" y="38100"/>
                </a:lnTo>
                <a:lnTo>
                  <a:pt x="5890624" y="25400"/>
                </a:lnTo>
                <a:close/>
              </a:path>
              <a:path w="6683375" h="3365500">
                <a:moveTo>
                  <a:pt x="5924019" y="25400"/>
                </a:moveTo>
                <a:lnTo>
                  <a:pt x="5894626" y="25400"/>
                </a:lnTo>
                <a:lnTo>
                  <a:pt x="5888569" y="38100"/>
                </a:lnTo>
                <a:lnTo>
                  <a:pt x="5912090" y="38100"/>
                </a:lnTo>
                <a:lnTo>
                  <a:pt x="5924019" y="25400"/>
                </a:lnTo>
                <a:close/>
              </a:path>
              <a:path w="6683375" h="3365500">
                <a:moveTo>
                  <a:pt x="5957924" y="25400"/>
                </a:moveTo>
                <a:lnTo>
                  <a:pt x="5924019" y="25400"/>
                </a:lnTo>
                <a:lnTo>
                  <a:pt x="5924004" y="38100"/>
                </a:lnTo>
                <a:lnTo>
                  <a:pt x="5944837" y="38100"/>
                </a:lnTo>
                <a:lnTo>
                  <a:pt x="5957924" y="25400"/>
                </a:lnTo>
                <a:close/>
              </a:path>
              <a:path w="6683375" h="3365500">
                <a:moveTo>
                  <a:pt x="6025215" y="25400"/>
                </a:moveTo>
                <a:lnTo>
                  <a:pt x="5965633" y="25400"/>
                </a:lnTo>
                <a:lnTo>
                  <a:pt x="5956308" y="38100"/>
                </a:lnTo>
                <a:lnTo>
                  <a:pt x="6017072" y="38100"/>
                </a:lnTo>
                <a:lnTo>
                  <a:pt x="6025215" y="25400"/>
                </a:lnTo>
                <a:close/>
              </a:path>
              <a:path w="6683375" h="3365500">
                <a:moveTo>
                  <a:pt x="6039783" y="25400"/>
                </a:moveTo>
                <a:lnTo>
                  <a:pt x="6025215" y="25400"/>
                </a:lnTo>
                <a:lnTo>
                  <a:pt x="6035606" y="38100"/>
                </a:lnTo>
                <a:lnTo>
                  <a:pt x="6039783" y="25400"/>
                </a:lnTo>
                <a:close/>
              </a:path>
              <a:path w="6683375" h="3365500">
                <a:moveTo>
                  <a:pt x="6083181" y="25400"/>
                </a:moveTo>
                <a:lnTo>
                  <a:pt x="6048210" y="25400"/>
                </a:lnTo>
                <a:lnTo>
                  <a:pt x="6052354" y="38100"/>
                </a:lnTo>
                <a:lnTo>
                  <a:pt x="6075115" y="38100"/>
                </a:lnTo>
                <a:lnTo>
                  <a:pt x="6083181" y="25400"/>
                </a:lnTo>
                <a:close/>
              </a:path>
              <a:path w="6683375" h="3365500">
                <a:moveTo>
                  <a:pt x="6128243" y="25400"/>
                </a:moveTo>
                <a:lnTo>
                  <a:pt x="6083181" y="25400"/>
                </a:lnTo>
                <a:lnTo>
                  <a:pt x="6077619" y="38100"/>
                </a:lnTo>
                <a:lnTo>
                  <a:pt x="6104846" y="38100"/>
                </a:lnTo>
                <a:lnTo>
                  <a:pt x="6128243" y="25400"/>
                </a:lnTo>
                <a:close/>
              </a:path>
              <a:path w="6683375" h="3365500">
                <a:moveTo>
                  <a:pt x="6362915" y="12700"/>
                </a:moveTo>
                <a:lnTo>
                  <a:pt x="6160482" y="12700"/>
                </a:lnTo>
                <a:lnTo>
                  <a:pt x="6153815" y="25400"/>
                </a:lnTo>
                <a:lnTo>
                  <a:pt x="6149108" y="28752"/>
                </a:lnTo>
                <a:lnTo>
                  <a:pt x="6147730" y="38100"/>
                </a:lnTo>
                <a:lnTo>
                  <a:pt x="6209718" y="38100"/>
                </a:lnTo>
                <a:lnTo>
                  <a:pt x="6213523" y="25400"/>
                </a:lnTo>
                <a:lnTo>
                  <a:pt x="6360014" y="25400"/>
                </a:lnTo>
                <a:lnTo>
                  <a:pt x="6362915" y="12700"/>
                </a:lnTo>
                <a:close/>
              </a:path>
              <a:path w="6683375" h="3365500">
                <a:moveTo>
                  <a:pt x="6243382" y="25400"/>
                </a:moveTo>
                <a:lnTo>
                  <a:pt x="6221964" y="25400"/>
                </a:lnTo>
                <a:lnTo>
                  <a:pt x="6210943" y="38100"/>
                </a:lnTo>
                <a:lnTo>
                  <a:pt x="6239991" y="38100"/>
                </a:lnTo>
                <a:lnTo>
                  <a:pt x="6243382" y="25400"/>
                </a:lnTo>
                <a:close/>
              </a:path>
              <a:path w="6683375" h="3365500">
                <a:moveTo>
                  <a:pt x="6308938" y="25400"/>
                </a:moveTo>
                <a:lnTo>
                  <a:pt x="6243382" y="25400"/>
                </a:lnTo>
                <a:lnTo>
                  <a:pt x="6244008" y="38100"/>
                </a:lnTo>
                <a:lnTo>
                  <a:pt x="6298900" y="38100"/>
                </a:lnTo>
                <a:lnTo>
                  <a:pt x="6308938" y="25400"/>
                </a:lnTo>
                <a:close/>
              </a:path>
              <a:path w="6683375" h="3365500">
                <a:moveTo>
                  <a:pt x="6343747" y="25400"/>
                </a:moveTo>
                <a:lnTo>
                  <a:pt x="6308938" y="25400"/>
                </a:lnTo>
                <a:lnTo>
                  <a:pt x="6300942" y="38100"/>
                </a:lnTo>
                <a:lnTo>
                  <a:pt x="6343334" y="38100"/>
                </a:lnTo>
                <a:lnTo>
                  <a:pt x="6343747" y="25400"/>
                </a:lnTo>
                <a:close/>
              </a:path>
              <a:path w="6683375" h="3365500">
                <a:moveTo>
                  <a:pt x="6384365" y="25400"/>
                </a:moveTo>
                <a:lnTo>
                  <a:pt x="6352551" y="25400"/>
                </a:lnTo>
                <a:lnTo>
                  <a:pt x="6353898" y="38100"/>
                </a:lnTo>
                <a:lnTo>
                  <a:pt x="6379422" y="38100"/>
                </a:lnTo>
                <a:lnTo>
                  <a:pt x="6384365" y="25400"/>
                </a:lnTo>
                <a:close/>
              </a:path>
              <a:path w="6683375" h="3365500">
                <a:moveTo>
                  <a:pt x="6400360" y="25400"/>
                </a:moveTo>
                <a:lnTo>
                  <a:pt x="6387840" y="25400"/>
                </a:lnTo>
                <a:lnTo>
                  <a:pt x="6389606" y="38100"/>
                </a:lnTo>
                <a:lnTo>
                  <a:pt x="6390320" y="38100"/>
                </a:lnTo>
                <a:lnTo>
                  <a:pt x="6398898" y="28752"/>
                </a:lnTo>
                <a:lnTo>
                  <a:pt x="6400360" y="25400"/>
                </a:lnTo>
                <a:close/>
              </a:path>
              <a:path w="6683375" h="3365500">
                <a:moveTo>
                  <a:pt x="6398888" y="28775"/>
                </a:moveTo>
                <a:lnTo>
                  <a:pt x="6390320" y="38100"/>
                </a:lnTo>
                <a:lnTo>
                  <a:pt x="6394823" y="38100"/>
                </a:lnTo>
                <a:lnTo>
                  <a:pt x="6398888" y="28775"/>
                </a:lnTo>
                <a:close/>
              </a:path>
              <a:path w="6683375" h="3365500">
                <a:moveTo>
                  <a:pt x="6409009" y="19871"/>
                </a:moveTo>
                <a:lnTo>
                  <a:pt x="6401990" y="25400"/>
                </a:lnTo>
                <a:lnTo>
                  <a:pt x="6398909" y="28752"/>
                </a:lnTo>
                <a:lnTo>
                  <a:pt x="6394823" y="38100"/>
                </a:lnTo>
                <a:lnTo>
                  <a:pt x="6443527" y="38100"/>
                </a:lnTo>
                <a:lnTo>
                  <a:pt x="6451869" y="25400"/>
                </a:lnTo>
                <a:lnTo>
                  <a:pt x="6408299" y="25400"/>
                </a:lnTo>
                <a:lnTo>
                  <a:pt x="6409009" y="19871"/>
                </a:lnTo>
                <a:close/>
              </a:path>
              <a:path w="6683375" h="3365500">
                <a:moveTo>
                  <a:pt x="6492475" y="25400"/>
                </a:moveTo>
                <a:lnTo>
                  <a:pt x="6463171" y="25400"/>
                </a:lnTo>
                <a:lnTo>
                  <a:pt x="6459045" y="38100"/>
                </a:lnTo>
                <a:lnTo>
                  <a:pt x="6486989" y="38100"/>
                </a:lnTo>
                <a:lnTo>
                  <a:pt x="6492475" y="25400"/>
                </a:lnTo>
                <a:close/>
              </a:path>
              <a:path w="6683375" h="3365500">
                <a:moveTo>
                  <a:pt x="6535698" y="25400"/>
                </a:moveTo>
                <a:lnTo>
                  <a:pt x="6497866" y="25400"/>
                </a:lnTo>
                <a:lnTo>
                  <a:pt x="6489753" y="38100"/>
                </a:lnTo>
                <a:lnTo>
                  <a:pt x="6529399" y="38100"/>
                </a:lnTo>
                <a:lnTo>
                  <a:pt x="6535698" y="25400"/>
                </a:lnTo>
                <a:close/>
              </a:path>
              <a:path w="6683375" h="3365500">
                <a:moveTo>
                  <a:pt x="6576654" y="25400"/>
                </a:moveTo>
                <a:lnTo>
                  <a:pt x="6539923" y="25400"/>
                </a:lnTo>
                <a:lnTo>
                  <a:pt x="6544897" y="38100"/>
                </a:lnTo>
                <a:lnTo>
                  <a:pt x="6567597" y="38100"/>
                </a:lnTo>
                <a:lnTo>
                  <a:pt x="6576535" y="26799"/>
                </a:lnTo>
                <a:lnTo>
                  <a:pt x="6576654" y="25400"/>
                </a:lnTo>
                <a:close/>
              </a:path>
              <a:path w="6683375" h="3365500">
                <a:moveTo>
                  <a:pt x="6655921" y="25400"/>
                </a:moveTo>
                <a:lnTo>
                  <a:pt x="6621755" y="25400"/>
                </a:lnTo>
                <a:lnTo>
                  <a:pt x="6614608" y="38100"/>
                </a:lnTo>
                <a:lnTo>
                  <a:pt x="6651577" y="38100"/>
                </a:lnTo>
                <a:lnTo>
                  <a:pt x="6655921" y="25400"/>
                </a:lnTo>
                <a:close/>
              </a:path>
              <a:path w="6683375" h="3365500">
                <a:moveTo>
                  <a:pt x="6656873" y="25400"/>
                </a:moveTo>
                <a:lnTo>
                  <a:pt x="6655921" y="25400"/>
                </a:lnTo>
                <a:lnTo>
                  <a:pt x="6651577" y="38100"/>
                </a:lnTo>
                <a:lnTo>
                  <a:pt x="6651719" y="38100"/>
                </a:lnTo>
                <a:lnTo>
                  <a:pt x="6656873" y="25400"/>
                </a:lnTo>
                <a:close/>
              </a:path>
              <a:path w="6683375" h="3365500">
                <a:moveTo>
                  <a:pt x="5133103" y="12700"/>
                </a:moveTo>
                <a:lnTo>
                  <a:pt x="5094435" y="12700"/>
                </a:lnTo>
                <a:lnTo>
                  <a:pt x="5089401" y="25400"/>
                </a:lnTo>
                <a:lnTo>
                  <a:pt x="5129378" y="25400"/>
                </a:lnTo>
                <a:lnTo>
                  <a:pt x="5127668" y="29449"/>
                </a:lnTo>
                <a:lnTo>
                  <a:pt x="5130569" y="25400"/>
                </a:lnTo>
                <a:lnTo>
                  <a:pt x="5133103" y="12700"/>
                </a:lnTo>
                <a:close/>
              </a:path>
              <a:path w="6683375" h="3365500">
                <a:moveTo>
                  <a:pt x="4622373" y="12700"/>
                </a:moveTo>
                <a:lnTo>
                  <a:pt x="4583655" y="12700"/>
                </a:lnTo>
                <a:lnTo>
                  <a:pt x="4578881" y="25400"/>
                </a:lnTo>
                <a:lnTo>
                  <a:pt x="4619213" y="25400"/>
                </a:lnTo>
                <a:lnTo>
                  <a:pt x="4617757" y="29173"/>
                </a:lnTo>
                <a:lnTo>
                  <a:pt x="4620092" y="25400"/>
                </a:lnTo>
                <a:lnTo>
                  <a:pt x="4622373" y="12700"/>
                </a:lnTo>
                <a:close/>
              </a:path>
              <a:path w="6683375" h="3365500">
                <a:moveTo>
                  <a:pt x="1561131" y="12700"/>
                </a:moveTo>
                <a:lnTo>
                  <a:pt x="1553773" y="12700"/>
                </a:lnTo>
                <a:lnTo>
                  <a:pt x="1555835" y="25400"/>
                </a:lnTo>
                <a:lnTo>
                  <a:pt x="1557282" y="29002"/>
                </a:lnTo>
                <a:lnTo>
                  <a:pt x="1557251" y="25400"/>
                </a:lnTo>
                <a:lnTo>
                  <a:pt x="1559295" y="25400"/>
                </a:lnTo>
                <a:lnTo>
                  <a:pt x="1561131" y="12700"/>
                </a:lnTo>
                <a:close/>
              </a:path>
              <a:path w="6683375" h="3365500">
                <a:moveTo>
                  <a:pt x="4376223" y="0"/>
                </a:moveTo>
                <a:lnTo>
                  <a:pt x="4350212" y="0"/>
                </a:lnTo>
                <a:lnTo>
                  <a:pt x="4340581" y="12700"/>
                </a:lnTo>
                <a:lnTo>
                  <a:pt x="4364899" y="12700"/>
                </a:lnTo>
                <a:lnTo>
                  <a:pt x="4363138" y="25400"/>
                </a:lnTo>
                <a:lnTo>
                  <a:pt x="4363371" y="28923"/>
                </a:lnTo>
                <a:lnTo>
                  <a:pt x="4366995" y="25400"/>
                </a:lnTo>
                <a:lnTo>
                  <a:pt x="4376223" y="0"/>
                </a:lnTo>
                <a:close/>
              </a:path>
              <a:path w="6683375" h="3365500">
                <a:moveTo>
                  <a:pt x="4887916" y="0"/>
                </a:moveTo>
                <a:lnTo>
                  <a:pt x="4862500" y="0"/>
                </a:lnTo>
                <a:lnTo>
                  <a:pt x="4851550" y="12700"/>
                </a:lnTo>
                <a:lnTo>
                  <a:pt x="4876013" y="12700"/>
                </a:lnTo>
                <a:lnTo>
                  <a:pt x="4873556" y="25400"/>
                </a:lnTo>
                <a:lnTo>
                  <a:pt x="4873574" y="28869"/>
                </a:lnTo>
                <a:lnTo>
                  <a:pt x="4877515" y="25400"/>
                </a:lnTo>
                <a:lnTo>
                  <a:pt x="4887916" y="0"/>
                </a:lnTo>
                <a:close/>
              </a:path>
              <a:path w="6683375" h="3365500">
                <a:moveTo>
                  <a:pt x="5399609" y="0"/>
                </a:moveTo>
                <a:lnTo>
                  <a:pt x="5375633" y="0"/>
                </a:lnTo>
                <a:lnTo>
                  <a:pt x="5369471" y="12700"/>
                </a:lnTo>
                <a:lnTo>
                  <a:pt x="5387127" y="12700"/>
                </a:lnTo>
                <a:lnTo>
                  <a:pt x="5383975" y="25400"/>
                </a:lnTo>
                <a:lnTo>
                  <a:pt x="5383783" y="28820"/>
                </a:lnTo>
                <a:lnTo>
                  <a:pt x="5388035" y="25400"/>
                </a:lnTo>
                <a:lnTo>
                  <a:pt x="5399609" y="0"/>
                </a:lnTo>
                <a:close/>
              </a:path>
              <a:path w="6683375" h="3365500">
                <a:moveTo>
                  <a:pt x="6167149" y="0"/>
                </a:moveTo>
                <a:lnTo>
                  <a:pt x="6143754" y="0"/>
                </a:lnTo>
                <a:lnTo>
                  <a:pt x="6136913" y="12700"/>
                </a:lnTo>
                <a:lnTo>
                  <a:pt x="6153798" y="12700"/>
                </a:lnTo>
                <a:lnTo>
                  <a:pt x="6149593" y="25465"/>
                </a:lnTo>
                <a:lnTo>
                  <a:pt x="6149108" y="28752"/>
                </a:lnTo>
                <a:lnTo>
                  <a:pt x="6153815" y="25400"/>
                </a:lnTo>
                <a:lnTo>
                  <a:pt x="6167149" y="0"/>
                </a:lnTo>
                <a:close/>
              </a:path>
              <a:path w="6683375" h="3365500">
                <a:moveTo>
                  <a:pt x="6577642" y="25400"/>
                </a:moveTo>
                <a:lnTo>
                  <a:pt x="6576654" y="25400"/>
                </a:lnTo>
                <a:lnTo>
                  <a:pt x="6576535" y="26799"/>
                </a:lnTo>
                <a:lnTo>
                  <a:pt x="6577642" y="25400"/>
                </a:lnTo>
                <a:close/>
              </a:path>
              <a:path w="6683375" h="3365500">
                <a:moveTo>
                  <a:pt x="5812574" y="25400"/>
                </a:moveTo>
                <a:lnTo>
                  <a:pt x="5811873" y="25400"/>
                </a:lnTo>
                <a:lnTo>
                  <a:pt x="5811804" y="26506"/>
                </a:lnTo>
                <a:lnTo>
                  <a:pt x="5812574" y="25400"/>
                </a:lnTo>
                <a:close/>
              </a:path>
              <a:path w="6683375" h="3365500">
                <a:moveTo>
                  <a:pt x="4027413" y="25400"/>
                </a:moveTo>
                <a:close/>
              </a:path>
              <a:path w="6683375" h="3365500">
                <a:moveTo>
                  <a:pt x="631008" y="0"/>
                </a:moveTo>
                <a:lnTo>
                  <a:pt x="600371" y="0"/>
                </a:lnTo>
                <a:lnTo>
                  <a:pt x="592521" y="12700"/>
                </a:lnTo>
                <a:lnTo>
                  <a:pt x="562995" y="12700"/>
                </a:lnTo>
                <a:lnTo>
                  <a:pt x="559815" y="25400"/>
                </a:lnTo>
                <a:lnTo>
                  <a:pt x="636689" y="25400"/>
                </a:lnTo>
                <a:lnTo>
                  <a:pt x="632035" y="12868"/>
                </a:lnTo>
                <a:lnTo>
                  <a:pt x="631935" y="12217"/>
                </a:lnTo>
                <a:lnTo>
                  <a:pt x="631008" y="0"/>
                </a:lnTo>
                <a:close/>
              </a:path>
              <a:path w="6683375" h="3365500">
                <a:moveTo>
                  <a:pt x="1142839" y="0"/>
                </a:moveTo>
                <a:lnTo>
                  <a:pt x="1112470" y="0"/>
                </a:lnTo>
                <a:lnTo>
                  <a:pt x="1104033" y="12700"/>
                </a:lnTo>
                <a:lnTo>
                  <a:pt x="1073876" y="12700"/>
                </a:lnTo>
                <a:lnTo>
                  <a:pt x="1070422" y="25400"/>
                </a:lnTo>
                <a:lnTo>
                  <a:pt x="1147253" y="25400"/>
                </a:lnTo>
                <a:lnTo>
                  <a:pt x="1143405" y="12868"/>
                </a:lnTo>
                <a:lnTo>
                  <a:pt x="1143285" y="11025"/>
                </a:lnTo>
                <a:lnTo>
                  <a:pt x="1142839" y="0"/>
                </a:lnTo>
                <a:close/>
              </a:path>
              <a:path w="6683375" h="3365500">
                <a:moveTo>
                  <a:pt x="1764519" y="12700"/>
                </a:moveTo>
                <a:lnTo>
                  <a:pt x="1561131" y="12700"/>
                </a:lnTo>
                <a:lnTo>
                  <a:pt x="1559295" y="25400"/>
                </a:lnTo>
                <a:lnTo>
                  <a:pt x="1767614" y="25400"/>
                </a:lnTo>
                <a:lnTo>
                  <a:pt x="1764519" y="12700"/>
                </a:lnTo>
                <a:close/>
              </a:path>
              <a:path w="6683375" h="3365500">
                <a:moveTo>
                  <a:pt x="1910585" y="0"/>
                </a:moveTo>
                <a:lnTo>
                  <a:pt x="1880619" y="0"/>
                </a:lnTo>
                <a:lnTo>
                  <a:pt x="1871301" y="12700"/>
                </a:lnTo>
                <a:lnTo>
                  <a:pt x="1840200" y="12700"/>
                </a:lnTo>
                <a:lnTo>
                  <a:pt x="1836332" y="25400"/>
                </a:lnTo>
                <a:lnTo>
                  <a:pt x="1913098" y="25400"/>
                </a:lnTo>
                <a:lnTo>
                  <a:pt x="1910462" y="12868"/>
                </a:lnTo>
                <a:lnTo>
                  <a:pt x="1910585" y="0"/>
                </a:lnTo>
                <a:close/>
              </a:path>
              <a:path w="6683375" h="3365500">
                <a:moveTo>
                  <a:pt x="2422416" y="0"/>
                </a:moveTo>
                <a:lnTo>
                  <a:pt x="2392717" y="0"/>
                </a:lnTo>
                <a:lnTo>
                  <a:pt x="2382813" y="12700"/>
                </a:lnTo>
                <a:lnTo>
                  <a:pt x="2351082" y="12700"/>
                </a:lnTo>
                <a:lnTo>
                  <a:pt x="2346938" y="25400"/>
                </a:lnTo>
                <a:lnTo>
                  <a:pt x="2423662" y="25400"/>
                </a:lnTo>
                <a:lnTo>
                  <a:pt x="2421833" y="12868"/>
                </a:lnTo>
                <a:lnTo>
                  <a:pt x="2421953" y="9677"/>
                </a:lnTo>
                <a:lnTo>
                  <a:pt x="2422416" y="0"/>
                </a:lnTo>
                <a:close/>
              </a:path>
              <a:path w="6683375" h="3365500">
                <a:moveTo>
                  <a:pt x="2934247" y="0"/>
                </a:moveTo>
                <a:lnTo>
                  <a:pt x="2904815" y="0"/>
                </a:lnTo>
                <a:lnTo>
                  <a:pt x="2894325" y="12700"/>
                </a:lnTo>
                <a:lnTo>
                  <a:pt x="2861964" y="12700"/>
                </a:lnTo>
                <a:lnTo>
                  <a:pt x="2857546" y="25400"/>
                </a:lnTo>
                <a:lnTo>
                  <a:pt x="2934226" y="25400"/>
                </a:lnTo>
                <a:lnTo>
                  <a:pt x="2933203" y="12868"/>
                </a:lnTo>
                <a:lnTo>
                  <a:pt x="2934247" y="0"/>
                </a:lnTo>
                <a:close/>
              </a:path>
              <a:path w="6683375" h="3365500">
                <a:moveTo>
                  <a:pt x="3552784" y="12700"/>
                </a:moveTo>
                <a:lnTo>
                  <a:pt x="3349887" y="12700"/>
                </a:lnTo>
                <a:lnTo>
                  <a:pt x="3345845" y="25400"/>
                </a:lnTo>
                <a:lnTo>
                  <a:pt x="3553548" y="25400"/>
                </a:lnTo>
                <a:lnTo>
                  <a:pt x="3552784" y="12700"/>
                </a:lnTo>
                <a:close/>
              </a:path>
              <a:path w="6683375" h="3365500">
                <a:moveTo>
                  <a:pt x="3701993" y="0"/>
                </a:moveTo>
                <a:lnTo>
                  <a:pt x="3672963" y="0"/>
                </a:lnTo>
                <a:lnTo>
                  <a:pt x="3661593" y="12700"/>
                </a:lnTo>
                <a:lnTo>
                  <a:pt x="3628287" y="12700"/>
                </a:lnTo>
                <a:lnTo>
                  <a:pt x="3623456" y="25400"/>
                </a:lnTo>
                <a:lnTo>
                  <a:pt x="3700070" y="25400"/>
                </a:lnTo>
                <a:lnTo>
                  <a:pt x="3700182" y="18048"/>
                </a:lnTo>
                <a:lnTo>
                  <a:pt x="3700297" y="12449"/>
                </a:lnTo>
                <a:lnTo>
                  <a:pt x="3701993" y="0"/>
                </a:lnTo>
                <a:close/>
              </a:path>
              <a:path w="6683375" h="3365500">
                <a:moveTo>
                  <a:pt x="4213824" y="0"/>
                </a:moveTo>
                <a:lnTo>
                  <a:pt x="4185063" y="0"/>
                </a:lnTo>
                <a:lnTo>
                  <a:pt x="4173106" y="12700"/>
                </a:lnTo>
                <a:lnTo>
                  <a:pt x="4139170" y="12700"/>
                </a:lnTo>
                <a:lnTo>
                  <a:pt x="4134063" y="25400"/>
                </a:lnTo>
                <a:lnTo>
                  <a:pt x="4210634" y="25400"/>
                </a:lnTo>
                <a:lnTo>
                  <a:pt x="4211630" y="12868"/>
                </a:lnTo>
                <a:lnTo>
                  <a:pt x="4213824" y="0"/>
                </a:lnTo>
                <a:close/>
              </a:path>
              <a:path w="6683375" h="3365500">
                <a:moveTo>
                  <a:pt x="4648281" y="0"/>
                </a:moveTo>
                <a:lnTo>
                  <a:pt x="4628051" y="0"/>
                </a:lnTo>
                <a:lnTo>
                  <a:pt x="4627404" y="12700"/>
                </a:lnTo>
                <a:lnTo>
                  <a:pt x="4625346" y="12700"/>
                </a:lnTo>
                <a:lnTo>
                  <a:pt x="4623422" y="25400"/>
                </a:lnTo>
                <a:lnTo>
                  <a:pt x="4637347" y="25400"/>
                </a:lnTo>
                <a:lnTo>
                  <a:pt x="4644136" y="12868"/>
                </a:lnTo>
                <a:lnTo>
                  <a:pt x="4644258" y="12603"/>
                </a:lnTo>
                <a:lnTo>
                  <a:pt x="4648281" y="0"/>
                </a:lnTo>
                <a:close/>
              </a:path>
              <a:path w="6683375" h="3365500">
                <a:moveTo>
                  <a:pt x="4725655" y="0"/>
                </a:moveTo>
                <a:lnTo>
                  <a:pt x="4697161" y="0"/>
                </a:lnTo>
                <a:lnTo>
                  <a:pt x="4684617" y="12700"/>
                </a:lnTo>
                <a:lnTo>
                  <a:pt x="4650052" y="12700"/>
                </a:lnTo>
                <a:lnTo>
                  <a:pt x="4644671" y="25400"/>
                </a:lnTo>
                <a:lnTo>
                  <a:pt x="4721197" y="25400"/>
                </a:lnTo>
                <a:lnTo>
                  <a:pt x="4723002" y="12868"/>
                </a:lnTo>
                <a:lnTo>
                  <a:pt x="4725655" y="0"/>
                </a:lnTo>
                <a:close/>
              </a:path>
              <a:path w="6683375" h="3365500">
                <a:moveTo>
                  <a:pt x="5160156" y="0"/>
                </a:moveTo>
                <a:lnTo>
                  <a:pt x="5139737" y="0"/>
                </a:lnTo>
                <a:lnTo>
                  <a:pt x="5138829" y="12700"/>
                </a:lnTo>
                <a:lnTo>
                  <a:pt x="5136272" y="12700"/>
                </a:lnTo>
                <a:lnTo>
                  <a:pt x="5134035" y="25400"/>
                </a:lnTo>
                <a:lnTo>
                  <a:pt x="5147772" y="25400"/>
                </a:lnTo>
                <a:lnTo>
                  <a:pt x="5155667" y="12659"/>
                </a:lnTo>
                <a:lnTo>
                  <a:pt x="5160156" y="0"/>
                </a:lnTo>
                <a:close/>
              </a:path>
              <a:path w="6683375" h="3365500">
                <a:moveTo>
                  <a:pt x="5237485" y="0"/>
                </a:moveTo>
                <a:lnTo>
                  <a:pt x="5209259" y="0"/>
                </a:lnTo>
                <a:lnTo>
                  <a:pt x="5196130" y="12700"/>
                </a:lnTo>
                <a:lnTo>
                  <a:pt x="5160933" y="12700"/>
                </a:lnTo>
                <a:lnTo>
                  <a:pt x="5155277" y="25400"/>
                </a:lnTo>
                <a:lnTo>
                  <a:pt x="5231761" y="25400"/>
                </a:lnTo>
                <a:lnTo>
                  <a:pt x="5234525" y="12217"/>
                </a:lnTo>
                <a:lnTo>
                  <a:pt x="5237485" y="0"/>
                </a:lnTo>
                <a:close/>
              </a:path>
              <a:path w="6683375" h="3365500">
                <a:moveTo>
                  <a:pt x="5927968" y="0"/>
                </a:moveTo>
                <a:lnTo>
                  <a:pt x="5910185" y="0"/>
                </a:lnTo>
                <a:lnTo>
                  <a:pt x="5910707" y="12700"/>
                </a:lnTo>
                <a:lnTo>
                  <a:pt x="5905253" y="12700"/>
                </a:lnTo>
                <a:lnTo>
                  <a:pt x="5901097" y="20035"/>
                </a:lnTo>
                <a:lnTo>
                  <a:pt x="5899954" y="25400"/>
                </a:lnTo>
                <a:lnTo>
                  <a:pt x="5913412" y="25400"/>
                </a:lnTo>
                <a:lnTo>
                  <a:pt x="5922791" y="12700"/>
                </a:lnTo>
                <a:lnTo>
                  <a:pt x="5927968" y="0"/>
                </a:lnTo>
                <a:close/>
              </a:path>
              <a:path w="6683375" h="3365500">
                <a:moveTo>
                  <a:pt x="6005232" y="0"/>
                </a:moveTo>
                <a:lnTo>
                  <a:pt x="5977407" y="0"/>
                </a:lnTo>
                <a:lnTo>
                  <a:pt x="5963398" y="12700"/>
                </a:lnTo>
                <a:lnTo>
                  <a:pt x="5927256" y="12700"/>
                </a:lnTo>
                <a:lnTo>
                  <a:pt x="5921187" y="25400"/>
                </a:lnTo>
                <a:lnTo>
                  <a:pt x="5997607" y="25400"/>
                </a:lnTo>
                <a:lnTo>
                  <a:pt x="6001623" y="12217"/>
                </a:lnTo>
                <a:lnTo>
                  <a:pt x="6005232" y="0"/>
                </a:lnTo>
                <a:close/>
              </a:path>
              <a:path w="6683375" h="3365500">
                <a:moveTo>
                  <a:pt x="6409929" y="12700"/>
                </a:moveTo>
                <a:lnTo>
                  <a:pt x="6371387" y="12700"/>
                </a:lnTo>
                <a:lnTo>
                  <a:pt x="6365701" y="25400"/>
                </a:lnTo>
                <a:lnTo>
                  <a:pt x="6401990" y="25400"/>
                </a:lnTo>
                <a:lnTo>
                  <a:pt x="6409009" y="19871"/>
                </a:lnTo>
                <a:lnTo>
                  <a:pt x="6409929" y="12700"/>
                </a:lnTo>
                <a:close/>
              </a:path>
              <a:path w="6683375" h="3365500">
                <a:moveTo>
                  <a:pt x="6458868" y="0"/>
                </a:moveTo>
                <a:lnTo>
                  <a:pt x="6430990" y="0"/>
                </a:lnTo>
                <a:lnTo>
                  <a:pt x="6418114" y="12700"/>
                </a:lnTo>
                <a:lnTo>
                  <a:pt x="6409009" y="19871"/>
                </a:lnTo>
                <a:lnTo>
                  <a:pt x="6408299" y="25400"/>
                </a:lnTo>
                <a:lnTo>
                  <a:pt x="6660866" y="25400"/>
                </a:lnTo>
                <a:lnTo>
                  <a:pt x="6665493" y="12700"/>
                </a:lnTo>
                <a:lnTo>
                  <a:pt x="6456014" y="12700"/>
                </a:lnTo>
                <a:lnTo>
                  <a:pt x="6458868" y="0"/>
                </a:lnTo>
                <a:close/>
              </a:path>
              <a:path w="6683375" h="3365500">
                <a:moveTo>
                  <a:pt x="6672181" y="12700"/>
                </a:moveTo>
                <a:lnTo>
                  <a:pt x="6665493" y="12700"/>
                </a:lnTo>
                <a:lnTo>
                  <a:pt x="6660866" y="25400"/>
                </a:lnTo>
                <a:lnTo>
                  <a:pt x="6665066" y="25400"/>
                </a:lnTo>
                <a:lnTo>
                  <a:pt x="6672229" y="12868"/>
                </a:lnTo>
                <a:lnTo>
                  <a:pt x="6672181" y="12700"/>
                </a:lnTo>
                <a:close/>
              </a:path>
              <a:path w="6683375" h="3365500">
                <a:moveTo>
                  <a:pt x="6672229" y="12868"/>
                </a:moveTo>
                <a:lnTo>
                  <a:pt x="6665066" y="25400"/>
                </a:lnTo>
                <a:lnTo>
                  <a:pt x="6675777" y="25400"/>
                </a:lnTo>
                <a:lnTo>
                  <a:pt x="6672229" y="12868"/>
                </a:lnTo>
                <a:close/>
              </a:path>
              <a:path w="6683375" h="3365500">
                <a:moveTo>
                  <a:pt x="5905253" y="12700"/>
                </a:moveTo>
                <a:lnTo>
                  <a:pt x="5902660" y="12700"/>
                </a:lnTo>
                <a:lnTo>
                  <a:pt x="5901097" y="20035"/>
                </a:lnTo>
                <a:lnTo>
                  <a:pt x="5905253" y="12700"/>
                </a:lnTo>
                <a:close/>
              </a:path>
              <a:path w="6683375" h="3365500">
                <a:moveTo>
                  <a:pt x="538984" y="12700"/>
                </a:moveTo>
                <a:lnTo>
                  <a:pt x="537942" y="12700"/>
                </a:lnTo>
                <a:lnTo>
                  <a:pt x="538739" y="18120"/>
                </a:lnTo>
                <a:lnTo>
                  <a:pt x="538984" y="12700"/>
                </a:lnTo>
                <a:close/>
              </a:path>
              <a:path w="6683375" h="3365500">
                <a:moveTo>
                  <a:pt x="1050058" y="12700"/>
                </a:moveTo>
                <a:lnTo>
                  <a:pt x="1048868" y="12700"/>
                </a:lnTo>
                <a:lnTo>
                  <a:pt x="1049545" y="18101"/>
                </a:lnTo>
                <a:lnTo>
                  <a:pt x="1050058" y="12700"/>
                </a:lnTo>
                <a:close/>
              </a:path>
              <a:path w="6683375" h="3365500">
                <a:moveTo>
                  <a:pt x="2327741" y="12700"/>
                </a:moveTo>
                <a:lnTo>
                  <a:pt x="2326182" y="12700"/>
                </a:lnTo>
                <a:lnTo>
                  <a:pt x="2326565" y="18071"/>
                </a:lnTo>
                <a:lnTo>
                  <a:pt x="2327741" y="12700"/>
                </a:lnTo>
                <a:close/>
              </a:path>
              <a:path w="6683375" h="3365500">
                <a:moveTo>
                  <a:pt x="2838814" y="12700"/>
                </a:moveTo>
                <a:lnTo>
                  <a:pt x="2837106" y="12700"/>
                </a:lnTo>
                <a:lnTo>
                  <a:pt x="2837373" y="18064"/>
                </a:lnTo>
                <a:lnTo>
                  <a:pt x="2838814" y="12700"/>
                </a:lnTo>
                <a:close/>
              </a:path>
              <a:path w="6683375" h="3365500">
                <a:moveTo>
                  <a:pt x="4116497" y="12700"/>
                </a:moveTo>
                <a:lnTo>
                  <a:pt x="4114420" y="12700"/>
                </a:lnTo>
                <a:lnTo>
                  <a:pt x="4114396" y="18048"/>
                </a:lnTo>
                <a:lnTo>
                  <a:pt x="4116497" y="12700"/>
                </a:lnTo>
                <a:close/>
              </a:path>
              <a:path w="6683375" h="3365500">
                <a:moveTo>
                  <a:pt x="6672326" y="12700"/>
                </a:moveTo>
                <a:lnTo>
                  <a:pt x="6672181" y="12700"/>
                </a:lnTo>
                <a:lnTo>
                  <a:pt x="6672229" y="12868"/>
                </a:lnTo>
                <a:lnTo>
                  <a:pt x="6672326" y="12700"/>
                </a:lnTo>
                <a:close/>
              </a:path>
              <a:path w="6683375" h="3365500">
                <a:moveTo>
                  <a:pt x="56006" y="0"/>
                </a:moveTo>
                <a:lnTo>
                  <a:pt x="40496" y="0"/>
                </a:lnTo>
                <a:lnTo>
                  <a:pt x="31836" y="12700"/>
                </a:lnTo>
                <a:lnTo>
                  <a:pt x="62116" y="12700"/>
                </a:lnTo>
                <a:lnTo>
                  <a:pt x="56006" y="0"/>
                </a:lnTo>
                <a:close/>
              </a:path>
              <a:path w="6683375" h="3365500">
                <a:moveTo>
                  <a:pt x="107222" y="0"/>
                </a:moveTo>
                <a:lnTo>
                  <a:pt x="70242" y="0"/>
                </a:lnTo>
                <a:lnTo>
                  <a:pt x="73283" y="12700"/>
                </a:lnTo>
                <a:lnTo>
                  <a:pt x="110100" y="12700"/>
                </a:lnTo>
                <a:lnTo>
                  <a:pt x="107222" y="0"/>
                </a:lnTo>
                <a:close/>
              </a:path>
              <a:path w="6683375" h="3365500">
                <a:moveTo>
                  <a:pt x="123831" y="0"/>
                </a:moveTo>
                <a:lnTo>
                  <a:pt x="114218" y="0"/>
                </a:lnTo>
                <a:lnTo>
                  <a:pt x="110100" y="12700"/>
                </a:lnTo>
                <a:lnTo>
                  <a:pt x="122853" y="12700"/>
                </a:lnTo>
                <a:lnTo>
                  <a:pt x="123831" y="0"/>
                </a:lnTo>
                <a:close/>
              </a:path>
              <a:path w="6683375" h="3365500">
                <a:moveTo>
                  <a:pt x="144873" y="0"/>
                </a:moveTo>
                <a:lnTo>
                  <a:pt x="131659" y="0"/>
                </a:lnTo>
                <a:lnTo>
                  <a:pt x="127492" y="12700"/>
                </a:lnTo>
                <a:lnTo>
                  <a:pt x="143923" y="12700"/>
                </a:lnTo>
                <a:lnTo>
                  <a:pt x="144873" y="0"/>
                </a:lnTo>
                <a:close/>
              </a:path>
              <a:path w="6683375" h="3365500">
                <a:moveTo>
                  <a:pt x="173706" y="0"/>
                </a:moveTo>
                <a:lnTo>
                  <a:pt x="154802" y="0"/>
                </a:lnTo>
                <a:lnTo>
                  <a:pt x="155532" y="12700"/>
                </a:lnTo>
                <a:lnTo>
                  <a:pt x="171479" y="12700"/>
                </a:lnTo>
                <a:lnTo>
                  <a:pt x="173706" y="0"/>
                </a:lnTo>
                <a:close/>
              </a:path>
              <a:path w="6683375" h="3365500">
                <a:moveTo>
                  <a:pt x="204930" y="0"/>
                </a:moveTo>
                <a:lnTo>
                  <a:pt x="174107" y="0"/>
                </a:lnTo>
                <a:lnTo>
                  <a:pt x="174008" y="12700"/>
                </a:lnTo>
                <a:lnTo>
                  <a:pt x="210127" y="12700"/>
                </a:lnTo>
                <a:lnTo>
                  <a:pt x="204930" y="0"/>
                </a:lnTo>
                <a:close/>
              </a:path>
              <a:path w="6683375" h="3365500">
                <a:moveTo>
                  <a:pt x="221046" y="0"/>
                </a:moveTo>
                <a:lnTo>
                  <a:pt x="211482" y="12700"/>
                </a:lnTo>
                <a:lnTo>
                  <a:pt x="225040" y="12700"/>
                </a:lnTo>
                <a:lnTo>
                  <a:pt x="221046" y="0"/>
                </a:lnTo>
                <a:close/>
              </a:path>
              <a:path w="6683375" h="3365500">
                <a:moveTo>
                  <a:pt x="255741" y="0"/>
                </a:moveTo>
                <a:lnTo>
                  <a:pt x="234875" y="0"/>
                </a:lnTo>
                <a:lnTo>
                  <a:pt x="231491" y="12700"/>
                </a:lnTo>
                <a:lnTo>
                  <a:pt x="262593" y="12700"/>
                </a:lnTo>
                <a:lnTo>
                  <a:pt x="255741" y="0"/>
                </a:lnTo>
                <a:close/>
              </a:path>
              <a:path w="6683375" h="3365500">
                <a:moveTo>
                  <a:pt x="278721" y="0"/>
                </a:moveTo>
                <a:lnTo>
                  <a:pt x="268423" y="12700"/>
                </a:lnTo>
                <a:lnTo>
                  <a:pt x="280289" y="12700"/>
                </a:lnTo>
                <a:lnTo>
                  <a:pt x="278721" y="0"/>
                </a:lnTo>
                <a:close/>
              </a:path>
              <a:path w="6683375" h="3365500">
                <a:moveTo>
                  <a:pt x="357197" y="0"/>
                </a:moveTo>
                <a:lnTo>
                  <a:pt x="328474" y="0"/>
                </a:lnTo>
                <a:lnTo>
                  <a:pt x="323782" y="12700"/>
                </a:lnTo>
                <a:lnTo>
                  <a:pt x="364927" y="12700"/>
                </a:lnTo>
                <a:lnTo>
                  <a:pt x="357197" y="0"/>
                </a:lnTo>
                <a:close/>
              </a:path>
              <a:path w="6683375" h="3365500">
                <a:moveTo>
                  <a:pt x="413198" y="0"/>
                </a:moveTo>
                <a:lnTo>
                  <a:pt x="365557" y="0"/>
                </a:lnTo>
                <a:lnTo>
                  <a:pt x="370035" y="12700"/>
                </a:lnTo>
                <a:lnTo>
                  <a:pt x="405596" y="12700"/>
                </a:lnTo>
                <a:lnTo>
                  <a:pt x="413198" y="0"/>
                </a:lnTo>
                <a:close/>
              </a:path>
              <a:path w="6683375" h="3365500">
                <a:moveTo>
                  <a:pt x="435254" y="0"/>
                </a:moveTo>
                <a:lnTo>
                  <a:pt x="418393" y="0"/>
                </a:lnTo>
                <a:lnTo>
                  <a:pt x="422028" y="12700"/>
                </a:lnTo>
                <a:lnTo>
                  <a:pt x="433738" y="12700"/>
                </a:lnTo>
                <a:lnTo>
                  <a:pt x="435254" y="0"/>
                </a:lnTo>
                <a:close/>
              </a:path>
              <a:path w="6683375" h="3365500">
                <a:moveTo>
                  <a:pt x="454428" y="0"/>
                </a:moveTo>
                <a:lnTo>
                  <a:pt x="448551" y="0"/>
                </a:lnTo>
                <a:lnTo>
                  <a:pt x="445004" y="12700"/>
                </a:lnTo>
                <a:lnTo>
                  <a:pt x="469856" y="12700"/>
                </a:lnTo>
                <a:lnTo>
                  <a:pt x="454428" y="0"/>
                </a:lnTo>
                <a:close/>
              </a:path>
              <a:path w="6683375" h="3365500">
                <a:moveTo>
                  <a:pt x="512539" y="0"/>
                </a:moveTo>
                <a:lnTo>
                  <a:pt x="482919" y="0"/>
                </a:lnTo>
                <a:lnTo>
                  <a:pt x="480942" y="12700"/>
                </a:lnTo>
                <a:lnTo>
                  <a:pt x="509820" y="12700"/>
                </a:lnTo>
                <a:lnTo>
                  <a:pt x="512539" y="0"/>
                </a:lnTo>
                <a:close/>
              </a:path>
              <a:path w="6683375" h="3365500">
                <a:moveTo>
                  <a:pt x="533198" y="7299"/>
                </a:moveTo>
                <a:lnTo>
                  <a:pt x="531019" y="12700"/>
                </a:lnTo>
                <a:lnTo>
                  <a:pt x="535970" y="12700"/>
                </a:lnTo>
                <a:lnTo>
                  <a:pt x="533198" y="7299"/>
                </a:lnTo>
                <a:close/>
              </a:path>
              <a:path w="6683375" h="3365500">
                <a:moveTo>
                  <a:pt x="536142" y="0"/>
                </a:moveTo>
                <a:lnTo>
                  <a:pt x="533198" y="7299"/>
                </a:lnTo>
                <a:lnTo>
                  <a:pt x="535970" y="12700"/>
                </a:lnTo>
                <a:lnTo>
                  <a:pt x="538570" y="12700"/>
                </a:lnTo>
                <a:lnTo>
                  <a:pt x="536142" y="0"/>
                </a:lnTo>
                <a:close/>
              </a:path>
              <a:path w="6683375" h="3365500">
                <a:moveTo>
                  <a:pt x="580068" y="0"/>
                </a:moveTo>
                <a:lnTo>
                  <a:pt x="569892" y="0"/>
                </a:lnTo>
                <a:lnTo>
                  <a:pt x="564770" y="12700"/>
                </a:lnTo>
                <a:lnTo>
                  <a:pt x="584628" y="12700"/>
                </a:lnTo>
                <a:lnTo>
                  <a:pt x="580068" y="0"/>
                </a:lnTo>
                <a:close/>
              </a:path>
              <a:path w="6683375" h="3365500">
                <a:moveTo>
                  <a:pt x="683808" y="0"/>
                </a:moveTo>
                <a:lnTo>
                  <a:pt x="650503" y="0"/>
                </a:lnTo>
                <a:lnTo>
                  <a:pt x="649301" y="12700"/>
                </a:lnTo>
                <a:lnTo>
                  <a:pt x="682595" y="12700"/>
                </a:lnTo>
                <a:lnTo>
                  <a:pt x="683808" y="0"/>
                </a:lnTo>
                <a:close/>
              </a:path>
              <a:path w="6683375" h="3365500">
                <a:moveTo>
                  <a:pt x="717839" y="0"/>
                </a:moveTo>
                <a:lnTo>
                  <a:pt x="701670" y="0"/>
                </a:lnTo>
                <a:lnTo>
                  <a:pt x="700346" y="12700"/>
                </a:lnTo>
                <a:lnTo>
                  <a:pt x="717666" y="12700"/>
                </a:lnTo>
                <a:lnTo>
                  <a:pt x="717839" y="0"/>
                </a:lnTo>
                <a:close/>
              </a:path>
              <a:path w="6683375" h="3365500">
                <a:moveTo>
                  <a:pt x="754910" y="0"/>
                </a:moveTo>
                <a:lnTo>
                  <a:pt x="736908" y="0"/>
                </a:lnTo>
                <a:lnTo>
                  <a:pt x="740509" y="12700"/>
                </a:lnTo>
                <a:lnTo>
                  <a:pt x="754050" y="12700"/>
                </a:lnTo>
                <a:lnTo>
                  <a:pt x="754910" y="0"/>
                </a:lnTo>
                <a:close/>
              </a:path>
              <a:path w="6683375" h="3365500">
                <a:moveTo>
                  <a:pt x="869233" y="0"/>
                </a:moveTo>
                <a:lnTo>
                  <a:pt x="840770" y="0"/>
                </a:lnTo>
                <a:lnTo>
                  <a:pt x="835313" y="12700"/>
                </a:lnTo>
                <a:lnTo>
                  <a:pt x="876098" y="12700"/>
                </a:lnTo>
                <a:lnTo>
                  <a:pt x="869233" y="0"/>
                </a:lnTo>
                <a:close/>
              </a:path>
              <a:path w="6683375" h="3365500">
                <a:moveTo>
                  <a:pt x="925111" y="0"/>
                </a:moveTo>
                <a:lnTo>
                  <a:pt x="877253" y="0"/>
                </a:lnTo>
                <a:lnTo>
                  <a:pt x="881543" y="12700"/>
                </a:lnTo>
                <a:lnTo>
                  <a:pt x="916835" y="12700"/>
                </a:lnTo>
                <a:lnTo>
                  <a:pt x="925111" y="0"/>
                </a:lnTo>
                <a:close/>
              </a:path>
              <a:path w="6683375" h="3365500">
                <a:moveTo>
                  <a:pt x="947412" y="0"/>
                </a:moveTo>
                <a:lnTo>
                  <a:pt x="930344" y="0"/>
                </a:lnTo>
                <a:lnTo>
                  <a:pt x="933313" y="12700"/>
                </a:lnTo>
                <a:lnTo>
                  <a:pt x="945269" y="12700"/>
                </a:lnTo>
                <a:lnTo>
                  <a:pt x="947412" y="0"/>
                </a:lnTo>
                <a:close/>
              </a:path>
              <a:path w="6683375" h="3365500">
                <a:moveTo>
                  <a:pt x="966341" y="0"/>
                </a:moveTo>
                <a:lnTo>
                  <a:pt x="960273" y="0"/>
                </a:lnTo>
                <a:lnTo>
                  <a:pt x="956672" y="12700"/>
                </a:lnTo>
                <a:lnTo>
                  <a:pt x="981478" y="12700"/>
                </a:lnTo>
                <a:lnTo>
                  <a:pt x="966341" y="0"/>
                </a:lnTo>
                <a:close/>
              </a:path>
              <a:path w="6683375" h="3365500">
                <a:moveTo>
                  <a:pt x="1024261" y="0"/>
                </a:moveTo>
                <a:lnTo>
                  <a:pt x="994923" y="0"/>
                </a:lnTo>
                <a:lnTo>
                  <a:pt x="992281" y="12700"/>
                </a:lnTo>
                <a:lnTo>
                  <a:pt x="1021396" y="12700"/>
                </a:lnTo>
                <a:lnTo>
                  <a:pt x="1024261" y="0"/>
                </a:lnTo>
                <a:close/>
              </a:path>
              <a:path w="6683375" h="3365500">
                <a:moveTo>
                  <a:pt x="1044811" y="7582"/>
                </a:moveTo>
                <a:lnTo>
                  <a:pt x="1042688" y="12700"/>
                </a:lnTo>
                <a:lnTo>
                  <a:pt x="1047163" y="12700"/>
                </a:lnTo>
                <a:lnTo>
                  <a:pt x="1044811" y="7582"/>
                </a:lnTo>
                <a:close/>
              </a:path>
              <a:path w="6683375" h="3365500">
                <a:moveTo>
                  <a:pt x="1047956" y="0"/>
                </a:moveTo>
                <a:lnTo>
                  <a:pt x="1044811" y="7582"/>
                </a:lnTo>
                <a:lnTo>
                  <a:pt x="1047163" y="12700"/>
                </a:lnTo>
                <a:lnTo>
                  <a:pt x="1050202" y="12700"/>
                </a:lnTo>
                <a:lnTo>
                  <a:pt x="1047956" y="0"/>
                </a:lnTo>
                <a:close/>
              </a:path>
              <a:path w="6683375" h="3365500">
                <a:moveTo>
                  <a:pt x="1091899" y="0"/>
                </a:moveTo>
                <a:lnTo>
                  <a:pt x="1081998" y="0"/>
                </a:lnTo>
                <a:lnTo>
                  <a:pt x="1075920" y="12700"/>
                </a:lnTo>
                <a:lnTo>
                  <a:pt x="1096184" y="12700"/>
                </a:lnTo>
                <a:lnTo>
                  <a:pt x="1091899" y="0"/>
                </a:lnTo>
                <a:close/>
              </a:path>
              <a:path w="6683375" h="3365500">
                <a:moveTo>
                  <a:pt x="1195776" y="0"/>
                </a:moveTo>
                <a:lnTo>
                  <a:pt x="1162378" y="0"/>
                </a:lnTo>
                <a:lnTo>
                  <a:pt x="1160727" y="12700"/>
                </a:lnTo>
                <a:lnTo>
                  <a:pt x="1194201" y="12700"/>
                </a:lnTo>
                <a:lnTo>
                  <a:pt x="1195776" y="0"/>
                </a:lnTo>
                <a:close/>
              </a:path>
              <a:path w="6683375" h="3365500">
                <a:moveTo>
                  <a:pt x="1229807" y="0"/>
                </a:moveTo>
                <a:lnTo>
                  <a:pt x="1213502" y="0"/>
                </a:lnTo>
                <a:lnTo>
                  <a:pt x="1211952" y="12700"/>
                </a:lnTo>
                <a:lnTo>
                  <a:pt x="1229091" y="12700"/>
                </a:lnTo>
                <a:lnTo>
                  <a:pt x="1229807" y="0"/>
                </a:lnTo>
                <a:close/>
              </a:path>
              <a:path w="6683375" h="3365500">
                <a:moveTo>
                  <a:pt x="1267240" y="0"/>
                </a:moveTo>
                <a:lnTo>
                  <a:pt x="1248739" y="0"/>
                </a:lnTo>
                <a:lnTo>
                  <a:pt x="1251840" y="12700"/>
                </a:lnTo>
                <a:lnTo>
                  <a:pt x="1265250" y="12700"/>
                </a:lnTo>
                <a:lnTo>
                  <a:pt x="1267240" y="0"/>
                </a:lnTo>
                <a:close/>
              </a:path>
              <a:path w="6683375" h="3365500">
                <a:moveTo>
                  <a:pt x="1381269" y="0"/>
                </a:moveTo>
                <a:lnTo>
                  <a:pt x="1353066" y="0"/>
                </a:lnTo>
                <a:lnTo>
                  <a:pt x="1346844" y="12700"/>
                </a:lnTo>
                <a:lnTo>
                  <a:pt x="1387269" y="12700"/>
                </a:lnTo>
                <a:lnTo>
                  <a:pt x="1381269" y="0"/>
                </a:lnTo>
                <a:close/>
              </a:path>
              <a:path w="6683375" h="3365500">
                <a:moveTo>
                  <a:pt x="1437024" y="0"/>
                </a:moveTo>
                <a:lnTo>
                  <a:pt x="1388950" y="0"/>
                </a:lnTo>
                <a:lnTo>
                  <a:pt x="1393050" y="12700"/>
                </a:lnTo>
                <a:lnTo>
                  <a:pt x="1428076" y="12700"/>
                </a:lnTo>
                <a:lnTo>
                  <a:pt x="1437024" y="0"/>
                </a:lnTo>
                <a:close/>
              </a:path>
              <a:path w="6683375" h="3365500">
                <a:moveTo>
                  <a:pt x="1459570" y="0"/>
                </a:moveTo>
                <a:lnTo>
                  <a:pt x="1442296" y="0"/>
                </a:lnTo>
                <a:lnTo>
                  <a:pt x="1444598" y="12700"/>
                </a:lnTo>
                <a:lnTo>
                  <a:pt x="1456799" y="12700"/>
                </a:lnTo>
                <a:lnTo>
                  <a:pt x="1459570" y="0"/>
                </a:lnTo>
                <a:close/>
              </a:path>
              <a:path w="6683375" h="3365500">
                <a:moveTo>
                  <a:pt x="1478255" y="0"/>
                </a:moveTo>
                <a:lnTo>
                  <a:pt x="1471995" y="0"/>
                </a:lnTo>
                <a:lnTo>
                  <a:pt x="1468340" y="12700"/>
                </a:lnTo>
                <a:lnTo>
                  <a:pt x="1493101" y="12700"/>
                </a:lnTo>
                <a:lnTo>
                  <a:pt x="1478255" y="0"/>
                </a:lnTo>
                <a:close/>
              </a:path>
              <a:path w="6683375" h="3365500">
                <a:moveTo>
                  <a:pt x="1535982" y="0"/>
                </a:moveTo>
                <a:lnTo>
                  <a:pt x="1506929" y="0"/>
                </a:lnTo>
                <a:lnTo>
                  <a:pt x="1503620" y="12700"/>
                </a:lnTo>
                <a:lnTo>
                  <a:pt x="1532973" y="12700"/>
                </a:lnTo>
                <a:lnTo>
                  <a:pt x="1535982" y="0"/>
                </a:lnTo>
                <a:close/>
              </a:path>
              <a:path w="6683375" h="3365500">
                <a:moveTo>
                  <a:pt x="1559770" y="0"/>
                </a:moveTo>
                <a:lnTo>
                  <a:pt x="1554356" y="12700"/>
                </a:lnTo>
                <a:lnTo>
                  <a:pt x="1561834" y="12700"/>
                </a:lnTo>
                <a:lnTo>
                  <a:pt x="1559770" y="0"/>
                </a:lnTo>
                <a:close/>
              </a:path>
              <a:path w="6683375" h="3365500">
                <a:moveTo>
                  <a:pt x="1591890" y="0"/>
                </a:moveTo>
                <a:lnTo>
                  <a:pt x="1575907" y="0"/>
                </a:lnTo>
                <a:lnTo>
                  <a:pt x="1566222" y="12700"/>
                </a:lnTo>
                <a:lnTo>
                  <a:pt x="1596913" y="12700"/>
                </a:lnTo>
                <a:lnTo>
                  <a:pt x="1591890" y="0"/>
                </a:lnTo>
                <a:close/>
              </a:path>
              <a:path w="6683375" h="3365500">
                <a:moveTo>
                  <a:pt x="1642411" y="0"/>
                </a:moveTo>
                <a:lnTo>
                  <a:pt x="1605539" y="0"/>
                </a:lnTo>
                <a:lnTo>
                  <a:pt x="1606234" y="12700"/>
                </a:lnTo>
                <a:lnTo>
                  <a:pt x="1644442" y="12700"/>
                </a:lnTo>
                <a:lnTo>
                  <a:pt x="1642411" y="0"/>
                </a:lnTo>
                <a:close/>
              </a:path>
              <a:path w="6683375" h="3365500">
                <a:moveTo>
                  <a:pt x="1659085" y="0"/>
                </a:moveTo>
                <a:lnTo>
                  <a:pt x="1649645" y="0"/>
                </a:lnTo>
                <a:lnTo>
                  <a:pt x="1644442" y="12700"/>
                </a:lnTo>
                <a:lnTo>
                  <a:pt x="1657563" y="12700"/>
                </a:lnTo>
                <a:lnTo>
                  <a:pt x="1659085" y="0"/>
                </a:lnTo>
                <a:close/>
              </a:path>
              <a:path w="6683375" h="3365500">
                <a:moveTo>
                  <a:pt x="1680148" y="0"/>
                </a:moveTo>
                <a:lnTo>
                  <a:pt x="1666869" y="0"/>
                </a:lnTo>
                <a:lnTo>
                  <a:pt x="1662463" y="12700"/>
                </a:lnTo>
                <a:lnTo>
                  <a:pt x="1677895" y="12700"/>
                </a:lnTo>
                <a:lnTo>
                  <a:pt x="1680148" y="0"/>
                </a:lnTo>
                <a:close/>
              </a:path>
              <a:path w="6683375" h="3365500">
                <a:moveTo>
                  <a:pt x="1709230" y="0"/>
                </a:moveTo>
                <a:lnTo>
                  <a:pt x="1690337" y="0"/>
                </a:lnTo>
                <a:lnTo>
                  <a:pt x="1689655" y="12700"/>
                </a:lnTo>
                <a:lnTo>
                  <a:pt x="1704755" y="12700"/>
                </a:lnTo>
                <a:lnTo>
                  <a:pt x="1708968" y="1585"/>
                </a:lnTo>
                <a:lnTo>
                  <a:pt x="1709230" y="0"/>
                </a:lnTo>
                <a:close/>
              </a:path>
              <a:path w="6683375" h="3365500">
                <a:moveTo>
                  <a:pt x="1740220" y="0"/>
                </a:moveTo>
                <a:lnTo>
                  <a:pt x="1709569" y="0"/>
                </a:lnTo>
                <a:lnTo>
                  <a:pt x="1708968" y="1585"/>
                </a:lnTo>
                <a:lnTo>
                  <a:pt x="1707133" y="12700"/>
                </a:lnTo>
                <a:lnTo>
                  <a:pt x="1745098" y="12700"/>
                </a:lnTo>
                <a:lnTo>
                  <a:pt x="1740220" y="0"/>
                </a:lnTo>
                <a:close/>
              </a:path>
              <a:path w="6683375" h="3365500">
                <a:moveTo>
                  <a:pt x="1757321" y="0"/>
                </a:moveTo>
                <a:lnTo>
                  <a:pt x="1745953" y="12700"/>
                </a:lnTo>
                <a:lnTo>
                  <a:pt x="1760076" y="12700"/>
                </a:lnTo>
                <a:lnTo>
                  <a:pt x="1757321" y="0"/>
                </a:lnTo>
                <a:close/>
              </a:path>
              <a:path w="6683375" h="3365500">
                <a:moveTo>
                  <a:pt x="1791691" y="0"/>
                </a:moveTo>
                <a:lnTo>
                  <a:pt x="1770084" y="0"/>
                </a:lnTo>
                <a:lnTo>
                  <a:pt x="1766092" y="12700"/>
                </a:lnTo>
                <a:lnTo>
                  <a:pt x="1797064" y="12700"/>
                </a:lnTo>
                <a:lnTo>
                  <a:pt x="1791691" y="0"/>
                </a:lnTo>
                <a:close/>
              </a:path>
              <a:path w="6683375" h="3365500">
                <a:moveTo>
                  <a:pt x="1810408" y="3351"/>
                </a:moveTo>
                <a:lnTo>
                  <a:pt x="1801005" y="12700"/>
                </a:lnTo>
                <a:lnTo>
                  <a:pt x="1813954" y="12700"/>
                </a:lnTo>
                <a:lnTo>
                  <a:pt x="1810408" y="3351"/>
                </a:lnTo>
                <a:close/>
              </a:path>
              <a:path w="6683375" h="3365500">
                <a:moveTo>
                  <a:pt x="1813778" y="0"/>
                </a:moveTo>
                <a:lnTo>
                  <a:pt x="1810408" y="3351"/>
                </a:lnTo>
                <a:lnTo>
                  <a:pt x="1813954" y="12700"/>
                </a:lnTo>
                <a:lnTo>
                  <a:pt x="1814565" y="12700"/>
                </a:lnTo>
                <a:lnTo>
                  <a:pt x="1813778" y="0"/>
                </a:lnTo>
                <a:close/>
              </a:path>
              <a:path w="6683375" h="3365500">
                <a:moveTo>
                  <a:pt x="1859646" y="0"/>
                </a:moveTo>
                <a:lnTo>
                  <a:pt x="1850158" y="0"/>
                </a:lnTo>
                <a:lnTo>
                  <a:pt x="1842646" y="12700"/>
                </a:lnTo>
                <a:lnTo>
                  <a:pt x="1863517" y="12700"/>
                </a:lnTo>
                <a:lnTo>
                  <a:pt x="1859646" y="0"/>
                </a:lnTo>
                <a:close/>
              </a:path>
              <a:path w="6683375" h="3365500">
                <a:moveTo>
                  <a:pt x="1963729" y="0"/>
                </a:moveTo>
                <a:lnTo>
                  <a:pt x="1930188" y="0"/>
                </a:lnTo>
                <a:lnTo>
                  <a:pt x="1927864" y="12700"/>
                </a:lnTo>
                <a:lnTo>
                  <a:pt x="1961610" y="12700"/>
                </a:lnTo>
                <a:lnTo>
                  <a:pt x="1963729" y="0"/>
                </a:lnTo>
                <a:close/>
              </a:path>
              <a:path w="6683375" h="3365500">
                <a:moveTo>
                  <a:pt x="1997761" y="0"/>
                </a:moveTo>
                <a:lnTo>
                  <a:pt x="1981247" y="0"/>
                </a:lnTo>
                <a:lnTo>
                  <a:pt x="1979362" y="12700"/>
                </a:lnTo>
                <a:lnTo>
                  <a:pt x="1996229" y="12700"/>
                </a:lnTo>
                <a:lnTo>
                  <a:pt x="1997761" y="0"/>
                </a:lnTo>
                <a:close/>
              </a:path>
              <a:path w="6683375" h="3365500">
                <a:moveTo>
                  <a:pt x="2035736" y="0"/>
                </a:moveTo>
                <a:lnTo>
                  <a:pt x="2016484" y="0"/>
                </a:lnTo>
                <a:lnTo>
                  <a:pt x="2018836" y="12700"/>
                </a:lnTo>
                <a:lnTo>
                  <a:pt x="2032052" y="12700"/>
                </a:lnTo>
                <a:lnTo>
                  <a:pt x="2035736" y="0"/>
                </a:lnTo>
                <a:close/>
              </a:path>
              <a:path w="6683375" h="3365500">
                <a:moveTo>
                  <a:pt x="2149321" y="0"/>
                </a:moveTo>
                <a:lnTo>
                  <a:pt x="2117823" y="0"/>
                </a:lnTo>
                <a:lnTo>
                  <a:pt x="2114139" y="12700"/>
                </a:lnTo>
                <a:lnTo>
                  <a:pt x="2154025" y="12700"/>
                </a:lnTo>
                <a:lnTo>
                  <a:pt x="2149321" y="0"/>
                </a:lnTo>
                <a:close/>
              </a:path>
              <a:path w="6683375" h="3365500">
                <a:moveTo>
                  <a:pt x="2200959" y="0"/>
                </a:moveTo>
                <a:lnTo>
                  <a:pt x="2156495" y="0"/>
                </a:lnTo>
                <a:lnTo>
                  <a:pt x="2160312" y="12700"/>
                </a:lnTo>
                <a:lnTo>
                  <a:pt x="2200208" y="12700"/>
                </a:lnTo>
                <a:lnTo>
                  <a:pt x="2200959" y="0"/>
                </a:lnTo>
                <a:close/>
              </a:path>
              <a:path w="6683375" h="3365500">
                <a:moveTo>
                  <a:pt x="2227807" y="0"/>
                </a:moveTo>
                <a:lnTo>
                  <a:pt x="2210223" y="0"/>
                </a:lnTo>
                <a:lnTo>
                  <a:pt x="2211527" y="12700"/>
                </a:lnTo>
                <a:lnTo>
                  <a:pt x="2224095" y="12700"/>
                </a:lnTo>
                <a:lnTo>
                  <a:pt x="2227807" y="0"/>
                </a:lnTo>
                <a:close/>
              </a:path>
              <a:path w="6683375" h="3365500">
                <a:moveTo>
                  <a:pt x="2246123" y="0"/>
                </a:moveTo>
                <a:lnTo>
                  <a:pt x="2239578" y="0"/>
                </a:lnTo>
                <a:lnTo>
                  <a:pt x="2235843" y="12700"/>
                </a:lnTo>
                <a:lnTo>
                  <a:pt x="2260534" y="12700"/>
                </a:lnTo>
                <a:lnTo>
                  <a:pt x="2246123" y="0"/>
                </a:lnTo>
                <a:close/>
              </a:path>
              <a:path w="6683375" h="3365500">
                <a:moveTo>
                  <a:pt x="2303565" y="0"/>
                </a:moveTo>
                <a:lnTo>
                  <a:pt x="2274936" y="0"/>
                </a:lnTo>
                <a:lnTo>
                  <a:pt x="2270629" y="12700"/>
                </a:lnTo>
                <a:lnTo>
                  <a:pt x="2300337" y="12700"/>
                </a:lnTo>
                <a:lnTo>
                  <a:pt x="2303565" y="0"/>
                </a:lnTo>
                <a:close/>
              </a:path>
              <a:path w="6683375" h="3365500">
                <a:moveTo>
                  <a:pt x="2323755" y="8423"/>
                </a:moveTo>
                <a:lnTo>
                  <a:pt x="2321858" y="12700"/>
                </a:lnTo>
                <a:lnTo>
                  <a:pt x="2325148" y="12700"/>
                </a:lnTo>
                <a:lnTo>
                  <a:pt x="2323755" y="8423"/>
                </a:lnTo>
                <a:close/>
              </a:path>
              <a:path w="6683375" h="3365500">
                <a:moveTo>
                  <a:pt x="2327490" y="0"/>
                </a:moveTo>
                <a:lnTo>
                  <a:pt x="2323755" y="8423"/>
                </a:lnTo>
                <a:lnTo>
                  <a:pt x="2325148" y="12700"/>
                </a:lnTo>
                <a:lnTo>
                  <a:pt x="2329282" y="12700"/>
                </a:lnTo>
                <a:lnTo>
                  <a:pt x="2327490" y="0"/>
                </a:lnTo>
                <a:close/>
              </a:path>
              <a:path w="6683375" h="3365500">
                <a:moveTo>
                  <a:pt x="2371476" y="0"/>
                </a:moveTo>
                <a:lnTo>
                  <a:pt x="2362264" y="0"/>
                </a:lnTo>
                <a:lnTo>
                  <a:pt x="2353795" y="12700"/>
                </a:lnTo>
                <a:lnTo>
                  <a:pt x="2375073" y="12700"/>
                </a:lnTo>
                <a:lnTo>
                  <a:pt x="2371476" y="0"/>
                </a:lnTo>
                <a:close/>
              </a:path>
              <a:path w="6683375" h="3365500">
                <a:moveTo>
                  <a:pt x="2475697" y="0"/>
                </a:moveTo>
                <a:lnTo>
                  <a:pt x="2442063" y="0"/>
                </a:lnTo>
                <a:lnTo>
                  <a:pt x="2439289" y="12700"/>
                </a:lnTo>
                <a:lnTo>
                  <a:pt x="2473217" y="12700"/>
                </a:lnTo>
                <a:lnTo>
                  <a:pt x="2475697" y="0"/>
                </a:lnTo>
                <a:close/>
              </a:path>
              <a:path w="6683375" h="3365500">
                <a:moveTo>
                  <a:pt x="2509728" y="0"/>
                </a:moveTo>
                <a:lnTo>
                  <a:pt x="2493079" y="0"/>
                </a:lnTo>
                <a:lnTo>
                  <a:pt x="2490968" y="12700"/>
                </a:lnTo>
                <a:lnTo>
                  <a:pt x="2507654" y="12700"/>
                </a:lnTo>
                <a:lnTo>
                  <a:pt x="2509728" y="0"/>
                </a:lnTo>
                <a:close/>
              </a:path>
              <a:path w="6683375" h="3365500">
                <a:moveTo>
                  <a:pt x="2548067" y="0"/>
                </a:moveTo>
                <a:lnTo>
                  <a:pt x="2528316" y="0"/>
                </a:lnTo>
                <a:lnTo>
                  <a:pt x="2530168" y="12700"/>
                </a:lnTo>
                <a:lnTo>
                  <a:pt x="2543252" y="12700"/>
                </a:lnTo>
                <a:lnTo>
                  <a:pt x="2548067" y="0"/>
                </a:lnTo>
                <a:close/>
              </a:path>
              <a:path w="6683375" h="3365500">
                <a:moveTo>
                  <a:pt x="2661357" y="0"/>
                </a:moveTo>
                <a:lnTo>
                  <a:pt x="2629736" y="0"/>
                </a:lnTo>
                <a:lnTo>
                  <a:pt x="2625669" y="12700"/>
                </a:lnTo>
                <a:lnTo>
                  <a:pt x="2665195" y="12700"/>
                </a:lnTo>
                <a:lnTo>
                  <a:pt x="2661357" y="0"/>
                </a:lnTo>
                <a:close/>
              </a:path>
              <a:path w="6683375" h="3365500">
                <a:moveTo>
                  <a:pt x="2712744" y="0"/>
                </a:moveTo>
                <a:lnTo>
                  <a:pt x="2668191" y="0"/>
                </a:lnTo>
                <a:lnTo>
                  <a:pt x="2671820" y="12700"/>
                </a:lnTo>
                <a:lnTo>
                  <a:pt x="2711781" y="12700"/>
                </a:lnTo>
                <a:lnTo>
                  <a:pt x="2712744" y="0"/>
                </a:lnTo>
                <a:close/>
              </a:path>
              <a:path w="6683375" h="3365500">
                <a:moveTo>
                  <a:pt x="2739965" y="0"/>
                </a:moveTo>
                <a:lnTo>
                  <a:pt x="2722174" y="0"/>
                </a:lnTo>
                <a:lnTo>
                  <a:pt x="2722813" y="12700"/>
                </a:lnTo>
                <a:lnTo>
                  <a:pt x="2735626" y="12700"/>
                </a:lnTo>
                <a:lnTo>
                  <a:pt x="2739965" y="0"/>
                </a:lnTo>
                <a:close/>
              </a:path>
              <a:path w="6683375" h="3365500">
                <a:moveTo>
                  <a:pt x="2758037" y="0"/>
                </a:moveTo>
                <a:lnTo>
                  <a:pt x="2751299" y="0"/>
                </a:lnTo>
                <a:lnTo>
                  <a:pt x="2747510" y="12700"/>
                </a:lnTo>
                <a:lnTo>
                  <a:pt x="2772156" y="12700"/>
                </a:lnTo>
                <a:lnTo>
                  <a:pt x="2758037" y="0"/>
                </a:lnTo>
                <a:close/>
              </a:path>
              <a:path w="6683375" h="3365500">
                <a:moveTo>
                  <a:pt x="2815288" y="0"/>
                </a:moveTo>
                <a:lnTo>
                  <a:pt x="2786941" y="0"/>
                </a:lnTo>
                <a:lnTo>
                  <a:pt x="2781968" y="12700"/>
                </a:lnTo>
                <a:lnTo>
                  <a:pt x="2811915" y="12700"/>
                </a:lnTo>
                <a:lnTo>
                  <a:pt x="2815288" y="0"/>
                </a:lnTo>
                <a:close/>
              </a:path>
              <a:path w="6683375" h="3365500">
                <a:moveTo>
                  <a:pt x="2835287" y="8828"/>
                </a:moveTo>
                <a:lnTo>
                  <a:pt x="2833526" y="12700"/>
                </a:lnTo>
                <a:lnTo>
                  <a:pt x="2836341" y="12700"/>
                </a:lnTo>
                <a:lnTo>
                  <a:pt x="2835287" y="8828"/>
                </a:lnTo>
                <a:close/>
              </a:path>
              <a:path w="6683375" h="3365500">
                <a:moveTo>
                  <a:pt x="2839303" y="0"/>
                </a:moveTo>
                <a:lnTo>
                  <a:pt x="2835288" y="8829"/>
                </a:lnTo>
                <a:lnTo>
                  <a:pt x="2836341" y="12700"/>
                </a:lnTo>
                <a:lnTo>
                  <a:pt x="2840914" y="12700"/>
                </a:lnTo>
                <a:lnTo>
                  <a:pt x="2839303" y="0"/>
                </a:lnTo>
                <a:close/>
              </a:path>
              <a:path w="6683375" h="3365500">
                <a:moveTo>
                  <a:pt x="2883306" y="0"/>
                </a:moveTo>
                <a:lnTo>
                  <a:pt x="2874369" y="0"/>
                </a:lnTo>
                <a:lnTo>
                  <a:pt x="2864945" y="12700"/>
                </a:lnTo>
                <a:lnTo>
                  <a:pt x="2886629" y="12700"/>
                </a:lnTo>
                <a:lnTo>
                  <a:pt x="2883306" y="0"/>
                </a:lnTo>
                <a:close/>
              </a:path>
              <a:path w="6683375" h="3365500">
                <a:moveTo>
                  <a:pt x="2987666" y="0"/>
                </a:moveTo>
                <a:lnTo>
                  <a:pt x="2953937" y="0"/>
                </a:lnTo>
                <a:lnTo>
                  <a:pt x="2950715" y="12700"/>
                </a:lnTo>
                <a:lnTo>
                  <a:pt x="2984824" y="12700"/>
                </a:lnTo>
                <a:lnTo>
                  <a:pt x="2987666" y="0"/>
                </a:lnTo>
                <a:close/>
              </a:path>
              <a:path w="6683375" h="3365500">
                <a:moveTo>
                  <a:pt x="3021697" y="0"/>
                </a:moveTo>
                <a:lnTo>
                  <a:pt x="3004909" y="0"/>
                </a:lnTo>
                <a:lnTo>
                  <a:pt x="3002575" y="12700"/>
                </a:lnTo>
                <a:lnTo>
                  <a:pt x="3019080" y="12700"/>
                </a:lnTo>
                <a:lnTo>
                  <a:pt x="3021697" y="0"/>
                </a:lnTo>
                <a:close/>
              </a:path>
              <a:path w="6683375" h="3365500">
                <a:moveTo>
                  <a:pt x="3060398" y="0"/>
                </a:moveTo>
                <a:lnTo>
                  <a:pt x="3040146" y="0"/>
                </a:lnTo>
                <a:lnTo>
                  <a:pt x="3041499" y="12700"/>
                </a:lnTo>
                <a:lnTo>
                  <a:pt x="3054453" y="12700"/>
                </a:lnTo>
                <a:lnTo>
                  <a:pt x="3060398" y="0"/>
                </a:lnTo>
                <a:close/>
              </a:path>
              <a:path w="6683375" h="3365500">
                <a:moveTo>
                  <a:pt x="3173393" y="0"/>
                </a:moveTo>
                <a:lnTo>
                  <a:pt x="3141649" y="0"/>
                </a:lnTo>
                <a:lnTo>
                  <a:pt x="3137200" y="12700"/>
                </a:lnTo>
                <a:lnTo>
                  <a:pt x="3176367" y="12700"/>
                </a:lnTo>
                <a:lnTo>
                  <a:pt x="3173393" y="0"/>
                </a:lnTo>
                <a:close/>
              </a:path>
              <a:path w="6683375" h="3365500">
                <a:moveTo>
                  <a:pt x="3224530" y="0"/>
                </a:moveTo>
                <a:lnTo>
                  <a:pt x="3179888" y="0"/>
                </a:lnTo>
                <a:lnTo>
                  <a:pt x="3183326" y="12700"/>
                </a:lnTo>
                <a:lnTo>
                  <a:pt x="3223353" y="12700"/>
                </a:lnTo>
                <a:lnTo>
                  <a:pt x="3224530" y="0"/>
                </a:lnTo>
                <a:close/>
              </a:path>
              <a:path w="6683375" h="3365500">
                <a:moveTo>
                  <a:pt x="3252123" y="0"/>
                </a:moveTo>
                <a:lnTo>
                  <a:pt x="3234125" y="0"/>
                </a:lnTo>
                <a:lnTo>
                  <a:pt x="3234098" y="12700"/>
                </a:lnTo>
                <a:lnTo>
                  <a:pt x="3247156" y="12700"/>
                </a:lnTo>
                <a:lnTo>
                  <a:pt x="3252123" y="0"/>
                </a:lnTo>
                <a:close/>
              </a:path>
              <a:path w="6683375" h="3365500">
                <a:moveTo>
                  <a:pt x="3269950" y="0"/>
                </a:moveTo>
                <a:lnTo>
                  <a:pt x="3263021" y="0"/>
                </a:lnTo>
                <a:lnTo>
                  <a:pt x="3259179" y="12700"/>
                </a:lnTo>
                <a:lnTo>
                  <a:pt x="3283778" y="12700"/>
                </a:lnTo>
                <a:lnTo>
                  <a:pt x="3269950" y="0"/>
                </a:lnTo>
                <a:close/>
              </a:path>
              <a:path w="6683375" h="3365500">
                <a:moveTo>
                  <a:pt x="3327009" y="0"/>
                </a:moveTo>
                <a:lnTo>
                  <a:pt x="3298946" y="0"/>
                </a:lnTo>
                <a:lnTo>
                  <a:pt x="3293308" y="12700"/>
                </a:lnTo>
                <a:lnTo>
                  <a:pt x="3323491" y="12700"/>
                </a:lnTo>
                <a:lnTo>
                  <a:pt x="3327009" y="0"/>
                </a:lnTo>
                <a:close/>
              </a:path>
              <a:path w="6683375" h="3365500">
                <a:moveTo>
                  <a:pt x="3351117" y="0"/>
                </a:moveTo>
                <a:lnTo>
                  <a:pt x="3345194" y="12700"/>
                </a:lnTo>
                <a:lnTo>
                  <a:pt x="3352547" y="12700"/>
                </a:lnTo>
                <a:lnTo>
                  <a:pt x="3351117" y="0"/>
                </a:lnTo>
                <a:close/>
              </a:path>
              <a:path w="6683375" h="3365500">
                <a:moveTo>
                  <a:pt x="3383754" y="0"/>
                </a:moveTo>
                <a:lnTo>
                  <a:pt x="3367549" y="0"/>
                </a:lnTo>
                <a:lnTo>
                  <a:pt x="3356896" y="12700"/>
                </a:lnTo>
                <a:lnTo>
                  <a:pt x="3387510" y="12700"/>
                </a:lnTo>
                <a:lnTo>
                  <a:pt x="3383754" y="0"/>
                </a:lnTo>
                <a:close/>
              </a:path>
              <a:path w="6683375" h="3365500">
                <a:moveTo>
                  <a:pt x="3433464" y="0"/>
                </a:moveTo>
                <a:lnTo>
                  <a:pt x="3396719" y="0"/>
                </a:lnTo>
                <a:lnTo>
                  <a:pt x="3394676" y="12700"/>
                </a:lnTo>
                <a:lnTo>
                  <a:pt x="3434505" y="12700"/>
                </a:lnTo>
                <a:lnTo>
                  <a:pt x="3433464" y="0"/>
                </a:lnTo>
                <a:close/>
              </a:path>
              <a:path w="6683375" h="3365500">
                <a:moveTo>
                  <a:pt x="3450214" y="0"/>
                </a:moveTo>
                <a:lnTo>
                  <a:pt x="3440976" y="0"/>
                </a:lnTo>
                <a:lnTo>
                  <a:pt x="3434505" y="12700"/>
                </a:lnTo>
                <a:lnTo>
                  <a:pt x="3448059" y="12700"/>
                </a:lnTo>
                <a:lnTo>
                  <a:pt x="3450214" y="0"/>
                </a:lnTo>
                <a:close/>
              </a:path>
              <a:path w="6683375" h="3365500">
                <a:moveTo>
                  <a:pt x="3471302" y="0"/>
                </a:moveTo>
                <a:lnTo>
                  <a:pt x="3457947" y="0"/>
                </a:lnTo>
                <a:lnTo>
                  <a:pt x="3453262" y="12700"/>
                </a:lnTo>
                <a:lnTo>
                  <a:pt x="3467528" y="12700"/>
                </a:lnTo>
                <a:lnTo>
                  <a:pt x="3471302" y="0"/>
                </a:lnTo>
                <a:close/>
              </a:path>
              <a:path w="6683375" h="3365500">
                <a:moveTo>
                  <a:pt x="3493921" y="0"/>
                </a:moveTo>
                <a:lnTo>
                  <a:pt x="3481796" y="0"/>
                </a:lnTo>
                <a:lnTo>
                  <a:pt x="3479466" y="12700"/>
                </a:lnTo>
                <a:lnTo>
                  <a:pt x="3495772" y="12700"/>
                </a:lnTo>
                <a:lnTo>
                  <a:pt x="3493921" y="0"/>
                </a:lnTo>
                <a:close/>
              </a:path>
              <a:path w="6683375" h="3365500">
                <a:moveTo>
                  <a:pt x="3531391" y="0"/>
                </a:moveTo>
                <a:lnTo>
                  <a:pt x="3500206" y="0"/>
                </a:lnTo>
                <a:lnTo>
                  <a:pt x="3495778" y="12700"/>
                </a:lnTo>
                <a:lnTo>
                  <a:pt x="3535897" y="12700"/>
                </a:lnTo>
                <a:lnTo>
                  <a:pt x="3531391" y="0"/>
                </a:lnTo>
                <a:close/>
              </a:path>
              <a:path w="6683375" h="3365500">
                <a:moveTo>
                  <a:pt x="3549641" y="0"/>
                </a:moveTo>
                <a:lnTo>
                  <a:pt x="3536169" y="12700"/>
                </a:lnTo>
                <a:lnTo>
                  <a:pt x="3550952" y="12700"/>
                </a:lnTo>
                <a:lnTo>
                  <a:pt x="3549641" y="0"/>
                </a:lnTo>
                <a:close/>
              </a:path>
              <a:path w="6683375" h="3365500">
                <a:moveTo>
                  <a:pt x="3583630" y="0"/>
                </a:moveTo>
                <a:lnTo>
                  <a:pt x="3561163" y="0"/>
                </a:lnTo>
                <a:lnTo>
                  <a:pt x="3556461" y="12700"/>
                </a:lnTo>
                <a:lnTo>
                  <a:pt x="3587281" y="12700"/>
                </a:lnTo>
                <a:lnTo>
                  <a:pt x="3583630" y="0"/>
                </a:lnTo>
                <a:close/>
              </a:path>
              <a:path w="6683375" h="3365500">
                <a:moveTo>
                  <a:pt x="3601232" y="2794"/>
                </a:moveTo>
                <a:lnTo>
                  <a:pt x="3589016" y="12700"/>
                </a:lnTo>
                <a:lnTo>
                  <a:pt x="3603131" y="12700"/>
                </a:lnTo>
                <a:lnTo>
                  <a:pt x="3601232" y="2794"/>
                </a:lnTo>
                <a:close/>
              </a:path>
              <a:path w="6683375" h="3365500">
                <a:moveTo>
                  <a:pt x="3604679" y="0"/>
                </a:moveTo>
                <a:lnTo>
                  <a:pt x="3601232" y="2794"/>
                </a:lnTo>
                <a:lnTo>
                  <a:pt x="3603131" y="12700"/>
                </a:lnTo>
                <a:lnTo>
                  <a:pt x="3604553" y="12700"/>
                </a:lnTo>
                <a:lnTo>
                  <a:pt x="3604679" y="0"/>
                </a:lnTo>
                <a:close/>
              </a:path>
              <a:path w="6683375" h="3365500">
                <a:moveTo>
                  <a:pt x="3651053" y="0"/>
                </a:moveTo>
                <a:lnTo>
                  <a:pt x="3642528" y="0"/>
                </a:lnTo>
                <a:lnTo>
                  <a:pt x="3631670" y="12700"/>
                </a:lnTo>
                <a:lnTo>
                  <a:pt x="3653961" y="12700"/>
                </a:lnTo>
                <a:lnTo>
                  <a:pt x="3651053" y="0"/>
                </a:lnTo>
                <a:close/>
              </a:path>
              <a:path w="6683375" h="3365500">
                <a:moveTo>
                  <a:pt x="3755619" y="0"/>
                </a:moveTo>
                <a:lnTo>
                  <a:pt x="3721748" y="0"/>
                </a:lnTo>
                <a:lnTo>
                  <a:pt x="3717853" y="12700"/>
                </a:lnTo>
                <a:lnTo>
                  <a:pt x="3752233" y="12700"/>
                </a:lnTo>
                <a:lnTo>
                  <a:pt x="3755619" y="0"/>
                </a:lnTo>
                <a:close/>
              </a:path>
              <a:path w="6683375" h="3365500">
                <a:moveTo>
                  <a:pt x="3789650" y="0"/>
                </a:moveTo>
                <a:lnTo>
                  <a:pt x="3772656" y="0"/>
                </a:lnTo>
                <a:lnTo>
                  <a:pt x="3769984" y="12700"/>
                </a:lnTo>
                <a:lnTo>
                  <a:pt x="3786217" y="12700"/>
                </a:lnTo>
                <a:lnTo>
                  <a:pt x="3789650" y="0"/>
                </a:lnTo>
                <a:close/>
              </a:path>
              <a:path w="6683375" h="3365500">
                <a:moveTo>
                  <a:pt x="3828893" y="0"/>
                </a:moveTo>
                <a:lnTo>
                  <a:pt x="3807893" y="0"/>
                </a:lnTo>
                <a:lnTo>
                  <a:pt x="3808495" y="12700"/>
                </a:lnTo>
                <a:lnTo>
                  <a:pt x="3821255" y="12700"/>
                </a:lnTo>
                <a:lnTo>
                  <a:pt x="3828893" y="0"/>
                </a:lnTo>
                <a:close/>
              </a:path>
              <a:path w="6683375" h="3365500">
                <a:moveTo>
                  <a:pt x="3941446" y="0"/>
                </a:moveTo>
                <a:lnTo>
                  <a:pt x="3909518" y="0"/>
                </a:lnTo>
                <a:lnTo>
                  <a:pt x="3904496" y="12700"/>
                </a:lnTo>
                <a:lnTo>
                  <a:pt x="3943123" y="12700"/>
                </a:lnTo>
                <a:lnTo>
                  <a:pt x="3941446" y="0"/>
                </a:lnTo>
                <a:close/>
              </a:path>
              <a:path w="6683375" h="3365500">
                <a:moveTo>
                  <a:pt x="3992209" y="0"/>
                </a:moveTo>
                <a:lnTo>
                  <a:pt x="3947433" y="0"/>
                </a:lnTo>
                <a:lnTo>
                  <a:pt x="3950588" y="12700"/>
                </a:lnTo>
                <a:lnTo>
                  <a:pt x="3990712" y="12700"/>
                </a:lnTo>
                <a:lnTo>
                  <a:pt x="3992209" y="0"/>
                </a:lnTo>
                <a:close/>
              </a:path>
              <a:path w="6683375" h="3365500">
                <a:moveTo>
                  <a:pt x="4020360" y="0"/>
                </a:moveTo>
                <a:lnTo>
                  <a:pt x="4002052" y="0"/>
                </a:lnTo>
                <a:lnTo>
                  <a:pt x="4001027" y="12700"/>
                </a:lnTo>
                <a:lnTo>
                  <a:pt x="4014452" y="12700"/>
                </a:lnTo>
                <a:lnTo>
                  <a:pt x="4020360" y="0"/>
                </a:lnTo>
                <a:close/>
              </a:path>
              <a:path w="6683375" h="3365500">
                <a:moveTo>
                  <a:pt x="4037820" y="0"/>
                </a:moveTo>
                <a:lnTo>
                  <a:pt x="4030604" y="0"/>
                </a:lnTo>
                <a:lnTo>
                  <a:pt x="4026681" y="12700"/>
                </a:lnTo>
                <a:lnTo>
                  <a:pt x="4051212" y="12700"/>
                </a:lnTo>
                <a:lnTo>
                  <a:pt x="4037820" y="0"/>
                </a:lnTo>
                <a:close/>
              </a:path>
              <a:path w="6683375" h="3365500">
                <a:moveTo>
                  <a:pt x="4094592" y="0"/>
                </a:moveTo>
                <a:lnTo>
                  <a:pt x="4066953" y="0"/>
                </a:lnTo>
                <a:lnTo>
                  <a:pt x="4060317" y="12700"/>
                </a:lnTo>
                <a:lnTo>
                  <a:pt x="4090855" y="12700"/>
                </a:lnTo>
                <a:lnTo>
                  <a:pt x="4094592" y="0"/>
                </a:lnTo>
                <a:close/>
              </a:path>
              <a:path w="6683375" h="3365500">
                <a:moveTo>
                  <a:pt x="4113963" y="10080"/>
                </a:moveTo>
                <a:lnTo>
                  <a:pt x="4112697" y="12700"/>
                </a:lnTo>
                <a:lnTo>
                  <a:pt x="4114325" y="12700"/>
                </a:lnTo>
                <a:lnTo>
                  <a:pt x="4113963" y="10080"/>
                </a:lnTo>
                <a:close/>
              </a:path>
              <a:path w="6683375" h="3365500">
                <a:moveTo>
                  <a:pt x="4118837" y="0"/>
                </a:moveTo>
                <a:lnTo>
                  <a:pt x="4113963" y="10080"/>
                </a:lnTo>
                <a:lnTo>
                  <a:pt x="4114325" y="12700"/>
                </a:lnTo>
                <a:lnTo>
                  <a:pt x="4119995" y="12700"/>
                </a:lnTo>
                <a:lnTo>
                  <a:pt x="4118837" y="0"/>
                </a:lnTo>
                <a:close/>
              </a:path>
              <a:path w="6683375" h="3365500">
                <a:moveTo>
                  <a:pt x="4162883" y="0"/>
                </a:moveTo>
                <a:lnTo>
                  <a:pt x="4154634" y="0"/>
                </a:lnTo>
                <a:lnTo>
                  <a:pt x="4142820" y="12700"/>
                </a:lnTo>
                <a:lnTo>
                  <a:pt x="4165517" y="12700"/>
                </a:lnTo>
                <a:lnTo>
                  <a:pt x="4162883" y="0"/>
                </a:lnTo>
                <a:close/>
              </a:path>
              <a:path w="6683375" h="3365500">
                <a:moveTo>
                  <a:pt x="4267586" y="0"/>
                </a:moveTo>
                <a:lnTo>
                  <a:pt x="4233622" y="0"/>
                </a:lnTo>
                <a:lnTo>
                  <a:pt x="4229278" y="12700"/>
                </a:lnTo>
                <a:lnTo>
                  <a:pt x="4263840" y="12700"/>
                </a:lnTo>
                <a:lnTo>
                  <a:pt x="4267586" y="0"/>
                </a:lnTo>
                <a:close/>
              </a:path>
              <a:path w="6683375" h="3365500">
                <a:moveTo>
                  <a:pt x="4301618" y="0"/>
                </a:moveTo>
                <a:lnTo>
                  <a:pt x="4284486" y="0"/>
                </a:lnTo>
                <a:lnTo>
                  <a:pt x="4278635" y="12700"/>
                </a:lnTo>
                <a:lnTo>
                  <a:pt x="4297642" y="12700"/>
                </a:lnTo>
                <a:lnTo>
                  <a:pt x="4301618" y="0"/>
                </a:lnTo>
                <a:close/>
              </a:path>
              <a:path w="6683375" h="3365500">
                <a:moveTo>
                  <a:pt x="4341223" y="0"/>
                </a:moveTo>
                <a:lnTo>
                  <a:pt x="4319723" y="0"/>
                </a:lnTo>
                <a:lnTo>
                  <a:pt x="4319826" y="12700"/>
                </a:lnTo>
                <a:lnTo>
                  <a:pt x="4332455" y="12700"/>
                </a:lnTo>
                <a:lnTo>
                  <a:pt x="4341223" y="0"/>
                </a:lnTo>
                <a:close/>
              </a:path>
              <a:path w="6683375" h="3365500">
                <a:moveTo>
                  <a:pt x="4407676" y="0"/>
                </a:moveTo>
                <a:lnTo>
                  <a:pt x="4391345" y="0"/>
                </a:lnTo>
                <a:lnTo>
                  <a:pt x="4380138" y="12700"/>
                </a:lnTo>
                <a:lnTo>
                  <a:pt x="4410707" y="12700"/>
                </a:lnTo>
                <a:lnTo>
                  <a:pt x="4407676" y="0"/>
                </a:lnTo>
                <a:close/>
              </a:path>
              <a:path w="6683375" h="3365500">
                <a:moveTo>
                  <a:pt x="4456923" y="0"/>
                </a:moveTo>
                <a:lnTo>
                  <a:pt x="4420250" y="0"/>
                </a:lnTo>
                <a:lnTo>
                  <a:pt x="4416643" y="12700"/>
                </a:lnTo>
                <a:lnTo>
                  <a:pt x="4457400" y="12700"/>
                </a:lnTo>
                <a:lnTo>
                  <a:pt x="4456923" y="0"/>
                </a:lnTo>
                <a:close/>
              </a:path>
              <a:path w="6683375" h="3365500">
                <a:moveTo>
                  <a:pt x="4473716" y="0"/>
                </a:moveTo>
                <a:lnTo>
                  <a:pt x="4464595" y="0"/>
                </a:lnTo>
                <a:lnTo>
                  <a:pt x="4457400" y="12700"/>
                </a:lnTo>
                <a:lnTo>
                  <a:pt x="4471199" y="12700"/>
                </a:lnTo>
                <a:lnTo>
                  <a:pt x="4473716" y="0"/>
                </a:lnTo>
                <a:close/>
              </a:path>
              <a:path w="6683375" h="3365500">
                <a:moveTo>
                  <a:pt x="4494820" y="0"/>
                </a:moveTo>
                <a:lnTo>
                  <a:pt x="4481421" y="0"/>
                </a:lnTo>
                <a:lnTo>
                  <a:pt x="4476576" y="12700"/>
                </a:lnTo>
                <a:lnTo>
                  <a:pt x="4490176" y="12700"/>
                </a:lnTo>
                <a:lnTo>
                  <a:pt x="4494820" y="0"/>
                </a:lnTo>
                <a:close/>
              </a:path>
              <a:path w="6683375" h="3365500">
                <a:moveTo>
                  <a:pt x="4517492" y="0"/>
                </a:moveTo>
                <a:lnTo>
                  <a:pt x="4505486" y="0"/>
                </a:lnTo>
                <a:lnTo>
                  <a:pt x="4502215" y="12700"/>
                </a:lnTo>
                <a:lnTo>
                  <a:pt x="4517860" y="12700"/>
                </a:lnTo>
                <a:lnTo>
                  <a:pt x="4518620" y="11025"/>
                </a:lnTo>
                <a:lnTo>
                  <a:pt x="4517492" y="0"/>
                </a:lnTo>
                <a:close/>
              </a:path>
              <a:path w="6683375" h="3365500">
                <a:moveTo>
                  <a:pt x="4518620" y="11025"/>
                </a:moveTo>
                <a:lnTo>
                  <a:pt x="4517860" y="12700"/>
                </a:lnTo>
                <a:lnTo>
                  <a:pt x="4518791" y="12700"/>
                </a:lnTo>
                <a:lnTo>
                  <a:pt x="4518620" y="11025"/>
                </a:lnTo>
                <a:close/>
              </a:path>
              <a:path w="6683375" h="3365500">
                <a:moveTo>
                  <a:pt x="4554918" y="0"/>
                </a:moveTo>
                <a:lnTo>
                  <a:pt x="4523622" y="0"/>
                </a:lnTo>
                <a:lnTo>
                  <a:pt x="4518620" y="11025"/>
                </a:lnTo>
                <a:lnTo>
                  <a:pt x="4518791" y="12700"/>
                </a:lnTo>
                <a:lnTo>
                  <a:pt x="4559150" y="12700"/>
                </a:lnTo>
                <a:lnTo>
                  <a:pt x="4559048" y="12217"/>
                </a:lnTo>
                <a:lnTo>
                  <a:pt x="4554918" y="0"/>
                </a:lnTo>
                <a:close/>
              </a:path>
              <a:path w="6683375" h="3365500">
                <a:moveTo>
                  <a:pt x="4559197" y="12659"/>
                </a:moveTo>
                <a:close/>
              </a:path>
              <a:path w="6683375" h="3365500">
                <a:moveTo>
                  <a:pt x="4573824" y="0"/>
                </a:moveTo>
                <a:lnTo>
                  <a:pt x="4559322" y="12551"/>
                </a:lnTo>
                <a:lnTo>
                  <a:pt x="4559211" y="12700"/>
                </a:lnTo>
                <a:lnTo>
                  <a:pt x="4574309" y="12700"/>
                </a:lnTo>
                <a:lnTo>
                  <a:pt x="4573824" y="0"/>
                </a:lnTo>
                <a:close/>
              </a:path>
              <a:path w="6683375" h="3365500">
                <a:moveTo>
                  <a:pt x="4607596" y="0"/>
                </a:moveTo>
                <a:lnTo>
                  <a:pt x="4584637" y="0"/>
                </a:lnTo>
                <a:lnTo>
                  <a:pt x="4579529" y="12700"/>
                </a:lnTo>
                <a:lnTo>
                  <a:pt x="4610261" y="12700"/>
                </a:lnTo>
                <a:lnTo>
                  <a:pt x="4607596" y="0"/>
                </a:lnTo>
                <a:close/>
              </a:path>
              <a:path w="6683375" h="3365500">
                <a:moveTo>
                  <a:pt x="4624656" y="2490"/>
                </a:moveTo>
                <a:lnTo>
                  <a:pt x="4610736" y="12700"/>
                </a:lnTo>
                <a:lnTo>
                  <a:pt x="4625518" y="12700"/>
                </a:lnTo>
                <a:lnTo>
                  <a:pt x="4624656" y="2490"/>
                </a:lnTo>
                <a:close/>
              </a:path>
              <a:path w="6683375" h="3365500">
                <a:moveTo>
                  <a:pt x="4628051" y="0"/>
                </a:moveTo>
                <a:lnTo>
                  <a:pt x="4624656" y="2490"/>
                </a:lnTo>
                <a:lnTo>
                  <a:pt x="4625518" y="12700"/>
                </a:lnTo>
                <a:lnTo>
                  <a:pt x="4627404" y="12700"/>
                </a:lnTo>
                <a:lnTo>
                  <a:pt x="4628051" y="0"/>
                </a:lnTo>
                <a:close/>
              </a:path>
              <a:path w="6683375" h="3365500">
                <a:moveTo>
                  <a:pt x="4674715" y="0"/>
                </a:moveTo>
                <a:lnTo>
                  <a:pt x="4666741" y="0"/>
                </a:lnTo>
                <a:lnTo>
                  <a:pt x="4653971" y="12700"/>
                </a:lnTo>
                <a:lnTo>
                  <a:pt x="4677073" y="12700"/>
                </a:lnTo>
                <a:lnTo>
                  <a:pt x="4674715" y="0"/>
                </a:lnTo>
                <a:close/>
              </a:path>
              <a:path w="6683375" h="3365500">
                <a:moveTo>
                  <a:pt x="4779555" y="0"/>
                </a:moveTo>
                <a:lnTo>
                  <a:pt x="4745497" y="0"/>
                </a:lnTo>
                <a:lnTo>
                  <a:pt x="4740703" y="12700"/>
                </a:lnTo>
                <a:lnTo>
                  <a:pt x="4775445" y="12700"/>
                </a:lnTo>
                <a:lnTo>
                  <a:pt x="4779555" y="0"/>
                </a:lnTo>
                <a:close/>
              </a:path>
              <a:path w="6683375" h="3365500">
                <a:moveTo>
                  <a:pt x="4813586" y="0"/>
                </a:moveTo>
                <a:lnTo>
                  <a:pt x="4796316" y="0"/>
                </a:lnTo>
                <a:lnTo>
                  <a:pt x="4790009" y="12700"/>
                </a:lnTo>
                <a:lnTo>
                  <a:pt x="4809067" y="12700"/>
                </a:lnTo>
                <a:lnTo>
                  <a:pt x="4813586" y="0"/>
                </a:lnTo>
                <a:close/>
              </a:path>
              <a:path w="6683375" h="3365500">
                <a:moveTo>
                  <a:pt x="4853554" y="0"/>
                </a:moveTo>
                <a:lnTo>
                  <a:pt x="4831554" y="0"/>
                </a:lnTo>
                <a:lnTo>
                  <a:pt x="4831157" y="12700"/>
                </a:lnTo>
                <a:lnTo>
                  <a:pt x="4843656" y="12700"/>
                </a:lnTo>
                <a:lnTo>
                  <a:pt x="4853554" y="0"/>
                </a:lnTo>
                <a:close/>
              </a:path>
              <a:path w="6683375" h="3365500">
                <a:moveTo>
                  <a:pt x="4919637" y="0"/>
                </a:moveTo>
                <a:lnTo>
                  <a:pt x="4903243" y="0"/>
                </a:lnTo>
                <a:lnTo>
                  <a:pt x="4891759" y="12700"/>
                </a:lnTo>
                <a:lnTo>
                  <a:pt x="4922307" y="12700"/>
                </a:lnTo>
                <a:lnTo>
                  <a:pt x="4919637" y="0"/>
                </a:lnTo>
                <a:close/>
              </a:path>
              <a:path w="6683375" h="3365500">
                <a:moveTo>
                  <a:pt x="4968651" y="0"/>
                </a:moveTo>
                <a:lnTo>
                  <a:pt x="4932016" y="0"/>
                </a:lnTo>
                <a:lnTo>
                  <a:pt x="4927627" y="12700"/>
                </a:lnTo>
                <a:lnTo>
                  <a:pt x="4968847" y="12700"/>
                </a:lnTo>
                <a:lnTo>
                  <a:pt x="4968651" y="0"/>
                </a:lnTo>
                <a:close/>
              </a:path>
              <a:path w="6683375" h="3365500">
                <a:moveTo>
                  <a:pt x="4985468" y="0"/>
                </a:moveTo>
                <a:lnTo>
                  <a:pt x="4976404" y="0"/>
                </a:lnTo>
                <a:lnTo>
                  <a:pt x="4968847" y="12700"/>
                </a:lnTo>
                <a:lnTo>
                  <a:pt x="4982769" y="12700"/>
                </a:lnTo>
                <a:lnTo>
                  <a:pt x="4985468" y="0"/>
                </a:lnTo>
                <a:close/>
              </a:path>
              <a:path w="6683375" h="3365500">
                <a:moveTo>
                  <a:pt x="5006577" y="0"/>
                </a:moveTo>
                <a:lnTo>
                  <a:pt x="4993157" y="0"/>
                </a:lnTo>
                <a:lnTo>
                  <a:pt x="4988234" y="12700"/>
                </a:lnTo>
                <a:lnTo>
                  <a:pt x="5001500" y="12700"/>
                </a:lnTo>
                <a:lnTo>
                  <a:pt x="5006577" y="0"/>
                </a:lnTo>
                <a:close/>
              </a:path>
              <a:path w="6683375" h="3365500">
                <a:moveTo>
                  <a:pt x="5029277" y="0"/>
                </a:moveTo>
                <a:lnTo>
                  <a:pt x="5017332" y="0"/>
                </a:lnTo>
                <a:lnTo>
                  <a:pt x="5013590" y="12700"/>
                </a:lnTo>
                <a:lnTo>
                  <a:pt x="5028902" y="12700"/>
                </a:lnTo>
                <a:lnTo>
                  <a:pt x="5030108" y="10316"/>
                </a:lnTo>
                <a:lnTo>
                  <a:pt x="5029277" y="0"/>
                </a:lnTo>
                <a:close/>
              </a:path>
              <a:path w="6683375" h="3365500">
                <a:moveTo>
                  <a:pt x="5030108" y="10316"/>
                </a:moveTo>
                <a:lnTo>
                  <a:pt x="5028902" y="12700"/>
                </a:lnTo>
                <a:lnTo>
                  <a:pt x="5030300" y="12700"/>
                </a:lnTo>
                <a:lnTo>
                  <a:pt x="5030108" y="10316"/>
                </a:lnTo>
                <a:close/>
              </a:path>
              <a:path w="6683375" h="3365500">
                <a:moveTo>
                  <a:pt x="5066681" y="0"/>
                </a:moveTo>
                <a:lnTo>
                  <a:pt x="5035330" y="0"/>
                </a:lnTo>
                <a:lnTo>
                  <a:pt x="5030227" y="10080"/>
                </a:lnTo>
                <a:lnTo>
                  <a:pt x="5030165" y="11025"/>
                </a:lnTo>
                <a:lnTo>
                  <a:pt x="5030300" y="12700"/>
                </a:lnTo>
                <a:lnTo>
                  <a:pt x="5070641" y="12700"/>
                </a:lnTo>
                <a:lnTo>
                  <a:pt x="5070710" y="12217"/>
                </a:lnTo>
                <a:lnTo>
                  <a:pt x="5066681" y="0"/>
                </a:lnTo>
                <a:close/>
              </a:path>
              <a:path w="6683375" h="3365500">
                <a:moveTo>
                  <a:pt x="5070820" y="12551"/>
                </a:moveTo>
                <a:lnTo>
                  <a:pt x="5070641" y="12700"/>
                </a:lnTo>
                <a:lnTo>
                  <a:pt x="5070869" y="12700"/>
                </a:lnTo>
                <a:lnTo>
                  <a:pt x="5070820" y="12551"/>
                </a:lnTo>
                <a:close/>
              </a:path>
              <a:path w="6683375" h="3365500">
                <a:moveTo>
                  <a:pt x="5085916" y="0"/>
                </a:moveTo>
                <a:lnTo>
                  <a:pt x="5070943" y="12449"/>
                </a:lnTo>
                <a:lnTo>
                  <a:pt x="5070869" y="12700"/>
                </a:lnTo>
                <a:lnTo>
                  <a:pt x="5085988" y="12700"/>
                </a:lnTo>
                <a:lnTo>
                  <a:pt x="5085916" y="0"/>
                </a:lnTo>
                <a:close/>
              </a:path>
              <a:path w="6683375" h="3365500">
                <a:moveTo>
                  <a:pt x="5119578" y="0"/>
                </a:moveTo>
                <a:lnTo>
                  <a:pt x="5096373" y="0"/>
                </a:lnTo>
                <a:lnTo>
                  <a:pt x="5091063" y="12700"/>
                </a:lnTo>
                <a:lnTo>
                  <a:pt x="5121598" y="12700"/>
                </a:lnTo>
                <a:lnTo>
                  <a:pt x="5121670" y="12217"/>
                </a:lnTo>
                <a:lnTo>
                  <a:pt x="5119578" y="0"/>
                </a:lnTo>
                <a:close/>
              </a:path>
              <a:path w="6683375" h="3365500">
                <a:moveTo>
                  <a:pt x="5121736" y="12603"/>
                </a:moveTo>
                <a:lnTo>
                  <a:pt x="5121598" y="12700"/>
                </a:lnTo>
                <a:lnTo>
                  <a:pt x="5121753" y="12700"/>
                </a:lnTo>
                <a:close/>
              </a:path>
              <a:path w="6683375" h="3365500">
                <a:moveTo>
                  <a:pt x="5136392" y="2342"/>
                </a:moveTo>
                <a:lnTo>
                  <a:pt x="5121809" y="12551"/>
                </a:lnTo>
                <a:lnTo>
                  <a:pt x="5121753" y="12700"/>
                </a:lnTo>
                <a:lnTo>
                  <a:pt x="5136712" y="12700"/>
                </a:lnTo>
                <a:lnTo>
                  <a:pt x="5136392" y="2342"/>
                </a:lnTo>
                <a:close/>
              </a:path>
              <a:path w="6683375" h="3365500">
                <a:moveTo>
                  <a:pt x="5139737" y="0"/>
                </a:moveTo>
                <a:lnTo>
                  <a:pt x="5136392" y="2342"/>
                </a:lnTo>
                <a:lnTo>
                  <a:pt x="5136712" y="12700"/>
                </a:lnTo>
                <a:lnTo>
                  <a:pt x="5138829" y="12700"/>
                </a:lnTo>
                <a:lnTo>
                  <a:pt x="5139737" y="0"/>
                </a:lnTo>
                <a:close/>
              </a:path>
              <a:path w="6683375" h="3365500">
                <a:moveTo>
                  <a:pt x="5186545" y="0"/>
                </a:moveTo>
                <a:lnTo>
                  <a:pt x="5178847" y="0"/>
                </a:lnTo>
                <a:lnTo>
                  <a:pt x="5165120" y="12700"/>
                </a:lnTo>
                <a:lnTo>
                  <a:pt x="5188628" y="12700"/>
                </a:lnTo>
                <a:lnTo>
                  <a:pt x="5186545" y="0"/>
                </a:lnTo>
                <a:close/>
              </a:path>
              <a:path w="6683375" h="3365500">
                <a:moveTo>
                  <a:pt x="5291524" y="0"/>
                </a:moveTo>
                <a:lnTo>
                  <a:pt x="5257371" y="0"/>
                </a:lnTo>
                <a:lnTo>
                  <a:pt x="5252128" y="12700"/>
                </a:lnTo>
                <a:lnTo>
                  <a:pt x="5287052" y="12700"/>
                </a:lnTo>
                <a:lnTo>
                  <a:pt x="5291524" y="0"/>
                </a:lnTo>
                <a:close/>
              </a:path>
              <a:path w="6683375" h="3365500">
                <a:moveTo>
                  <a:pt x="5325555" y="0"/>
                </a:moveTo>
                <a:lnTo>
                  <a:pt x="5308148" y="0"/>
                </a:lnTo>
                <a:lnTo>
                  <a:pt x="5301385" y="12700"/>
                </a:lnTo>
                <a:lnTo>
                  <a:pt x="5320492" y="12700"/>
                </a:lnTo>
                <a:lnTo>
                  <a:pt x="5325555" y="0"/>
                </a:lnTo>
                <a:close/>
              </a:path>
              <a:path w="6683375" h="3365500">
                <a:moveTo>
                  <a:pt x="5365885" y="0"/>
                </a:moveTo>
                <a:lnTo>
                  <a:pt x="5343385" y="0"/>
                </a:lnTo>
                <a:lnTo>
                  <a:pt x="5342489" y="12700"/>
                </a:lnTo>
                <a:lnTo>
                  <a:pt x="5354856" y="12700"/>
                </a:lnTo>
                <a:lnTo>
                  <a:pt x="5365885" y="0"/>
                </a:lnTo>
                <a:close/>
              </a:path>
              <a:path w="6683375" h="3365500">
                <a:moveTo>
                  <a:pt x="5431598" y="0"/>
                </a:moveTo>
                <a:lnTo>
                  <a:pt x="5415140" y="0"/>
                </a:lnTo>
                <a:lnTo>
                  <a:pt x="5403380" y="12700"/>
                </a:lnTo>
                <a:lnTo>
                  <a:pt x="5433906" y="12700"/>
                </a:lnTo>
                <a:lnTo>
                  <a:pt x="5431598" y="0"/>
                </a:lnTo>
                <a:close/>
              </a:path>
              <a:path w="6683375" h="3365500">
                <a:moveTo>
                  <a:pt x="5480381" y="0"/>
                </a:moveTo>
                <a:lnTo>
                  <a:pt x="5443781" y="0"/>
                </a:lnTo>
                <a:lnTo>
                  <a:pt x="5438610" y="12700"/>
                </a:lnTo>
                <a:lnTo>
                  <a:pt x="5480294" y="12700"/>
                </a:lnTo>
                <a:lnTo>
                  <a:pt x="5480381" y="0"/>
                </a:lnTo>
                <a:close/>
              </a:path>
              <a:path w="6683375" h="3365500">
                <a:moveTo>
                  <a:pt x="5497218" y="0"/>
                </a:moveTo>
                <a:lnTo>
                  <a:pt x="5488212" y="0"/>
                </a:lnTo>
                <a:lnTo>
                  <a:pt x="5480294" y="12700"/>
                </a:lnTo>
                <a:lnTo>
                  <a:pt x="5494340" y="12700"/>
                </a:lnTo>
                <a:lnTo>
                  <a:pt x="5497218" y="0"/>
                </a:lnTo>
                <a:close/>
              </a:path>
              <a:path w="6683375" h="3365500">
                <a:moveTo>
                  <a:pt x="5518335" y="0"/>
                </a:moveTo>
                <a:lnTo>
                  <a:pt x="5504894" y="0"/>
                </a:lnTo>
                <a:lnTo>
                  <a:pt x="5499505" y="12700"/>
                </a:lnTo>
                <a:lnTo>
                  <a:pt x="5512824" y="12700"/>
                </a:lnTo>
                <a:lnTo>
                  <a:pt x="5518335" y="0"/>
                </a:lnTo>
                <a:close/>
              </a:path>
              <a:path w="6683375" h="3365500">
                <a:moveTo>
                  <a:pt x="5541062" y="0"/>
                </a:moveTo>
                <a:lnTo>
                  <a:pt x="5529177" y="0"/>
                </a:lnTo>
                <a:lnTo>
                  <a:pt x="5524965" y="12700"/>
                </a:lnTo>
                <a:lnTo>
                  <a:pt x="5539943" y="12700"/>
                </a:lnTo>
                <a:lnTo>
                  <a:pt x="5541632" y="9677"/>
                </a:lnTo>
                <a:lnTo>
                  <a:pt x="5541062" y="0"/>
                </a:lnTo>
                <a:close/>
              </a:path>
              <a:path w="6683375" h="3365500">
                <a:moveTo>
                  <a:pt x="5541632" y="9677"/>
                </a:moveTo>
                <a:lnTo>
                  <a:pt x="5539943" y="12700"/>
                </a:lnTo>
                <a:lnTo>
                  <a:pt x="5541810" y="12700"/>
                </a:lnTo>
                <a:lnTo>
                  <a:pt x="5541632" y="9677"/>
                </a:lnTo>
                <a:close/>
              </a:path>
              <a:path w="6683375" h="3365500">
                <a:moveTo>
                  <a:pt x="5578444" y="0"/>
                </a:moveTo>
                <a:lnTo>
                  <a:pt x="5547037" y="0"/>
                </a:lnTo>
                <a:lnTo>
                  <a:pt x="5541632" y="9677"/>
                </a:lnTo>
                <a:lnTo>
                  <a:pt x="5541810" y="12700"/>
                </a:lnTo>
                <a:lnTo>
                  <a:pt x="5582131" y="12700"/>
                </a:lnTo>
                <a:lnTo>
                  <a:pt x="5582317" y="12551"/>
                </a:lnTo>
                <a:lnTo>
                  <a:pt x="5582370" y="12217"/>
                </a:lnTo>
                <a:lnTo>
                  <a:pt x="5578444" y="0"/>
                </a:lnTo>
                <a:close/>
              </a:path>
              <a:path w="6683375" h="3365500">
                <a:moveTo>
                  <a:pt x="5582445" y="12449"/>
                </a:moveTo>
                <a:lnTo>
                  <a:pt x="5582131" y="12700"/>
                </a:lnTo>
                <a:lnTo>
                  <a:pt x="5582525" y="12700"/>
                </a:lnTo>
                <a:lnTo>
                  <a:pt x="5582445" y="12449"/>
                </a:lnTo>
                <a:close/>
              </a:path>
              <a:path w="6683375" h="3365500">
                <a:moveTo>
                  <a:pt x="5598008" y="0"/>
                </a:moveTo>
                <a:lnTo>
                  <a:pt x="5582626" y="12304"/>
                </a:lnTo>
                <a:lnTo>
                  <a:pt x="5582525" y="12700"/>
                </a:lnTo>
                <a:lnTo>
                  <a:pt x="5597666" y="12700"/>
                </a:lnTo>
                <a:lnTo>
                  <a:pt x="5598008" y="0"/>
                </a:lnTo>
                <a:close/>
              </a:path>
              <a:path w="6683375" h="3365500">
                <a:moveTo>
                  <a:pt x="5631561" y="0"/>
                </a:moveTo>
                <a:lnTo>
                  <a:pt x="5608109" y="0"/>
                </a:lnTo>
                <a:lnTo>
                  <a:pt x="5602597" y="12700"/>
                </a:lnTo>
                <a:lnTo>
                  <a:pt x="5632458" y="12700"/>
                </a:lnTo>
                <a:lnTo>
                  <a:pt x="5633179" y="12217"/>
                </a:lnTo>
                <a:lnTo>
                  <a:pt x="5631561" y="0"/>
                </a:lnTo>
                <a:close/>
              </a:path>
              <a:path w="6683375" h="3365500">
                <a:moveTo>
                  <a:pt x="5633179" y="12217"/>
                </a:moveTo>
                <a:lnTo>
                  <a:pt x="5632458" y="12700"/>
                </a:lnTo>
                <a:lnTo>
                  <a:pt x="5633242" y="12700"/>
                </a:lnTo>
                <a:lnTo>
                  <a:pt x="5633179" y="12217"/>
                </a:lnTo>
                <a:close/>
              </a:path>
              <a:path w="6683375" h="3365500">
                <a:moveTo>
                  <a:pt x="5651424" y="0"/>
                </a:moveTo>
                <a:lnTo>
                  <a:pt x="5633179" y="12217"/>
                </a:lnTo>
                <a:lnTo>
                  <a:pt x="5633242" y="12700"/>
                </a:lnTo>
                <a:lnTo>
                  <a:pt x="5650254" y="12700"/>
                </a:lnTo>
                <a:lnTo>
                  <a:pt x="5651424" y="0"/>
                </a:lnTo>
                <a:close/>
              </a:path>
              <a:path w="6683375" h="3365500">
                <a:moveTo>
                  <a:pt x="5733571" y="0"/>
                </a:moveTo>
                <a:lnTo>
                  <a:pt x="5701214" y="0"/>
                </a:lnTo>
                <a:lnTo>
                  <a:pt x="5694853" y="12700"/>
                </a:lnTo>
                <a:lnTo>
                  <a:pt x="5732221" y="12700"/>
                </a:lnTo>
                <a:lnTo>
                  <a:pt x="5733571" y="0"/>
                </a:lnTo>
                <a:close/>
              </a:path>
              <a:path w="6683375" h="3365500">
                <a:moveTo>
                  <a:pt x="5783458" y="0"/>
                </a:moveTo>
                <a:lnTo>
                  <a:pt x="5738370" y="0"/>
                </a:lnTo>
                <a:lnTo>
                  <a:pt x="5740864" y="12700"/>
                </a:lnTo>
                <a:lnTo>
                  <a:pt x="5781216" y="12700"/>
                </a:lnTo>
                <a:lnTo>
                  <a:pt x="5783458" y="0"/>
                </a:lnTo>
                <a:close/>
              </a:path>
              <a:path w="6683375" h="3365500">
                <a:moveTo>
                  <a:pt x="5812913" y="0"/>
                </a:moveTo>
                <a:lnTo>
                  <a:pt x="5793882" y="0"/>
                </a:lnTo>
                <a:lnTo>
                  <a:pt x="5790527" y="12700"/>
                </a:lnTo>
                <a:lnTo>
                  <a:pt x="5804808" y="12700"/>
                </a:lnTo>
                <a:lnTo>
                  <a:pt x="5812913" y="0"/>
                </a:lnTo>
                <a:close/>
              </a:path>
              <a:path w="6683375" h="3365500">
                <a:moveTo>
                  <a:pt x="5829516" y="0"/>
                </a:moveTo>
                <a:lnTo>
                  <a:pt x="5821630" y="0"/>
                </a:lnTo>
                <a:lnTo>
                  <a:pt x="5817519" y="12700"/>
                </a:lnTo>
                <a:lnTo>
                  <a:pt x="5841890" y="12700"/>
                </a:lnTo>
                <a:lnTo>
                  <a:pt x="5829516" y="0"/>
                </a:lnTo>
                <a:close/>
              </a:path>
              <a:path w="6683375" h="3365500">
                <a:moveTo>
                  <a:pt x="5885618" y="0"/>
                </a:moveTo>
                <a:lnTo>
                  <a:pt x="5858971" y="0"/>
                </a:lnTo>
                <a:lnTo>
                  <a:pt x="5850004" y="12700"/>
                </a:lnTo>
                <a:lnTo>
                  <a:pt x="5881373" y="12700"/>
                </a:lnTo>
                <a:lnTo>
                  <a:pt x="5885618" y="0"/>
                </a:lnTo>
                <a:close/>
              </a:path>
              <a:path w="6683375" h="3365500">
                <a:moveTo>
                  <a:pt x="5910185" y="0"/>
                </a:moveTo>
                <a:lnTo>
                  <a:pt x="5904131" y="0"/>
                </a:lnTo>
                <a:lnTo>
                  <a:pt x="5903502" y="12700"/>
                </a:lnTo>
                <a:lnTo>
                  <a:pt x="5910185" y="0"/>
                </a:lnTo>
                <a:close/>
              </a:path>
              <a:path w="6683375" h="3365500">
                <a:moveTo>
                  <a:pt x="5910185" y="0"/>
                </a:moveTo>
                <a:lnTo>
                  <a:pt x="5903535" y="12700"/>
                </a:lnTo>
                <a:lnTo>
                  <a:pt x="5910707" y="12700"/>
                </a:lnTo>
                <a:lnTo>
                  <a:pt x="5910185" y="0"/>
                </a:lnTo>
                <a:close/>
              </a:path>
              <a:path w="6683375" h="3365500">
                <a:moveTo>
                  <a:pt x="5954292" y="0"/>
                </a:moveTo>
                <a:lnTo>
                  <a:pt x="5946138" y="0"/>
                </a:lnTo>
                <a:lnTo>
                  <a:pt x="5939589" y="12700"/>
                </a:lnTo>
                <a:lnTo>
                  <a:pt x="5955962" y="12700"/>
                </a:lnTo>
                <a:lnTo>
                  <a:pt x="5954292" y="0"/>
                </a:lnTo>
                <a:close/>
              </a:path>
              <a:path w="6683375" h="3365500">
                <a:moveTo>
                  <a:pt x="6059476" y="0"/>
                </a:moveTo>
                <a:lnTo>
                  <a:pt x="6025182" y="0"/>
                </a:lnTo>
                <a:lnTo>
                  <a:pt x="6019267" y="12700"/>
                </a:lnTo>
                <a:lnTo>
                  <a:pt x="6054461" y="12700"/>
                </a:lnTo>
                <a:lnTo>
                  <a:pt x="6059476" y="0"/>
                </a:lnTo>
                <a:close/>
              </a:path>
              <a:path w="6683375" h="3365500">
                <a:moveTo>
                  <a:pt x="6093507" y="0"/>
                </a:moveTo>
                <a:lnTo>
                  <a:pt x="6075893" y="0"/>
                </a:lnTo>
                <a:lnTo>
                  <a:pt x="6068446" y="12700"/>
                </a:lnTo>
                <a:lnTo>
                  <a:pt x="6087631" y="12700"/>
                </a:lnTo>
                <a:lnTo>
                  <a:pt x="6093507" y="0"/>
                </a:lnTo>
                <a:close/>
              </a:path>
              <a:path w="6683375" h="3365500">
                <a:moveTo>
                  <a:pt x="6134381" y="0"/>
                </a:moveTo>
                <a:lnTo>
                  <a:pt x="6111131" y="0"/>
                </a:lnTo>
                <a:lnTo>
                  <a:pt x="6109486" y="12700"/>
                </a:lnTo>
                <a:lnTo>
                  <a:pt x="6121658" y="12700"/>
                </a:lnTo>
                <a:lnTo>
                  <a:pt x="6134381" y="0"/>
                </a:lnTo>
                <a:close/>
              </a:path>
              <a:path w="6683375" h="3365500">
                <a:moveTo>
                  <a:pt x="6199541" y="0"/>
                </a:moveTo>
                <a:lnTo>
                  <a:pt x="6182987" y="0"/>
                </a:lnTo>
                <a:lnTo>
                  <a:pt x="6170811" y="12700"/>
                </a:lnTo>
                <a:lnTo>
                  <a:pt x="6201305" y="12700"/>
                </a:lnTo>
                <a:lnTo>
                  <a:pt x="6199541" y="0"/>
                </a:lnTo>
                <a:close/>
              </a:path>
              <a:path w="6683375" h="3365500">
                <a:moveTo>
                  <a:pt x="6247976" y="0"/>
                </a:moveTo>
                <a:lnTo>
                  <a:pt x="6211429" y="0"/>
                </a:lnTo>
                <a:lnTo>
                  <a:pt x="6205085" y="12700"/>
                </a:lnTo>
                <a:lnTo>
                  <a:pt x="6247464" y="12700"/>
                </a:lnTo>
                <a:lnTo>
                  <a:pt x="6247976" y="0"/>
                </a:lnTo>
                <a:close/>
              </a:path>
              <a:path w="6683375" h="3365500">
                <a:moveTo>
                  <a:pt x="6264845" y="0"/>
                </a:moveTo>
                <a:lnTo>
                  <a:pt x="6255926" y="0"/>
                </a:lnTo>
                <a:lnTo>
                  <a:pt x="6247464" y="12700"/>
                </a:lnTo>
                <a:lnTo>
                  <a:pt x="6261694" y="12700"/>
                </a:lnTo>
                <a:lnTo>
                  <a:pt x="6264845" y="0"/>
                </a:lnTo>
                <a:close/>
              </a:path>
              <a:path w="6683375" h="3365500">
                <a:moveTo>
                  <a:pt x="6285973" y="0"/>
                </a:moveTo>
                <a:lnTo>
                  <a:pt x="6272500" y="0"/>
                </a:lnTo>
                <a:lnTo>
                  <a:pt x="6266860" y="12700"/>
                </a:lnTo>
                <a:lnTo>
                  <a:pt x="6279810" y="12700"/>
                </a:lnTo>
                <a:lnTo>
                  <a:pt x="6285973" y="0"/>
                </a:lnTo>
                <a:close/>
              </a:path>
              <a:path w="6683375" h="3365500">
                <a:moveTo>
                  <a:pt x="6308740" y="0"/>
                </a:moveTo>
                <a:lnTo>
                  <a:pt x="6296944" y="0"/>
                </a:lnTo>
                <a:lnTo>
                  <a:pt x="6292026" y="12700"/>
                </a:lnTo>
                <a:lnTo>
                  <a:pt x="6306505" y="12700"/>
                </a:lnTo>
                <a:lnTo>
                  <a:pt x="6308972" y="8829"/>
                </a:lnTo>
                <a:lnTo>
                  <a:pt x="6308740" y="0"/>
                </a:lnTo>
                <a:close/>
              </a:path>
              <a:path w="6683375" h="3365500">
                <a:moveTo>
                  <a:pt x="6308972" y="8829"/>
                </a:moveTo>
                <a:lnTo>
                  <a:pt x="6306505" y="12700"/>
                </a:lnTo>
                <a:lnTo>
                  <a:pt x="6309074" y="12700"/>
                </a:lnTo>
                <a:lnTo>
                  <a:pt x="6308972" y="8829"/>
                </a:lnTo>
                <a:close/>
              </a:path>
              <a:path w="6683375" h="3365500">
                <a:moveTo>
                  <a:pt x="6346090" y="0"/>
                </a:moveTo>
                <a:lnTo>
                  <a:pt x="6314599" y="0"/>
                </a:lnTo>
                <a:lnTo>
                  <a:pt x="6308972" y="8828"/>
                </a:lnTo>
                <a:lnTo>
                  <a:pt x="6309074" y="12700"/>
                </a:lnTo>
                <a:lnTo>
                  <a:pt x="6349366" y="12700"/>
                </a:lnTo>
                <a:lnTo>
                  <a:pt x="6349889" y="12304"/>
                </a:lnTo>
                <a:lnTo>
                  <a:pt x="6346090" y="0"/>
                </a:lnTo>
                <a:close/>
              </a:path>
              <a:path w="6683375" h="3365500">
                <a:moveTo>
                  <a:pt x="6349889" y="12304"/>
                </a:moveTo>
                <a:lnTo>
                  <a:pt x="6349366" y="12700"/>
                </a:lnTo>
                <a:lnTo>
                  <a:pt x="6350011" y="12700"/>
                </a:lnTo>
                <a:lnTo>
                  <a:pt x="6349889" y="12304"/>
                </a:lnTo>
                <a:close/>
              </a:path>
              <a:path w="6683375" h="3365500">
                <a:moveTo>
                  <a:pt x="6366144" y="0"/>
                </a:moveTo>
                <a:lnTo>
                  <a:pt x="6350004" y="12217"/>
                </a:lnTo>
                <a:lnTo>
                  <a:pt x="6350011" y="12700"/>
                </a:lnTo>
                <a:lnTo>
                  <a:pt x="6365184" y="12700"/>
                </a:lnTo>
                <a:lnTo>
                  <a:pt x="6366144" y="0"/>
                </a:lnTo>
                <a:close/>
              </a:path>
              <a:path w="6683375" h="3365500">
                <a:moveTo>
                  <a:pt x="6399536" y="0"/>
                </a:moveTo>
                <a:lnTo>
                  <a:pt x="6375715" y="0"/>
                </a:lnTo>
                <a:lnTo>
                  <a:pt x="6369897" y="12700"/>
                </a:lnTo>
                <a:lnTo>
                  <a:pt x="6400479" y="12700"/>
                </a:lnTo>
                <a:lnTo>
                  <a:pt x="6399536" y="0"/>
                </a:lnTo>
                <a:close/>
              </a:path>
              <a:path w="6683375" h="3365500">
                <a:moveTo>
                  <a:pt x="6501624" y="0"/>
                </a:moveTo>
                <a:lnTo>
                  <a:pt x="6469084" y="0"/>
                </a:lnTo>
                <a:lnTo>
                  <a:pt x="6462149" y="12700"/>
                </a:lnTo>
                <a:lnTo>
                  <a:pt x="6498977" y="12700"/>
                </a:lnTo>
                <a:lnTo>
                  <a:pt x="6501624" y="0"/>
                </a:lnTo>
                <a:close/>
              </a:path>
              <a:path w="6683375" h="3365500">
                <a:moveTo>
                  <a:pt x="6551137" y="0"/>
                </a:moveTo>
                <a:lnTo>
                  <a:pt x="6505915" y="0"/>
                </a:lnTo>
                <a:lnTo>
                  <a:pt x="6508125" y="12700"/>
                </a:lnTo>
                <a:lnTo>
                  <a:pt x="6548575" y="12700"/>
                </a:lnTo>
                <a:lnTo>
                  <a:pt x="6551137" y="0"/>
                </a:lnTo>
                <a:close/>
              </a:path>
              <a:path w="6683375" h="3365500">
                <a:moveTo>
                  <a:pt x="6581150" y="0"/>
                </a:moveTo>
                <a:lnTo>
                  <a:pt x="6561809" y="0"/>
                </a:lnTo>
                <a:lnTo>
                  <a:pt x="6557455" y="12700"/>
                </a:lnTo>
                <a:lnTo>
                  <a:pt x="6572104" y="12700"/>
                </a:lnTo>
                <a:lnTo>
                  <a:pt x="6581150" y="0"/>
                </a:lnTo>
                <a:close/>
              </a:path>
              <a:path w="6683375" h="3365500">
                <a:moveTo>
                  <a:pt x="6597386" y="0"/>
                </a:moveTo>
                <a:lnTo>
                  <a:pt x="6589212" y="0"/>
                </a:lnTo>
                <a:lnTo>
                  <a:pt x="6585022" y="12700"/>
                </a:lnTo>
                <a:lnTo>
                  <a:pt x="6609324" y="12700"/>
                </a:lnTo>
                <a:lnTo>
                  <a:pt x="6597386" y="0"/>
                </a:lnTo>
                <a:close/>
              </a:path>
              <a:path w="6683375" h="3365500">
                <a:moveTo>
                  <a:pt x="6653201" y="0"/>
                </a:moveTo>
                <a:lnTo>
                  <a:pt x="6626978" y="0"/>
                </a:lnTo>
                <a:lnTo>
                  <a:pt x="6617012" y="12700"/>
                </a:lnTo>
                <a:lnTo>
                  <a:pt x="6648737" y="12700"/>
                </a:lnTo>
                <a:lnTo>
                  <a:pt x="6653201" y="0"/>
                </a:lnTo>
                <a:close/>
              </a:path>
              <a:path w="6683375" h="3365500">
                <a:moveTo>
                  <a:pt x="6673294" y="0"/>
                </a:moveTo>
                <a:lnTo>
                  <a:pt x="6666743" y="12700"/>
                </a:lnTo>
                <a:lnTo>
                  <a:pt x="6673825" y="12700"/>
                </a:lnTo>
                <a:lnTo>
                  <a:pt x="6673294" y="0"/>
                </a:lnTo>
                <a:close/>
              </a:path>
              <a:path w="6683375" h="3365500">
                <a:moveTo>
                  <a:pt x="4118837" y="0"/>
                </a:moveTo>
                <a:lnTo>
                  <a:pt x="4112571" y="0"/>
                </a:lnTo>
                <a:lnTo>
                  <a:pt x="4113963" y="10080"/>
                </a:lnTo>
                <a:lnTo>
                  <a:pt x="4118837" y="0"/>
                </a:lnTo>
                <a:close/>
              </a:path>
              <a:path w="6683375" h="3365500">
                <a:moveTo>
                  <a:pt x="2839303" y="0"/>
                </a:moveTo>
                <a:lnTo>
                  <a:pt x="2832886" y="0"/>
                </a:lnTo>
                <a:lnTo>
                  <a:pt x="2835287" y="8828"/>
                </a:lnTo>
                <a:lnTo>
                  <a:pt x="2839303" y="0"/>
                </a:lnTo>
                <a:close/>
              </a:path>
              <a:path w="6683375" h="3365500">
                <a:moveTo>
                  <a:pt x="2327490" y="0"/>
                </a:moveTo>
                <a:lnTo>
                  <a:pt x="2321011" y="0"/>
                </a:lnTo>
                <a:lnTo>
                  <a:pt x="2323755" y="8423"/>
                </a:lnTo>
                <a:lnTo>
                  <a:pt x="2327490" y="0"/>
                </a:lnTo>
                <a:close/>
              </a:path>
              <a:path w="6683375" h="3365500">
                <a:moveTo>
                  <a:pt x="1047956" y="0"/>
                </a:moveTo>
                <a:lnTo>
                  <a:pt x="1041325" y="0"/>
                </a:lnTo>
                <a:lnTo>
                  <a:pt x="1044811" y="7582"/>
                </a:lnTo>
                <a:lnTo>
                  <a:pt x="1047956" y="0"/>
                </a:lnTo>
                <a:close/>
              </a:path>
              <a:path w="6683375" h="3365500">
                <a:moveTo>
                  <a:pt x="536142" y="0"/>
                </a:moveTo>
                <a:lnTo>
                  <a:pt x="529451" y="0"/>
                </a:lnTo>
                <a:lnTo>
                  <a:pt x="533198" y="7299"/>
                </a:lnTo>
                <a:lnTo>
                  <a:pt x="536142" y="0"/>
                </a:lnTo>
                <a:close/>
              </a:path>
              <a:path w="6683375" h="3365500">
                <a:moveTo>
                  <a:pt x="1813778" y="0"/>
                </a:moveTo>
                <a:lnTo>
                  <a:pt x="1809137" y="0"/>
                </a:lnTo>
                <a:lnTo>
                  <a:pt x="1810408" y="3351"/>
                </a:lnTo>
                <a:lnTo>
                  <a:pt x="1813778" y="0"/>
                </a:lnTo>
                <a:close/>
              </a:path>
              <a:path w="6683375" h="3365500">
                <a:moveTo>
                  <a:pt x="3604679" y="0"/>
                </a:moveTo>
                <a:lnTo>
                  <a:pt x="3600696" y="0"/>
                </a:lnTo>
                <a:lnTo>
                  <a:pt x="3601232" y="2794"/>
                </a:lnTo>
                <a:lnTo>
                  <a:pt x="3604679" y="0"/>
                </a:lnTo>
                <a:close/>
              </a:path>
              <a:path w="6683375" h="3365500">
                <a:moveTo>
                  <a:pt x="4628051" y="0"/>
                </a:moveTo>
                <a:lnTo>
                  <a:pt x="4624446" y="0"/>
                </a:lnTo>
                <a:lnTo>
                  <a:pt x="4624656" y="2490"/>
                </a:lnTo>
                <a:lnTo>
                  <a:pt x="4628051" y="0"/>
                </a:lnTo>
                <a:close/>
              </a:path>
              <a:path w="6683375" h="3365500">
                <a:moveTo>
                  <a:pt x="5139737" y="0"/>
                </a:moveTo>
                <a:lnTo>
                  <a:pt x="5136319" y="0"/>
                </a:lnTo>
                <a:lnTo>
                  <a:pt x="5136392" y="2342"/>
                </a:lnTo>
                <a:lnTo>
                  <a:pt x="5139737" y="0"/>
                </a:lnTo>
                <a:close/>
              </a:path>
              <a:path w="6683375" h="3365500">
                <a:moveTo>
                  <a:pt x="1709569" y="0"/>
                </a:moveTo>
                <a:lnTo>
                  <a:pt x="1709230" y="0"/>
                </a:lnTo>
                <a:lnTo>
                  <a:pt x="1708968" y="1585"/>
                </a:lnTo>
                <a:lnTo>
                  <a:pt x="1709569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936" y="1511875"/>
            <a:ext cx="6983468" cy="44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5166" y="2294483"/>
            <a:ext cx="4432935" cy="2794000"/>
          </a:xfrm>
          <a:custGeom>
            <a:avLst/>
            <a:gdLst/>
            <a:ahLst/>
            <a:cxnLst/>
            <a:rect l="l" t="t" r="r" b="b"/>
            <a:pathLst>
              <a:path w="4432934" h="2794000">
                <a:moveTo>
                  <a:pt x="78054" y="2768600"/>
                </a:moveTo>
                <a:lnTo>
                  <a:pt x="7148" y="2768600"/>
                </a:lnTo>
                <a:lnTo>
                  <a:pt x="9084" y="2794000"/>
                </a:lnTo>
                <a:lnTo>
                  <a:pt x="15144" y="2794000"/>
                </a:lnTo>
                <a:lnTo>
                  <a:pt x="22170" y="2781300"/>
                </a:lnTo>
                <a:lnTo>
                  <a:pt x="73383" y="2781300"/>
                </a:lnTo>
                <a:lnTo>
                  <a:pt x="78054" y="2768600"/>
                </a:lnTo>
                <a:close/>
              </a:path>
              <a:path w="4432934" h="2794000">
                <a:moveTo>
                  <a:pt x="65261" y="2781300"/>
                </a:moveTo>
                <a:lnTo>
                  <a:pt x="25321" y="2781300"/>
                </a:lnTo>
                <a:lnTo>
                  <a:pt x="25436" y="2794000"/>
                </a:lnTo>
                <a:lnTo>
                  <a:pt x="55986" y="2794000"/>
                </a:lnTo>
                <a:lnTo>
                  <a:pt x="65261" y="2781300"/>
                </a:lnTo>
                <a:close/>
              </a:path>
              <a:path w="4432934" h="2794000">
                <a:moveTo>
                  <a:pt x="109990" y="2755900"/>
                </a:moveTo>
                <a:lnTo>
                  <a:pt x="92553" y="2755900"/>
                </a:lnTo>
                <a:lnTo>
                  <a:pt x="73776" y="2781300"/>
                </a:lnTo>
                <a:lnTo>
                  <a:pt x="59620" y="2794000"/>
                </a:lnTo>
                <a:lnTo>
                  <a:pt x="89984" y="2794000"/>
                </a:lnTo>
                <a:lnTo>
                  <a:pt x="95863" y="2781300"/>
                </a:lnTo>
                <a:lnTo>
                  <a:pt x="217021" y="2781300"/>
                </a:lnTo>
                <a:lnTo>
                  <a:pt x="221537" y="2768600"/>
                </a:lnTo>
                <a:lnTo>
                  <a:pt x="99484" y="2768600"/>
                </a:lnTo>
                <a:lnTo>
                  <a:pt x="100659" y="2767976"/>
                </a:lnTo>
                <a:lnTo>
                  <a:pt x="109990" y="2755900"/>
                </a:lnTo>
                <a:close/>
              </a:path>
              <a:path w="4432934" h="2794000">
                <a:moveTo>
                  <a:pt x="117623" y="2781300"/>
                </a:moveTo>
                <a:lnTo>
                  <a:pt x="105500" y="2781300"/>
                </a:lnTo>
                <a:lnTo>
                  <a:pt x="92167" y="2794000"/>
                </a:lnTo>
                <a:lnTo>
                  <a:pt x="115749" y="2794000"/>
                </a:lnTo>
                <a:lnTo>
                  <a:pt x="117623" y="2781300"/>
                </a:lnTo>
                <a:close/>
              </a:path>
              <a:path w="4432934" h="2794000">
                <a:moveTo>
                  <a:pt x="158715" y="2781300"/>
                </a:moveTo>
                <a:lnTo>
                  <a:pt x="139479" y="2781300"/>
                </a:lnTo>
                <a:lnTo>
                  <a:pt x="133388" y="2794000"/>
                </a:lnTo>
                <a:lnTo>
                  <a:pt x="151113" y="2794000"/>
                </a:lnTo>
                <a:lnTo>
                  <a:pt x="158715" y="2781300"/>
                </a:lnTo>
                <a:close/>
              </a:path>
              <a:path w="4432934" h="2794000">
                <a:moveTo>
                  <a:pt x="207979" y="2781300"/>
                </a:moveTo>
                <a:lnTo>
                  <a:pt x="170547" y="2781300"/>
                </a:lnTo>
                <a:lnTo>
                  <a:pt x="171651" y="2794000"/>
                </a:lnTo>
                <a:lnTo>
                  <a:pt x="202002" y="2794000"/>
                </a:lnTo>
                <a:lnTo>
                  <a:pt x="207979" y="2781300"/>
                </a:lnTo>
                <a:close/>
              </a:path>
              <a:path w="4432934" h="2794000">
                <a:moveTo>
                  <a:pt x="294086" y="2781300"/>
                </a:moveTo>
                <a:lnTo>
                  <a:pt x="225800" y="2781300"/>
                </a:lnTo>
                <a:lnTo>
                  <a:pt x="222029" y="2794000"/>
                </a:lnTo>
                <a:lnTo>
                  <a:pt x="287846" y="2794000"/>
                </a:lnTo>
                <a:lnTo>
                  <a:pt x="294086" y="2781300"/>
                </a:lnTo>
                <a:close/>
              </a:path>
              <a:path w="4432934" h="2794000">
                <a:moveTo>
                  <a:pt x="313777" y="2768600"/>
                </a:moveTo>
                <a:lnTo>
                  <a:pt x="304646" y="2781300"/>
                </a:lnTo>
                <a:lnTo>
                  <a:pt x="299584" y="2794000"/>
                </a:lnTo>
                <a:lnTo>
                  <a:pt x="316822" y="2794000"/>
                </a:lnTo>
                <a:lnTo>
                  <a:pt x="322102" y="2781300"/>
                </a:lnTo>
                <a:lnTo>
                  <a:pt x="309829" y="2781300"/>
                </a:lnTo>
                <a:lnTo>
                  <a:pt x="313777" y="2768600"/>
                </a:lnTo>
                <a:close/>
              </a:path>
              <a:path w="4432934" h="2794000">
                <a:moveTo>
                  <a:pt x="332450" y="2768600"/>
                </a:moveTo>
                <a:lnTo>
                  <a:pt x="329104" y="2768600"/>
                </a:lnTo>
                <a:lnTo>
                  <a:pt x="322102" y="2781300"/>
                </a:lnTo>
                <a:lnTo>
                  <a:pt x="316822" y="2794000"/>
                </a:lnTo>
                <a:lnTo>
                  <a:pt x="323509" y="2794000"/>
                </a:lnTo>
                <a:lnTo>
                  <a:pt x="323894" y="2781300"/>
                </a:lnTo>
                <a:lnTo>
                  <a:pt x="327261" y="2781300"/>
                </a:lnTo>
                <a:lnTo>
                  <a:pt x="332450" y="2768600"/>
                </a:lnTo>
                <a:close/>
              </a:path>
              <a:path w="4432934" h="2794000">
                <a:moveTo>
                  <a:pt x="334895" y="2781300"/>
                </a:moveTo>
                <a:lnTo>
                  <a:pt x="323894" y="2781300"/>
                </a:lnTo>
                <a:lnTo>
                  <a:pt x="323509" y="2794000"/>
                </a:lnTo>
                <a:lnTo>
                  <a:pt x="324027" y="2794000"/>
                </a:lnTo>
                <a:lnTo>
                  <a:pt x="334895" y="2781300"/>
                </a:lnTo>
                <a:close/>
              </a:path>
              <a:path w="4432934" h="2794000">
                <a:moveTo>
                  <a:pt x="377530" y="2781300"/>
                </a:moveTo>
                <a:lnTo>
                  <a:pt x="341259" y="2781300"/>
                </a:lnTo>
                <a:lnTo>
                  <a:pt x="346214" y="2794000"/>
                </a:lnTo>
                <a:lnTo>
                  <a:pt x="368914" y="2794000"/>
                </a:lnTo>
                <a:lnTo>
                  <a:pt x="377530" y="2781300"/>
                </a:lnTo>
                <a:close/>
              </a:path>
              <a:path w="4432934" h="2794000">
                <a:moveTo>
                  <a:pt x="417531" y="2781300"/>
                </a:moveTo>
                <a:lnTo>
                  <a:pt x="390014" y="2781300"/>
                </a:lnTo>
                <a:lnTo>
                  <a:pt x="385827" y="2794000"/>
                </a:lnTo>
                <a:lnTo>
                  <a:pt x="414390" y="2794000"/>
                </a:lnTo>
                <a:lnTo>
                  <a:pt x="417531" y="2781300"/>
                </a:lnTo>
                <a:close/>
              </a:path>
              <a:path w="4432934" h="2794000">
                <a:moveTo>
                  <a:pt x="437062" y="2781300"/>
                </a:moveTo>
                <a:lnTo>
                  <a:pt x="417531" y="2781300"/>
                </a:lnTo>
                <a:lnTo>
                  <a:pt x="422941" y="2794000"/>
                </a:lnTo>
                <a:lnTo>
                  <a:pt x="434237" y="2794000"/>
                </a:lnTo>
                <a:lnTo>
                  <a:pt x="437062" y="2781300"/>
                </a:lnTo>
                <a:close/>
              </a:path>
              <a:path w="4432934" h="2794000">
                <a:moveTo>
                  <a:pt x="476744" y="2781300"/>
                </a:moveTo>
                <a:lnTo>
                  <a:pt x="448287" y="2781300"/>
                </a:lnTo>
                <a:lnTo>
                  <a:pt x="446624" y="2794000"/>
                </a:lnTo>
                <a:lnTo>
                  <a:pt x="487017" y="2794000"/>
                </a:lnTo>
                <a:lnTo>
                  <a:pt x="476744" y="2781300"/>
                </a:lnTo>
                <a:close/>
              </a:path>
              <a:path w="4432934" h="2794000">
                <a:moveTo>
                  <a:pt x="536652" y="2781300"/>
                </a:moveTo>
                <a:lnTo>
                  <a:pt x="495336" y="2781300"/>
                </a:lnTo>
                <a:lnTo>
                  <a:pt x="494883" y="2794000"/>
                </a:lnTo>
                <a:lnTo>
                  <a:pt x="533162" y="2794000"/>
                </a:lnTo>
                <a:lnTo>
                  <a:pt x="536652" y="2781300"/>
                </a:lnTo>
                <a:close/>
              </a:path>
              <a:path w="4432934" h="2794000">
                <a:moveTo>
                  <a:pt x="598147" y="2755900"/>
                </a:moveTo>
                <a:lnTo>
                  <a:pt x="570840" y="2755900"/>
                </a:lnTo>
                <a:lnTo>
                  <a:pt x="565738" y="2768600"/>
                </a:lnTo>
                <a:lnTo>
                  <a:pt x="332450" y="2768600"/>
                </a:lnTo>
                <a:lnTo>
                  <a:pt x="327261" y="2781300"/>
                </a:lnTo>
                <a:lnTo>
                  <a:pt x="539276" y="2781300"/>
                </a:lnTo>
                <a:lnTo>
                  <a:pt x="539238" y="2794000"/>
                </a:lnTo>
                <a:lnTo>
                  <a:pt x="565478" y="2794000"/>
                </a:lnTo>
                <a:lnTo>
                  <a:pt x="576354" y="2781300"/>
                </a:lnTo>
                <a:lnTo>
                  <a:pt x="589506" y="2768600"/>
                </a:lnTo>
                <a:lnTo>
                  <a:pt x="596673" y="2758452"/>
                </a:lnTo>
                <a:lnTo>
                  <a:pt x="598147" y="2755900"/>
                </a:lnTo>
                <a:close/>
              </a:path>
              <a:path w="4432934" h="2794000">
                <a:moveTo>
                  <a:pt x="615321" y="2755900"/>
                </a:moveTo>
                <a:lnTo>
                  <a:pt x="598476" y="2755900"/>
                </a:lnTo>
                <a:lnTo>
                  <a:pt x="596623" y="2758539"/>
                </a:lnTo>
                <a:lnTo>
                  <a:pt x="583484" y="2781300"/>
                </a:lnTo>
                <a:lnTo>
                  <a:pt x="572872" y="2794000"/>
                </a:lnTo>
                <a:lnTo>
                  <a:pt x="598351" y="2794000"/>
                </a:lnTo>
                <a:lnTo>
                  <a:pt x="609375" y="2781300"/>
                </a:lnTo>
                <a:lnTo>
                  <a:pt x="726992" y="2781300"/>
                </a:lnTo>
                <a:lnTo>
                  <a:pt x="731090" y="2768600"/>
                </a:lnTo>
                <a:lnTo>
                  <a:pt x="607018" y="2768600"/>
                </a:lnTo>
                <a:lnTo>
                  <a:pt x="615321" y="2755900"/>
                </a:lnTo>
                <a:close/>
              </a:path>
              <a:path w="4432934" h="2794000">
                <a:moveTo>
                  <a:pt x="629782" y="2781300"/>
                </a:moveTo>
                <a:lnTo>
                  <a:pt x="617265" y="2781300"/>
                </a:lnTo>
                <a:lnTo>
                  <a:pt x="607347" y="2794000"/>
                </a:lnTo>
                <a:lnTo>
                  <a:pt x="629418" y="2794000"/>
                </a:lnTo>
                <a:lnTo>
                  <a:pt x="629782" y="2781300"/>
                </a:lnTo>
                <a:close/>
              </a:path>
              <a:path w="4432934" h="2794000">
                <a:moveTo>
                  <a:pt x="671005" y="2781300"/>
                </a:moveTo>
                <a:lnTo>
                  <a:pt x="651921" y="2781300"/>
                </a:lnTo>
                <a:lnTo>
                  <a:pt x="647472" y="2794000"/>
                </a:lnTo>
                <a:lnTo>
                  <a:pt x="664781" y="2794000"/>
                </a:lnTo>
                <a:lnTo>
                  <a:pt x="671005" y="2781300"/>
                </a:lnTo>
                <a:close/>
              </a:path>
              <a:path w="4432934" h="2794000">
                <a:moveTo>
                  <a:pt x="720421" y="2781300"/>
                </a:moveTo>
                <a:lnTo>
                  <a:pt x="682989" y="2781300"/>
                </a:lnTo>
                <a:lnTo>
                  <a:pt x="684357" y="2794000"/>
                </a:lnTo>
                <a:lnTo>
                  <a:pt x="715802" y="2794000"/>
                </a:lnTo>
                <a:lnTo>
                  <a:pt x="720421" y="2781300"/>
                </a:lnTo>
                <a:close/>
              </a:path>
              <a:path w="4432934" h="2794000">
                <a:moveTo>
                  <a:pt x="807123" y="2781300"/>
                </a:moveTo>
                <a:lnTo>
                  <a:pt x="738113" y="2781300"/>
                </a:lnTo>
                <a:lnTo>
                  <a:pt x="735697" y="2794000"/>
                </a:lnTo>
                <a:lnTo>
                  <a:pt x="795027" y="2794000"/>
                </a:lnTo>
                <a:lnTo>
                  <a:pt x="807123" y="2781300"/>
                </a:lnTo>
                <a:close/>
              </a:path>
              <a:path w="4432934" h="2794000">
                <a:moveTo>
                  <a:pt x="823200" y="2768600"/>
                </a:moveTo>
                <a:lnTo>
                  <a:pt x="817090" y="2781300"/>
                </a:lnTo>
                <a:lnTo>
                  <a:pt x="813382" y="2794000"/>
                </a:lnTo>
                <a:lnTo>
                  <a:pt x="833523" y="2794000"/>
                </a:lnTo>
                <a:lnTo>
                  <a:pt x="833946" y="2781300"/>
                </a:lnTo>
                <a:lnTo>
                  <a:pt x="819536" y="2781300"/>
                </a:lnTo>
                <a:lnTo>
                  <a:pt x="823200" y="2768600"/>
                </a:lnTo>
                <a:close/>
              </a:path>
              <a:path w="4432934" h="2794000">
                <a:moveTo>
                  <a:pt x="835637" y="2781300"/>
                </a:moveTo>
                <a:lnTo>
                  <a:pt x="833946" y="2781300"/>
                </a:lnTo>
                <a:lnTo>
                  <a:pt x="833523" y="2794000"/>
                </a:lnTo>
                <a:lnTo>
                  <a:pt x="836963" y="2791370"/>
                </a:lnTo>
                <a:lnTo>
                  <a:pt x="835637" y="2781300"/>
                </a:lnTo>
                <a:close/>
              </a:path>
              <a:path w="4432934" h="2794000">
                <a:moveTo>
                  <a:pt x="836963" y="2791370"/>
                </a:moveTo>
                <a:lnTo>
                  <a:pt x="833523" y="2794000"/>
                </a:lnTo>
                <a:lnTo>
                  <a:pt x="837309" y="2794000"/>
                </a:lnTo>
                <a:lnTo>
                  <a:pt x="836963" y="2791370"/>
                </a:lnTo>
                <a:close/>
              </a:path>
              <a:path w="4432934" h="2794000">
                <a:moveTo>
                  <a:pt x="877133" y="2781300"/>
                </a:moveTo>
                <a:lnTo>
                  <a:pt x="855032" y="2781300"/>
                </a:lnTo>
                <a:lnTo>
                  <a:pt x="851183" y="2794000"/>
                </a:lnTo>
                <a:lnTo>
                  <a:pt x="882031" y="2794000"/>
                </a:lnTo>
                <a:lnTo>
                  <a:pt x="877133" y="2781300"/>
                </a:lnTo>
                <a:close/>
              </a:path>
              <a:path w="4432934" h="2794000">
                <a:moveTo>
                  <a:pt x="943217" y="2781300"/>
                </a:moveTo>
                <a:lnTo>
                  <a:pt x="886442" y="2781300"/>
                </a:lnTo>
                <a:lnTo>
                  <a:pt x="887420" y="2794000"/>
                </a:lnTo>
                <a:lnTo>
                  <a:pt x="938296" y="2794000"/>
                </a:lnTo>
                <a:lnTo>
                  <a:pt x="943217" y="2781300"/>
                </a:lnTo>
                <a:close/>
              </a:path>
              <a:path w="4432934" h="2794000">
                <a:moveTo>
                  <a:pt x="959316" y="2781300"/>
                </a:moveTo>
                <a:lnTo>
                  <a:pt x="943828" y="2781300"/>
                </a:lnTo>
                <a:lnTo>
                  <a:pt x="942886" y="2794000"/>
                </a:lnTo>
                <a:lnTo>
                  <a:pt x="956675" y="2794000"/>
                </a:lnTo>
                <a:lnTo>
                  <a:pt x="959316" y="2781300"/>
                </a:lnTo>
                <a:close/>
              </a:path>
              <a:path w="4432934" h="2794000">
                <a:moveTo>
                  <a:pt x="992887" y="2781300"/>
                </a:moveTo>
                <a:lnTo>
                  <a:pt x="971306" y="2781300"/>
                </a:lnTo>
                <a:lnTo>
                  <a:pt x="967259" y="2794000"/>
                </a:lnTo>
                <a:lnTo>
                  <a:pt x="985413" y="2794000"/>
                </a:lnTo>
                <a:lnTo>
                  <a:pt x="991749" y="2787838"/>
                </a:lnTo>
                <a:lnTo>
                  <a:pt x="992887" y="2781300"/>
                </a:lnTo>
                <a:close/>
              </a:path>
              <a:path w="4432934" h="2794000">
                <a:moveTo>
                  <a:pt x="1004322" y="2781300"/>
                </a:moveTo>
                <a:lnTo>
                  <a:pt x="998472" y="2781300"/>
                </a:lnTo>
                <a:lnTo>
                  <a:pt x="991749" y="2787838"/>
                </a:lnTo>
                <a:lnTo>
                  <a:pt x="990677" y="2794000"/>
                </a:lnTo>
                <a:lnTo>
                  <a:pt x="997661" y="2794000"/>
                </a:lnTo>
                <a:lnTo>
                  <a:pt x="1004322" y="2781300"/>
                </a:lnTo>
                <a:close/>
              </a:path>
              <a:path w="4432934" h="2794000">
                <a:moveTo>
                  <a:pt x="1044385" y="2781300"/>
                </a:moveTo>
                <a:lnTo>
                  <a:pt x="1004322" y="2781300"/>
                </a:lnTo>
                <a:lnTo>
                  <a:pt x="1005236" y="2794000"/>
                </a:lnTo>
                <a:lnTo>
                  <a:pt x="1042088" y="2794000"/>
                </a:lnTo>
                <a:lnTo>
                  <a:pt x="1044385" y="2781300"/>
                </a:lnTo>
                <a:close/>
              </a:path>
              <a:path w="4432934" h="2794000">
                <a:moveTo>
                  <a:pt x="1089797" y="2781300"/>
                </a:moveTo>
                <a:lnTo>
                  <a:pt x="1050338" y="2781300"/>
                </a:lnTo>
                <a:lnTo>
                  <a:pt x="1051373" y="2794000"/>
                </a:lnTo>
                <a:lnTo>
                  <a:pt x="1082055" y="2794000"/>
                </a:lnTo>
                <a:lnTo>
                  <a:pt x="1089797" y="2781300"/>
                </a:lnTo>
                <a:close/>
              </a:path>
              <a:path w="4432934" h="2794000">
                <a:moveTo>
                  <a:pt x="1096699" y="2772853"/>
                </a:moveTo>
                <a:lnTo>
                  <a:pt x="1093191" y="2781300"/>
                </a:lnTo>
                <a:lnTo>
                  <a:pt x="1086125" y="2794000"/>
                </a:lnTo>
                <a:lnTo>
                  <a:pt x="1113398" y="2794000"/>
                </a:lnTo>
                <a:lnTo>
                  <a:pt x="1120439" y="2781300"/>
                </a:lnTo>
                <a:lnTo>
                  <a:pt x="1096387" y="2781300"/>
                </a:lnTo>
                <a:lnTo>
                  <a:pt x="1096699" y="2772853"/>
                </a:lnTo>
                <a:close/>
              </a:path>
              <a:path w="4432934" h="2794000">
                <a:moveTo>
                  <a:pt x="1141940" y="2781300"/>
                </a:moveTo>
                <a:lnTo>
                  <a:pt x="1129030" y="2781300"/>
                </a:lnTo>
                <a:lnTo>
                  <a:pt x="1122525" y="2794000"/>
                </a:lnTo>
                <a:lnTo>
                  <a:pt x="1143086" y="2794000"/>
                </a:lnTo>
                <a:lnTo>
                  <a:pt x="1141940" y="2781300"/>
                </a:lnTo>
                <a:close/>
              </a:path>
              <a:path w="4432934" h="2794000">
                <a:moveTo>
                  <a:pt x="1183295" y="2781300"/>
                </a:moveTo>
                <a:lnTo>
                  <a:pt x="1164363" y="2781300"/>
                </a:lnTo>
                <a:lnTo>
                  <a:pt x="1161555" y="2794000"/>
                </a:lnTo>
                <a:lnTo>
                  <a:pt x="1180852" y="2794000"/>
                </a:lnTo>
                <a:lnTo>
                  <a:pt x="1183295" y="2781300"/>
                </a:lnTo>
                <a:close/>
              </a:path>
              <a:path w="4432934" h="2794000">
                <a:moveTo>
                  <a:pt x="1232865" y="2781300"/>
                </a:moveTo>
                <a:lnTo>
                  <a:pt x="1195433" y="2781300"/>
                </a:lnTo>
                <a:lnTo>
                  <a:pt x="1197062" y="2794000"/>
                </a:lnTo>
                <a:lnTo>
                  <a:pt x="1229602" y="2794000"/>
                </a:lnTo>
                <a:lnTo>
                  <a:pt x="1232865" y="2781300"/>
                </a:lnTo>
                <a:close/>
              </a:path>
              <a:path w="4432934" h="2794000">
                <a:moveTo>
                  <a:pt x="1318733" y="2781300"/>
                </a:moveTo>
                <a:lnTo>
                  <a:pt x="1250425" y="2781300"/>
                </a:lnTo>
                <a:lnTo>
                  <a:pt x="1249366" y="2794000"/>
                </a:lnTo>
                <a:lnTo>
                  <a:pt x="1309528" y="2794000"/>
                </a:lnTo>
                <a:lnTo>
                  <a:pt x="1318733" y="2781300"/>
                </a:lnTo>
                <a:close/>
              </a:path>
              <a:path w="4432934" h="2794000">
                <a:moveTo>
                  <a:pt x="1348051" y="2768600"/>
                </a:moveTo>
                <a:lnTo>
                  <a:pt x="1332622" y="2768600"/>
                </a:lnTo>
                <a:lnTo>
                  <a:pt x="1329505" y="2781443"/>
                </a:lnTo>
                <a:lnTo>
                  <a:pt x="1327183" y="2794000"/>
                </a:lnTo>
                <a:lnTo>
                  <a:pt x="1342959" y="2794000"/>
                </a:lnTo>
                <a:lnTo>
                  <a:pt x="1344861" y="2781300"/>
                </a:lnTo>
                <a:lnTo>
                  <a:pt x="1348051" y="2768600"/>
                </a:lnTo>
                <a:close/>
              </a:path>
              <a:path w="4432934" h="2794000">
                <a:moveTo>
                  <a:pt x="1358021" y="2755900"/>
                </a:moveTo>
                <a:lnTo>
                  <a:pt x="1353332" y="2755900"/>
                </a:lnTo>
                <a:lnTo>
                  <a:pt x="1351459" y="2768600"/>
                </a:lnTo>
                <a:lnTo>
                  <a:pt x="1348051" y="2768600"/>
                </a:lnTo>
                <a:lnTo>
                  <a:pt x="1344861" y="2781300"/>
                </a:lnTo>
                <a:lnTo>
                  <a:pt x="1342959" y="2794000"/>
                </a:lnTo>
                <a:lnTo>
                  <a:pt x="1350383" y="2794000"/>
                </a:lnTo>
                <a:lnTo>
                  <a:pt x="1350894" y="2793268"/>
                </a:lnTo>
                <a:lnTo>
                  <a:pt x="1347379" y="2781300"/>
                </a:lnTo>
                <a:lnTo>
                  <a:pt x="1345791" y="2781300"/>
                </a:lnTo>
                <a:lnTo>
                  <a:pt x="1352816" y="2768600"/>
                </a:lnTo>
                <a:lnTo>
                  <a:pt x="1358021" y="2755900"/>
                </a:lnTo>
                <a:close/>
              </a:path>
              <a:path w="4432934" h="2794000">
                <a:moveTo>
                  <a:pt x="1350894" y="2793268"/>
                </a:moveTo>
                <a:lnTo>
                  <a:pt x="1350383" y="2794000"/>
                </a:lnTo>
                <a:lnTo>
                  <a:pt x="1351109" y="2794000"/>
                </a:lnTo>
                <a:lnTo>
                  <a:pt x="1350894" y="2793268"/>
                </a:lnTo>
                <a:close/>
              </a:path>
              <a:path w="4432934" h="2794000">
                <a:moveTo>
                  <a:pt x="1401895" y="2781300"/>
                </a:moveTo>
                <a:lnTo>
                  <a:pt x="1364468" y="2781300"/>
                </a:lnTo>
                <a:lnTo>
                  <a:pt x="1372014" y="2794000"/>
                </a:lnTo>
                <a:lnTo>
                  <a:pt x="1397304" y="2794000"/>
                </a:lnTo>
                <a:lnTo>
                  <a:pt x="1401895" y="2781300"/>
                </a:lnTo>
                <a:close/>
              </a:path>
              <a:path w="4432934" h="2794000">
                <a:moveTo>
                  <a:pt x="1441296" y="2781300"/>
                </a:moveTo>
                <a:lnTo>
                  <a:pt x="1414934" y="2781300"/>
                </a:lnTo>
                <a:lnTo>
                  <a:pt x="1411904" y="2794000"/>
                </a:lnTo>
                <a:lnTo>
                  <a:pt x="1440468" y="2794000"/>
                </a:lnTo>
                <a:lnTo>
                  <a:pt x="1441296" y="2781300"/>
                </a:lnTo>
                <a:close/>
              </a:path>
              <a:path w="4432934" h="2794000">
                <a:moveTo>
                  <a:pt x="1461105" y="2781300"/>
                </a:moveTo>
                <a:lnTo>
                  <a:pt x="1441296" y="2781300"/>
                </a:lnTo>
                <a:lnTo>
                  <a:pt x="1448464" y="2794000"/>
                </a:lnTo>
                <a:lnTo>
                  <a:pt x="1462303" y="2794000"/>
                </a:lnTo>
                <a:lnTo>
                  <a:pt x="1461105" y="2781300"/>
                </a:lnTo>
                <a:close/>
              </a:path>
              <a:path w="4432934" h="2794000">
                <a:moveTo>
                  <a:pt x="1505130" y="2781300"/>
                </a:moveTo>
                <a:lnTo>
                  <a:pt x="1472741" y="2781300"/>
                </a:lnTo>
                <a:lnTo>
                  <a:pt x="1472400" y="2794000"/>
                </a:lnTo>
                <a:lnTo>
                  <a:pt x="1512401" y="2794000"/>
                </a:lnTo>
                <a:lnTo>
                  <a:pt x="1505130" y="2781300"/>
                </a:lnTo>
                <a:close/>
              </a:path>
              <a:path w="4432934" h="2794000">
                <a:moveTo>
                  <a:pt x="1558983" y="2781300"/>
                </a:moveTo>
                <a:lnTo>
                  <a:pt x="1518685" y="2781300"/>
                </a:lnTo>
                <a:lnTo>
                  <a:pt x="1523458" y="2794000"/>
                </a:lnTo>
                <a:lnTo>
                  <a:pt x="1558684" y="2794000"/>
                </a:lnTo>
                <a:lnTo>
                  <a:pt x="1558983" y="2781300"/>
                </a:lnTo>
                <a:close/>
              </a:path>
              <a:path w="4432934" h="2794000">
                <a:moveTo>
                  <a:pt x="1384025" y="2755900"/>
                </a:moveTo>
                <a:lnTo>
                  <a:pt x="1358021" y="2755900"/>
                </a:lnTo>
                <a:lnTo>
                  <a:pt x="1352816" y="2768600"/>
                </a:lnTo>
                <a:lnTo>
                  <a:pt x="1345791" y="2781300"/>
                </a:lnTo>
                <a:lnTo>
                  <a:pt x="1558983" y="2781300"/>
                </a:lnTo>
                <a:lnTo>
                  <a:pt x="1567112" y="2794000"/>
                </a:lnTo>
                <a:lnTo>
                  <a:pt x="1593314" y="2794000"/>
                </a:lnTo>
                <a:lnTo>
                  <a:pt x="1599896" y="2781300"/>
                </a:lnTo>
                <a:lnTo>
                  <a:pt x="1604534" y="2772639"/>
                </a:lnTo>
                <a:lnTo>
                  <a:pt x="1604826" y="2768600"/>
                </a:lnTo>
                <a:lnTo>
                  <a:pt x="1385986" y="2768600"/>
                </a:lnTo>
                <a:lnTo>
                  <a:pt x="1384025" y="2755900"/>
                </a:lnTo>
                <a:close/>
              </a:path>
              <a:path w="4432934" h="2794000">
                <a:moveTo>
                  <a:pt x="1616240" y="2781300"/>
                </a:moveTo>
                <a:lnTo>
                  <a:pt x="1602611" y="2781300"/>
                </a:lnTo>
                <a:lnTo>
                  <a:pt x="1603369" y="2794000"/>
                </a:lnTo>
                <a:lnTo>
                  <a:pt x="1616240" y="2781300"/>
                </a:lnTo>
                <a:close/>
              </a:path>
              <a:path w="4432934" h="2794000">
                <a:moveTo>
                  <a:pt x="1642875" y="2781300"/>
                </a:moveTo>
                <a:lnTo>
                  <a:pt x="1621135" y="2781300"/>
                </a:lnTo>
                <a:lnTo>
                  <a:pt x="1620144" y="2794000"/>
                </a:lnTo>
                <a:lnTo>
                  <a:pt x="1651187" y="2794000"/>
                </a:lnTo>
                <a:lnTo>
                  <a:pt x="1642875" y="2781300"/>
                </a:lnTo>
                <a:close/>
              </a:path>
              <a:path w="4432934" h="2794000">
                <a:moveTo>
                  <a:pt x="1710142" y="2781300"/>
                </a:moveTo>
                <a:lnTo>
                  <a:pt x="1654417" y="2781300"/>
                </a:lnTo>
                <a:lnTo>
                  <a:pt x="1657234" y="2794000"/>
                </a:lnTo>
                <a:lnTo>
                  <a:pt x="1707977" y="2794000"/>
                </a:lnTo>
                <a:lnTo>
                  <a:pt x="1708430" y="2792737"/>
                </a:lnTo>
                <a:lnTo>
                  <a:pt x="1710142" y="2781300"/>
                </a:lnTo>
                <a:close/>
              </a:path>
              <a:path w="4432934" h="2794000">
                <a:moveTo>
                  <a:pt x="1708430" y="2792737"/>
                </a:moveTo>
                <a:lnTo>
                  <a:pt x="1707977" y="2794000"/>
                </a:lnTo>
                <a:lnTo>
                  <a:pt x="1708241" y="2794000"/>
                </a:lnTo>
                <a:lnTo>
                  <a:pt x="1708430" y="2792737"/>
                </a:lnTo>
                <a:close/>
              </a:path>
              <a:path w="4432934" h="2794000">
                <a:moveTo>
                  <a:pt x="1727751" y="2781300"/>
                </a:moveTo>
                <a:lnTo>
                  <a:pt x="1712536" y="2781300"/>
                </a:lnTo>
                <a:lnTo>
                  <a:pt x="1708430" y="2792737"/>
                </a:lnTo>
                <a:lnTo>
                  <a:pt x="1708241" y="2794000"/>
                </a:lnTo>
                <a:lnTo>
                  <a:pt x="1727244" y="2794000"/>
                </a:lnTo>
                <a:lnTo>
                  <a:pt x="1727751" y="2781300"/>
                </a:lnTo>
                <a:close/>
              </a:path>
              <a:path w="4432934" h="2794000">
                <a:moveTo>
                  <a:pt x="1761355" y="2781300"/>
                </a:moveTo>
                <a:lnTo>
                  <a:pt x="1739510" y="2781300"/>
                </a:lnTo>
                <a:lnTo>
                  <a:pt x="1737434" y="2794000"/>
                </a:lnTo>
                <a:lnTo>
                  <a:pt x="1755128" y="2794000"/>
                </a:lnTo>
                <a:lnTo>
                  <a:pt x="1760805" y="2786448"/>
                </a:lnTo>
                <a:lnTo>
                  <a:pt x="1761355" y="2781300"/>
                </a:lnTo>
                <a:close/>
              </a:path>
              <a:path w="4432934" h="2794000">
                <a:moveTo>
                  <a:pt x="1773085" y="2781300"/>
                </a:moveTo>
                <a:lnTo>
                  <a:pt x="1764675" y="2781300"/>
                </a:lnTo>
                <a:lnTo>
                  <a:pt x="1760805" y="2786448"/>
                </a:lnTo>
                <a:lnTo>
                  <a:pt x="1759997" y="2794000"/>
                </a:lnTo>
                <a:lnTo>
                  <a:pt x="1768066" y="2794000"/>
                </a:lnTo>
                <a:lnTo>
                  <a:pt x="1773085" y="2781300"/>
                </a:lnTo>
                <a:close/>
              </a:path>
              <a:path w="4432934" h="2794000">
                <a:moveTo>
                  <a:pt x="1811047" y="2781300"/>
                </a:moveTo>
                <a:lnTo>
                  <a:pt x="1773085" y="2781300"/>
                </a:lnTo>
                <a:lnTo>
                  <a:pt x="1775280" y="2794000"/>
                </a:lnTo>
                <a:lnTo>
                  <a:pt x="1812295" y="2794000"/>
                </a:lnTo>
                <a:lnTo>
                  <a:pt x="1811047" y="2781300"/>
                </a:lnTo>
                <a:close/>
              </a:path>
              <a:path w="4432934" h="2794000">
                <a:moveTo>
                  <a:pt x="1859941" y="2768600"/>
                </a:moveTo>
                <a:lnTo>
                  <a:pt x="1649596" y="2768600"/>
                </a:lnTo>
                <a:lnTo>
                  <a:pt x="1652720" y="2781300"/>
                </a:lnTo>
                <a:lnTo>
                  <a:pt x="1819101" y="2781300"/>
                </a:lnTo>
                <a:lnTo>
                  <a:pt x="1820825" y="2794000"/>
                </a:lnTo>
                <a:lnTo>
                  <a:pt x="1851606" y="2794000"/>
                </a:lnTo>
                <a:lnTo>
                  <a:pt x="1857592" y="2782468"/>
                </a:lnTo>
                <a:lnTo>
                  <a:pt x="1857753" y="2781300"/>
                </a:lnTo>
                <a:lnTo>
                  <a:pt x="1859941" y="2768600"/>
                </a:lnTo>
                <a:close/>
              </a:path>
              <a:path w="4432934" h="2794000">
                <a:moveTo>
                  <a:pt x="1887035" y="2781300"/>
                </a:moveTo>
                <a:lnTo>
                  <a:pt x="1858199" y="2781300"/>
                </a:lnTo>
                <a:lnTo>
                  <a:pt x="1857592" y="2782468"/>
                </a:lnTo>
                <a:lnTo>
                  <a:pt x="1856004" y="2794000"/>
                </a:lnTo>
                <a:lnTo>
                  <a:pt x="1885969" y="2794000"/>
                </a:lnTo>
                <a:lnTo>
                  <a:pt x="1887035" y="2781300"/>
                </a:lnTo>
                <a:close/>
              </a:path>
              <a:path w="4432934" h="2794000">
                <a:moveTo>
                  <a:pt x="1910179" y="2781300"/>
                </a:moveTo>
                <a:lnTo>
                  <a:pt x="1896676" y="2781300"/>
                </a:lnTo>
                <a:lnTo>
                  <a:pt x="1895293" y="2794000"/>
                </a:lnTo>
                <a:lnTo>
                  <a:pt x="1913589" y="2794000"/>
                </a:lnTo>
                <a:lnTo>
                  <a:pt x="1910179" y="2781300"/>
                </a:lnTo>
                <a:close/>
              </a:path>
              <a:path w="4432934" h="2794000">
                <a:moveTo>
                  <a:pt x="1951730" y="2781300"/>
                </a:moveTo>
                <a:lnTo>
                  <a:pt x="1933028" y="2781300"/>
                </a:lnTo>
                <a:lnTo>
                  <a:pt x="1932683" y="2794000"/>
                </a:lnTo>
                <a:lnTo>
                  <a:pt x="1950337" y="2794000"/>
                </a:lnTo>
                <a:lnTo>
                  <a:pt x="1951730" y="2781300"/>
                </a:lnTo>
                <a:close/>
              </a:path>
              <a:path w="4432934" h="2794000">
                <a:moveTo>
                  <a:pt x="2001528" y="2781300"/>
                </a:moveTo>
                <a:lnTo>
                  <a:pt x="1964098" y="2781300"/>
                </a:lnTo>
                <a:lnTo>
                  <a:pt x="1966121" y="2794000"/>
                </a:lnTo>
                <a:lnTo>
                  <a:pt x="2000302" y="2794000"/>
                </a:lnTo>
                <a:lnTo>
                  <a:pt x="2001528" y="2781300"/>
                </a:lnTo>
                <a:close/>
              </a:path>
              <a:path w="4432934" h="2794000">
                <a:moveTo>
                  <a:pt x="2086151" y="2781300"/>
                </a:moveTo>
                <a:lnTo>
                  <a:pt x="2018892" y="2781300"/>
                </a:lnTo>
                <a:lnTo>
                  <a:pt x="2019868" y="2794000"/>
                </a:lnTo>
                <a:lnTo>
                  <a:pt x="2081278" y="2794000"/>
                </a:lnTo>
                <a:lnTo>
                  <a:pt x="2086151" y="2781300"/>
                </a:lnTo>
                <a:close/>
              </a:path>
              <a:path w="4432934" h="2794000">
                <a:moveTo>
                  <a:pt x="2111891" y="2755900"/>
                </a:moveTo>
                <a:lnTo>
                  <a:pt x="2084457" y="2755900"/>
                </a:lnTo>
                <a:lnTo>
                  <a:pt x="2079411" y="2768600"/>
                </a:lnTo>
                <a:lnTo>
                  <a:pt x="2096757" y="2768600"/>
                </a:lnTo>
                <a:lnTo>
                  <a:pt x="2098197" y="2781300"/>
                </a:lnTo>
                <a:lnTo>
                  <a:pt x="2097882" y="2794000"/>
                </a:lnTo>
                <a:lnTo>
                  <a:pt x="2116601" y="2794000"/>
                </a:lnTo>
                <a:lnTo>
                  <a:pt x="2115071" y="2781443"/>
                </a:lnTo>
                <a:lnTo>
                  <a:pt x="2114994" y="2781300"/>
                </a:lnTo>
                <a:lnTo>
                  <a:pt x="2110943" y="2781300"/>
                </a:lnTo>
                <a:lnTo>
                  <a:pt x="2113668" y="2768600"/>
                </a:lnTo>
                <a:lnTo>
                  <a:pt x="2113870" y="2767265"/>
                </a:lnTo>
                <a:lnTo>
                  <a:pt x="2113933" y="2766224"/>
                </a:lnTo>
                <a:lnTo>
                  <a:pt x="2111891" y="2755900"/>
                </a:lnTo>
                <a:close/>
              </a:path>
              <a:path w="4432934" h="2794000">
                <a:moveTo>
                  <a:pt x="2115071" y="2781443"/>
                </a:moveTo>
                <a:lnTo>
                  <a:pt x="2116601" y="2794000"/>
                </a:lnTo>
                <a:lnTo>
                  <a:pt x="2119744" y="2790151"/>
                </a:lnTo>
                <a:lnTo>
                  <a:pt x="2115071" y="2781443"/>
                </a:lnTo>
                <a:close/>
              </a:path>
              <a:path w="4432934" h="2794000">
                <a:moveTo>
                  <a:pt x="2119744" y="2790151"/>
                </a:moveTo>
                <a:lnTo>
                  <a:pt x="2116601" y="2794000"/>
                </a:lnTo>
                <a:lnTo>
                  <a:pt x="2121809" y="2794000"/>
                </a:lnTo>
                <a:lnTo>
                  <a:pt x="2119744" y="2790151"/>
                </a:lnTo>
                <a:close/>
              </a:path>
              <a:path w="4432934" h="2794000">
                <a:moveTo>
                  <a:pt x="2153371" y="2781300"/>
                </a:moveTo>
                <a:lnTo>
                  <a:pt x="2131871" y="2781300"/>
                </a:lnTo>
                <a:lnTo>
                  <a:pt x="2132783" y="2794000"/>
                </a:lnTo>
                <a:lnTo>
                  <a:pt x="2163959" y="2794000"/>
                </a:lnTo>
                <a:lnTo>
                  <a:pt x="2153371" y="2781300"/>
                </a:lnTo>
                <a:close/>
              </a:path>
              <a:path w="4432934" h="2794000">
                <a:moveTo>
                  <a:pt x="2221425" y="2781300"/>
                </a:moveTo>
                <a:lnTo>
                  <a:pt x="2166400" y="2781300"/>
                </a:lnTo>
                <a:lnTo>
                  <a:pt x="2170442" y="2794000"/>
                </a:lnTo>
                <a:lnTo>
                  <a:pt x="2221537" y="2794000"/>
                </a:lnTo>
                <a:lnTo>
                  <a:pt x="2221425" y="2781300"/>
                </a:lnTo>
                <a:close/>
              </a:path>
              <a:path w="4432934" h="2794000">
                <a:moveTo>
                  <a:pt x="2240039" y="2781300"/>
                </a:moveTo>
                <a:lnTo>
                  <a:pt x="2223971" y="2781300"/>
                </a:lnTo>
                <a:lnTo>
                  <a:pt x="2222018" y="2794000"/>
                </a:lnTo>
                <a:lnTo>
                  <a:pt x="2240956" y="2794000"/>
                </a:lnTo>
                <a:lnTo>
                  <a:pt x="2240039" y="2781300"/>
                </a:lnTo>
                <a:close/>
              </a:path>
              <a:path w="4432934" h="2794000">
                <a:moveTo>
                  <a:pt x="2273667" y="2781300"/>
                </a:moveTo>
                <a:lnTo>
                  <a:pt x="2251647" y="2781300"/>
                </a:lnTo>
                <a:lnTo>
                  <a:pt x="2250884" y="2794000"/>
                </a:lnTo>
                <a:lnTo>
                  <a:pt x="2268272" y="2794000"/>
                </a:lnTo>
                <a:lnTo>
                  <a:pt x="2273444" y="2784882"/>
                </a:lnTo>
                <a:lnTo>
                  <a:pt x="2273667" y="2781300"/>
                </a:lnTo>
                <a:close/>
              </a:path>
              <a:path w="4432934" h="2794000">
                <a:moveTo>
                  <a:pt x="2285593" y="2781300"/>
                </a:moveTo>
                <a:lnTo>
                  <a:pt x="2275476" y="2781300"/>
                </a:lnTo>
                <a:lnTo>
                  <a:pt x="2273444" y="2784882"/>
                </a:lnTo>
                <a:lnTo>
                  <a:pt x="2272878" y="2794000"/>
                </a:lnTo>
                <a:lnTo>
                  <a:pt x="2281669" y="2794000"/>
                </a:lnTo>
                <a:lnTo>
                  <a:pt x="2285593" y="2781300"/>
                </a:lnTo>
                <a:close/>
              </a:path>
              <a:path w="4432934" h="2794000">
                <a:moveTo>
                  <a:pt x="2322156" y="2781300"/>
                </a:moveTo>
                <a:lnTo>
                  <a:pt x="2285593" y="2781300"/>
                </a:lnTo>
                <a:lnTo>
                  <a:pt x="2288642" y="2794000"/>
                </a:lnTo>
                <a:lnTo>
                  <a:pt x="2325767" y="2794000"/>
                </a:lnTo>
                <a:lnTo>
                  <a:pt x="2322156" y="2781300"/>
                </a:lnTo>
                <a:close/>
              </a:path>
              <a:path w="4432934" h="2794000">
                <a:moveTo>
                  <a:pt x="2366998" y="2768600"/>
                </a:moveTo>
                <a:lnTo>
                  <a:pt x="2158537" y="2768600"/>
                </a:lnTo>
                <a:lnTo>
                  <a:pt x="2163676" y="2781300"/>
                </a:lnTo>
                <a:lnTo>
                  <a:pt x="2331610" y="2781300"/>
                </a:lnTo>
                <a:lnTo>
                  <a:pt x="2333793" y="2794000"/>
                </a:lnTo>
                <a:lnTo>
                  <a:pt x="2364641" y="2794000"/>
                </a:lnTo>
                <a:lnTo>
                  <a:pt x="2368195" y="2786253"/>
                </a:lnTo>
                <a:lnTo>
                  <a:pt x="2367619" y="2781300"/>
                </a:lnTo>
                <a:lnTo>
                  <a:pt x="2366998" y="2768600"/>
                </a:lnTo>
                <a:close/>
              </a:path>
              <a:path w="4432934" h="2794000">
                <a:moveTo>
                  <a:pt x="2383626" y="2781300"/>
                </a:moveTo>
                <a:lnTo>
                  <a:pt x="2370467" y="2781300"/>
                </a:lnTo>
                <a:lnTo>
                  <a:pt x="2368195" y="2786253"/>
                </a:lnTo>
                <a:lnTo>
                  <a:pt x="2369096" y="2794000"/>
                </a:lnTo>
                <a:lnTo>
                  <a:pt x="2376737" y="2794000"/>
                </a:lnTo>
                <a:lnTo>
                  <a:pt x="2383626" y="2781300"/>
                </a:lnTo>
                <a:close/>
              </a:path>
              <a:path w="4432934" h="2794000">
                <a:moveTo>
                  <a:pt x="2426261" y="2781300"/>
                </a:moveTo>
                <a:lnTo>
                  <a:pt x="2387678" y="2781300"/>
                </a:lnTo>
                <a:lnTo>
                  <a:pt x="2397813" y="2794000"/>
                </a:lnTo>
                <a:lnTo>
                  <a:pt x="2425694" y="2794000"/>
                </a:lnTo>
                <a:lnTo>
                  <a:pt x="2426261" y="2781300"/>
                </a:lnTo>
                <a:close/>
              </a:path>
              <a:path w="4432934" h="2794000">
                <a:moveTo>
                  <a:pt x="2465059" y="2781300"/>
                </a:moveTo>
                <a:lnTo>
                  <a:pt x="2439856" y="2781300"/>
                </a:lnTo>
                <a:lnTo>
                  <a:pt x="2437982" y="2794000"/>
                </a:lnTo>
                <a:lnTo>
                  <a:pt x="2466545" y="2794000"/>
                </a:lnTo>
                <a:lnTo>
                  <a:pt x="2465059" y="2781300"/>
                </a:lnTo>
                <a:close/>
              </a:path>
              <a:path w="4432934" h="2794000">
                <a:moveTo>
                  <a:pt x="2485147" y="2781300"/>
                </a:moveTo>
                <a:lnTo>
                  <a:pt x="2465059" y="2781300"/>
                </a:lnTo>
                <a:lnTo>
                  <a:pt x="2473986" y="2794000"/>
                </a:lnTo>
                <a:lnTo>
                  <a:pt x="2490369" y="2794000"/>
                </a:lnTo>
                <a:lnTo>
                  <a:pt x="2485147" y="2781300"/>
                </a:lnTo>
                <a:close/>
              </a:path>
              <a:path w="4432934" h="2794000">
                <a:moveTo>
                  <a:pt x="2529123" y="2781300"/>
                </a:moveTo>
                <a:lnTo>
                  <a:pt x="2501491" y="2781300"/>
                </a:lnTo>
                <a:lnTo>
                  <a:pt x="2495492" y="2794000"/>
                </a:lnTo>
                <a:lnTo>
                  <a:pt x="2537783" y="2794000"/>
                </a:lnTo>
                <a:lnTo>
                  <a:pt x="2529123" y="2781300"/>
                </a:lnTo>
                <a:close/>
              </a:path>
              <a:path w="4432934" h="2794000">
                <a:moveTo>
                  <a:pt x="2581314" y="2781300"/>
                </a:moveTo>
                <a:lnTo>
                  <a:pt x="2540991" y="2781300"/>
                </a:lnTo>
                <a:lnTo>
                  <a:pt x="2547200" y="2794000"/>
                </a:lnTo>
                <a:lnTo>
                  <a:pt x="2584206" y="2794000"/>
                </a:lnTo>
                <a:lnTo>
                  <a:pt x="2581314" y="2781300"/>
                </a:lnTo>
                <a:close/>
              </a:path>
              <a:path w="4432934" h="2794000">
                <a:moveTo>
                  <a:pt x="2620519" y="2755900"/>
                </a:moveTo>
                <a:lnTo>
                  <a:pt x="2597000" y="2755900"/>
                </a:lnTo>
                <a:lnTo>
                  <a:pt x="2593008" y="2768600"/>
                </a:lnTo>
                <a:lnTo>
                  <a:pt x="2370359" y="2768600"/>
                </a:lnTo>
                <a:lnTo>
                  <a:pt x="2375141" y="2781300"/>
                </a:lnTo>
                <a:lnTo>
                  <a:pt x="2581314" y="2781300"/>
                </a:lnTo>
                <a:lnTo>
                  <a:pt x="2592311" y="2794000"/>
                </a:lnTo>
                <a:lnTo>
                  <a:pt x="2621147" y="2794000"/>
                </a:lnTo>
                <a:lnTo>
                  <a:pt x="2622999" y="2783736"/>
                </a:lnTo>
                <a:lnTo>
                  <a:pt x="2622315" y="2781300"/>
                </a:lnTo>
                <a:lnTo>
                  <a:pt x="2620519" y="2755900"/>
                </a:lnTo>
                <a:close/>
              </a:path>
              <a:path w="4432934" h="2794000">
                <a:moveTo>
                  <a:pt x="2636643" y="2755900"/>
                </a:moveTo>
                <a:lnTo>
                  <a:pt x="2621247" y="2755900"/>
                </a:lnTo>
                <a:lnTo>
                  <a:pt x="2623887" y="2768600"/>
                </a:lnTo>
                <a:lnTo>
                  <a:pt x="2623439" y="2781300"/>
                </a:lnTo>
                <a:lnTo>
                  <a:pt x="2622999" y="2783736"/>
                </a:lnTo>
                <a:lnTo>
                  <a:pt x="2625883" y="2794000"/>
                </a:lnTo>
                <a:lnTo>
                  <a:pt x="2658540" y="2794000"/>
                </a:lnTo>
                <a:lnTo>
                  <a:pt x="2653631" y="2781300"/>
                </a:lnTo>
                <a:lnTo>
                  <a:pt x="2766871" y="2781300"/>
                </a:lnTo>
                <a:lnTo>
                  <a:pt x="2769308" y="2768600"/>
                </a:lnTo>
                <a:lnTo>
                  <a:pt x="2634380" y="2768600"/>
                </a:lnTo>
                <a:lnTo>
                  <a:pt x="2636643" y="2755900"/>
                </a:lnTo>
                <a:close/>
              </a:path>
              <a:path w="4432934" h="2794000">
                <a:moveTo>
                  <a:pt x="2678416" y="2781300"/>
                </a:moveTo>
                <a:lnTo>
                  <a:pt x="2664324" y="2781300"/>
                </a:lnTo>
                <a:lnTo>
                  <a:pt x="2668060" y="2794000"/>
                </a:lnTo>
                <a:lnTo>
                  <a:pt x="2684092" y="2794000"/>
                </a:lnTo>
                <a:lnTo>
                  <a:pt x="2678416" y="2781300"/>
                </a:lnTo>
                <a:close/>
              </a:path>
              <a:path w="4432934" h="2794000">
                <a:moveTo>
                  <a:pt x="2720166" y="2781300"/>
                </a:moveTo>
                <a:lnTo>
                  <a:pt x="2701693" y="2781300"/>
                </a:lnTo>
                <a:lnTo>
                  <a:pt x="2703809" y="2794000"/>
                </a:lnTo>
                <a:lnTo>
                  <a:pt x="2719823" y="2794000"/>
                </a:lnTo>
                <a:lnTo>
                  <a:pt x="2720166" y="2781300"/>
                </a:lnTo>
                <a:close/>
              </a:path>
              <a:path w="4432934" h="2794000">
                <a:moveTo>
                  <a:pt x="2770193" y="2781300"/>
                </a:moveTo>
                <a:lnTo>
                  <a:pt x="2732761" y="2781300"/>
                </a:lnTo>
                <a:lnTo>
                  <a:pt x="2735179" y="2794000"/>
                </a:lnTo>
                <a:lnTo>
                  <a:pt x="2771002" y="2794000"/>
                </a:lnTo>
                <a:lnTo>
                  <a:pt x="2770193" y="2781300"/>
                </a:lnTo>
                <a:close/>
              </a:path>
              <a:path w="4432934" h="2794000">
                <a:moveTo>
                  <a:pt x="2853568" y="2781300"/>
                </a:moveTo>
                <a:lnTo>
                  <a:pt x="2787360" y="2781300"/>
                </a:lnTo>
                <a:lnTo>
                  <a:pt x="2790371" y="2794000"/>
                </a:lnTo>
                <a:lnTo>
                  <a:pt x="2853028" y="2794000"/>
                </a:lnTo>
                <a:lnTo>
                  <a:pt x="2853568" y="2781300"/>
                </a:lnTo>
                <a:close/>
              </a:path>
              <a:path w="4432934" h="2794000">
                <a:moveTo>
                  <a:pt x="2873159" y="2755900"/>
                </a:moveTo>
                <a:lnTo>
                  <a:pt x="2867747" y="2755900"/>
                </a:lnTo>
                <a:lnTo>
                  <a:pt x="2874131" y="2768600"/>
                </a:lnTo>
                <a:lnTo>
                  <a:pt x="2860892" y="2768600"/>
                </a:lnTo>
                <a:lnTo>
                  <a:pt x="2866862" y="2781300"/>
                </a:lnTo>
                <a:lnTo>
                  <a:pt x="2868583" y="2794000"/>
                </a:lnTo>
                <a:lnTo>
                  <a:pt x="2882163" y="2794000"/>
                </a:lnTo>
                <a:lnTo>
                  <a:pt x="2878997" y="2781300"/>
                </a:lnTo>
                <a:lnTo>
                  <a:pt x="2876095" y="2781300"/>
                </a:lnTo>
                <a:lnTo>
                  <a:pt x="2874520" y="2768600"/>
                </a:lnTo>
                <a:lnTo>
                  <a:pt x="2873159" y="2755900"/>
                </a:lnTo>
                <a:close/>
              </a:path>
              <a:path w="4432934" h="2794000">
                <a:moveTo>
                  <a:pt x="3126112" y="2755900"/>
                </a:moveTo>
                <a:lnTo>
                  <a:pt x="3103540" y="2755900"/>
                </a:lnTo>
                <a:lnTo>
                  <a:pt x="3099824" y="2768600"/>
                </a:lnTo>
                <a:lnTo>
                  <a:pt x="2876471" y="2768600"/>
                </a:lnTo>
                <a:lnTo>
                  <a:pt x="2879033" y="2781443"/>
                </a:lnTo>
                <a:lnTo>
                  <a:pt x="2882163" y="2794000"/>
                </a:lnTo>
                <a:lnTo>
                  <a:pt x="2885853" y="2794000"/>
                </a:lnTo>
                <a:lnTo>
                  <a:pt x="2882604" y="2781300"/>
                </a:lnTo>
                <a:lnTo>
                  <a:pt x="3132021" y="2781300"/>
                </a:lnTo>
                <a:lnTo>
                  <a:pt x="3126112" y="2755900"/>
                </a:lnTo>
                <a:close/>
              </a:path>
              <a:path w="4432934" h="2794000">
                <a:moveTo>
                  <a:pt x="2895808" y="2781300"/>
                </a:moveTo>
                <a:lnTo>
                  <a:pt x="2882604" y="2781300"/>
                </a:lnTo>
                <a:lnTo>
                  <a:pt x="2885853" y="2794000"/>
                </a:lnTo>
                <a:lnTo>
                  <a:pt x="2889914" y="2794000"/>
                </a:lnTo>
                <a:lnTo>
                  <a:pt x="2895808" y="2781300"/>
                </a:lnTo>
                <a:close/>
              </a:path>
              <a:path w="4432934" h="2794000">
                <a:moveTo>
                  <a:pt x="2938444" y="2781300"/>
                </a:moveTo>
                <a:lnTo>
                  <a:pt x="2899283" y="2781300"/>
                </a:lnTo>
                <a:lnTo>
                  <a:pt x="2910714" y="2794000"/>
                </a:lnTo>
                <a:lnTo>
                  <a:pt x="2939888" y="2794000"/>
                </a:lnTo>
                <a:lnTo>
                  <a:pt x="2938444" y="2781300"/>
                </a:lnTo>
                <a:close/>
              </a:path>
              <a:path w="4432934" h="2794000">
                <a:moveTo>
                  <a:pt x="2976942" y="2781300"/>
                </a:moveTo>
                <a:lnTo>
                  <a:pt x="2952316" y="2781300"/>
                </a:lnTo>
                <a:lnTo>
                  <a:pt x="2951020" y="2794000"/>
                </a:lnTo>
                <a:lnTo>
                  <a:pt x="2979583" y="2794000"/>
                </a:lnTo>
                <a:lnTo>
                  <a:pt x="2976942" y="2781300"/>
                </a:lnTo>
                <a:close/>
              </a:path>
              <a:path w="4432934" h="2794000">
                <a:moveTo>
                  <a:pt x="2997168" y="2781300"/>
                </a:moveTo>
                <a:lnTo>
                  <a:pt x="2976942" y="2781300"/>
                </a:lnTo>
                <a:lnTo>
                  <a:pt x="2986747" y="2794000"/>
                </a:lnTo>
                <a:lnTo>
                  <a:pt x="3004402" y="2794000"/>
                </a:lnTo>
                <a:lnTo>
                  <a:pt x="2997168" y="2781300"/>
                </a:lnTo>
                <a:close/>
              </a:path>
              <a:path w="4432934" h="2794000">
                <a:moveTo>
                  <a:pt x="3041120" y="2781300"/>
                </a:moveTo>
                <a:lnTo>
                  <a:pt x="3013373" y="2781300"/>
                </a:lnTo>
                <a:lnTo>
                  <a:pt x="3009409" y="2794000"/>
                </a:lnTo>
                <a:lnTo>
                  <a:pt x="3050475" y="2794000"/>
                </a:lnTo>
                <a:lnTo>
                  <a:pt x="3041120" y="2781300"/>
                </a:lnTo>
                <a:close/>
              </a:path>
              <a:path w="4432934" h="2794000">
                <a:moveTo>
                  <a:pt x="3092479" y="2781300"/>
                </a:moveTo>
                <a:lnTo>
                  <a:pt x="3053003" y="2781300"/>
                </a:lnTo>
                <a:lnTo>
                  <a:pt x="3060146" y="2794000"/>
                </a:lnTo>
                <a:lnTo>
                  <a:pt x="3096967" y="2794000"/>
                </a:lnTo>
                <a:lnTo>
                  <a:pt x="3092479" y="2781300"/>
                </a:lnTo>
                <a:close/>
              </a:path>
              <a:path w="4432934" h="2794000">
                <a:moveTo>
                  <a:pt x="3132021" y="2781300"/>
                </a:moveTo>
                <a:lnTo>
                  <a:pt x="3092479" y="2781300"/>
                </a:lnTo>
                <a:lnTo>
                  <a:pt x="3104909" y="2794000"/>
                </a:lnTo>
                <a:lnTo>
                  <a:pt x="3135066" y="2794000"/>
                </a:lnTo>
                <a:lnTo>
                  <a:pt x="3135147" y="2786879"/>
                </a:lnTo>
                <a:lnTo>
                  <a:pt x="3132021" y="2781300"/>
                </a:lnTo>
                <a:close/>
              </a:path>
              <a:path w="4432934" h="2794000">
                <a:moveTo>
                  <a:pt x="3141973" y="2755900"/>
                </a:moveTo>
                <a:lnTo>
                  <a:pt x="3126939" y="2755900"/>
                </a:lnTo>
                <a:lnTo>
                  <a:pt x="3132483" y="2768600"/>
                </a:lnTo>
                <a:lnTo>
                  <a:pt x="3135211" y="2781300"/>
                </a:lnTo>
                <a:lnTo>
                  <a:pt x="3135147" y="2786879"/>
                </a:lnTo>
                <a:lnTo>
                  <a:pt x="3139136" y="2794000"/>
                </a:lnTo>
                <a:lnTo>
                  <a:pt x="3173587" y="2794000"/>
                </a:lnTo>
                <a:lnTo>
                  <a:pt x="3164696" y="2781300"/>
                </a:lnTo>
                <a:lnTo>
                  <a:pt x="3276842" y="2781300"/>
                </a:lnTo>
                <a:lnTo>
                  <a:pt x="3278863" y="2768600"/>
                </a:lnTo>
                <a:lnTo>
                  <a:pt x="3141221" y="2768600"/>
                </a:lnTo>
                <a:lnTo>
                  <a:pt x="3141973" y="2755900"/>
                </a:lnTo>
                <a:close/>
              </a:path>
              <a:path w="4432934" h="2794000">
                <a:moveTo>
                  <a:pt x="3190575" y="2781300"/>
                </a:moveTo>
                <a:lnTo>
                  <a:pt x="3176088" y="2781300"/>
                </a:lnTo>
                <a:lnTo>
                  <a:pt x="3183239" y="2794000"/>
                </a:lnTo>
                <a:lnTo>
                  <a:pt x="3197760" y="2794000"/>
                </a:lnTo>
                <a:lnTo>
                  <a:pt x="3190575" y="2781300"/>
                </a:lnTo>
                <a:close/>
              </a:path>
              <a:path w="4432934" h="2794000">
                <a:moveTo>
                  <a:pt x="3232454" y="2781300"/>
                </a:moveTo>
                <a:lnTo>
                  <a:pt x="3214136" y="2781300"/>
                </a:lnTo>
                <a:lnTo>
                  <a:pt x="3217894" y="2794000"/>
                </a:lnTo>
                <a:lnTo>
                  <a:pt x="3232812" y="2794000"/>
                </a:lnTo>
                <a:lnTo>
                  <a:pt x="3232454" y="2781300"/>
                </a:lnTo>
                <a:close/>
              </a:path>
              <a:path w="4432934" h="2794000">
                <a:moveTo>
                  <a:pt x="3282637" y="2781300"/>
                </a:moveTo>
                <a:lnTo>
                  <a:pt x="3245205" y="2781300"/>
                </a:lnTo>
                <a:lnTo>
                  <a:pt x="3247885" y="2794000"/>
                </a:lnTo>
                <a:lnTo>
                  <a:pt x="3284801" y="2794000"/>
                </a:lnTo>
                <a:lnTo>
                  <a:pt x="3282637" y="2781300"/>
                </a:lnTo>
                <a:close/>
              </a:path>
              <a:path w="4432934" h="2794000">
                <a:moveTo>
                  <a:pt x="3365179" y="2781300"/>
                </a:moveTo>
                <a:lnTo>
                  <a:pt x="3299672" y="2781300"/>
                </a:lnTo>
                <a:lnTo>
                  <a:pt x="3304040" y="2794000"/>
                </a:lnTo>
                <a:lnTo>
                  <a:pt x="3367529" y="2794000"/>
                </a:lnTo>
                <a:lnTo>
                  <a:pt x="3365179" y="2781300"/>
                </a:lnTo>
                <a:close/>
              </a:path>
              <a:path w="4432934" h="2794000">
                <a:moveTo>
                  <a:pt x="3376476" y="2755900"/>
                </a:moveTo>
                <a:lnTo>
                  <a:pt x="3348440" y="2755900"/>
                </a:lnTo>
                <a:lnTo>
                  <a:pt x="3348208" y="2768600"/>
                </a:lnTo>
                <a:lnTo>
                  <a:pt x="3370314" y="2768600"/>
                </a:lnTo>
                <a:lnTo>
                  <a:pt x="3379304" y="2781300"/>
                </a:lnTo>
                <a:lnTo>
                  <a:pt x="3382383" y="2794000"/>
                </a:lnTo>
                <a:lnTo>
                  <a:pt x="3398575" y="2794000"/>
                </a:lnTo>
                <a:lnTo>
                  <a:pt x="3394333" y="2781300"/>
                </a:lnTo>
                <a:lnTo>
                  <a:pt x="3386195" y="2781300"/>
                </a:lnTo>
                <a:lnTo>
                  <a:pt x="3381754" y="2768600"/>
                </a:lnTo>
                <a:lnTo>
                  <a:pt x="3378942" y="2758539"/>
                </a:lnTo>
                <a:lnTo>
                  <a:pt x="3376476" y="2755900"/>
                </a:lnTo>
                <a:close/>
              </a:path>
              <a:path w="4432934" h="2794000">
                <a:moveTo>
                  <a:pt x="3403815" y="2781300"/>
                </a:moveTo>
                <a:lnTo>
                  <a:pt x="3396161" y="2781300"/>
                </a:lnTo>
                <a:lnTo>
                  <a:pt x="3399678" y="2794000"/>
                </a:lnTo>
                <a:lnTo>
                  <a:pt x="3403815" y="2781300"/>
                </a:lnTo>
                <a:close/>
              </a:path>
              <a:path w="4432934" h="2794000">
                <a:moveTo>
                  <a:pt x="3429609" y="2781300"/>
                </a:moveTo>
                <a:lnTo>
                  <a:pt x="3408711" y="2781300"/>
                </a:lnTo>
                <a:lnTo>
                  <a:pt x="3414383" y="2794000"/>
                </a:lnTo>
                <a:lnTo>
                  <a:pt x="3445887" y="2794000"/>
                </a:lnTo>
                <a:lnTo>
                  <a:pt x="3429609" y="2781300"/>
                </a:lnTo>
                <a:close/>
              </a:path>
              <a:path w="4432934" h="2794000">
                <a:moveTo>
                  <a:pt x="3499633" y="2781300"/>
                </a:moveTo>
                <a:lnTo>
                  <a:pt x="3446359" y="2781300"/>
                </a:lnTo>
                <a:lnTo>
                  <a:pt x="3453465" y="2794000"/>
                </a:lnTo>
                <a:lnTo>
                  <a:pt x="3504778" y="2794000"/>
                </a:lnTo>
                <a:lnTo>
                  <a:pt x="3499633" y="2781300"/>
                </a:lnTo>
                <a:close/>
              </a:path>
              <a:path w="4432934" h="2794000">
                <a:moveTo>
                  <a:pt x="3520765" y="2781300"/>
                </a:moveTo>
                <a:lnTo>
                  <a:pt x="3502563" y="2781300"/>
                </a:lnTo>
                <a:lnTo>
                  <a:pt x="3507120" y="2794000"/>
                </a:lnTo>
                <a:lnTo>
                  <a:pt x="3525238" y="2794000"/>
                </a:lnTo>
                <a:lnTo>
                  <a:pt x="3520765" y="2781300"/>
                </a:lnTo>
                <a:close/>
              </a:path>
              <a:path w="4432934" h="2794000">
                <a:moveTo>
                  <a:pt x="3552480" y="2781300"/>
                </a:moveTo>
                <a:lnTo>
                  <a:pt x="3531989" y="2781300"/>
                </a:lnTo>
                <a:lnTo>
                  <a:pt x="3534509" y="2794000"/>
                </a:lnTo>
                <a:lnTo>
                  <a:pt x="3551129" y="2794000"/>
                </a:lnTo>
                <a:lnTo>
                  <a:pt x="3552480" y="2781300"/>
                </a:lnTo>
                <a:close/>
              </a:path>
              <a:path w="4432934" h="2794000">
                <a:moveTo>
                  <a:pt x="3566866" y="2781300"/>
                </a:moveTo>
                <a:lnTo>
                  <a:pt x="3554445" y="2781300"/>
                </a:lnTo>
                <a:lnTo>
                  <a:pt x="3555080" y="2794000"/>
                </a:lnTo>
                <a:lnTo>
                  <a:pt x="3565676" y="2794000"/>
                </a:lnTo>
                <a:lnTo>
                  <a:pt x="3566866" y="2781300"/>
                </a:lnTo>
                <a:close/>
              </a:path>
              <a:path w="4432934" h="2794000">
                <a:moveTo>
                  <a:pt x="3599926" y="2781300"/>
                </a:moveTo>
                <a:lnTo>
                  <a:pt x="3566866" y="2781300"/>
                </a:lnTo>
                <a:lnTo>
                  <a:pt x="3572047" y="2794000"/>
                </a:lnTo>
                <a:lnTo>
                  <a:pt x="3609446" y="2794000"/>
                </a:lnTo>
                <a:lnTo>
                  <a:pt x="3599926" y="2781300"/>
                </a:lnTo>
                <a:close/>
              </a:path>
              <a:path w="4432934" h="2794000">
                <a:moveTo>
                  <a:pt x="3640681" y="2768600"/>
                </a:moveTo>
                <a:lnTo>
                  <a:pt x="3430891" y="2768600"/>
                </a:lnTo>
                <a:lnTo>
                  <a:pt x="3441063" y="2781300"/>
                </a:lnTo>
                <a:lnTo>
                  <a:pt x="3612882" y="2781300"/>
                </a:lnTo>
                <a:lnTo>
                  <a:pt x="3616214" y="2794000"/>
                </a:lnTo>
                <a:lnTo>
                  <a:pt x="3647228" y="2794000"/>
                </a:lnTo>
                <a:lnTo>
                  <a:pt x="3649074" y="2788001"/>
                </a:lnTo>
                <a:lnTo>
                  <a:pt x="3646066" y="2781300"/>
                </a:lnTo>
                <a:lnTo>
                  <a:pt x="3640681" y="2768600"/>
                </a:lnTo>
                <a:close/>
              </a:path>
              <a:path w="4432934" h="2794000">
                <a:moveTo>
                  <a:pt x="3664083" y="2781300"/>
                </a:moveTo>
                <a:lnTo>
                  <a:pt x="3651136" y="2781300"/>
                </a:lnTo>
                <a:lnTo>
                  <a:pt x="3649074" y="2788001"/>
                </a:lnTo>
                <a:lnTo>
                  <a:pt x="3651766" y="2794000"/>
                </a:lnTo>
                <a:lnTo>
                  <a:pt x="3659680" y="2794000"/>
                </a:lnTo>
                <a:lnTo>
                  <a:pt x="3664083" y="2781300"/>
                </a:lnTo>
                <a:close/>
              </a:path>
              <a:path w="4432934" h="2794000">
                <a:moveTo>
                  <a:pt x="3706718" y="2781300"/>
                </a:moveTo>
                <a:lnTo>
                  <a:pt x="3666689" y="2781300"/>
                </a:lnTo>
                <a:lnTo>
                  <a:pt x="3680063" y="2794000"/>
                </a:lnTo>
                <a:lnTo>
                  <a:pt x="3711181" y="2794000"/>
                </a:lnTo>
                <a:lnTo>
                  <a:pt x="3706718" y="2781300"/>
                </a:lnTo>
                <a:close/>
              </a:path>
              <a:path w="4432934" h="2794000">
                <a:moveTo>
                  <a:pt x="3744766" y="2781300"/>
                </a:moveTo>
                <a:lnTo>
                  <a:pt x="3721007" y="2781300"/>
                </a:lnTo>
                <a:lnTo>
                  <a:pt x="3720578" y="2794000"/>
                </a:lnTo>
                <a:lnTo>
                  <a:pt x="3749141" y="2794000"/>
                </a:lnTo>
                <a:lnTo>
                  <a:pt x="3744766" y="2781300"/>
                </a:lnTo>
                <a:close/>
              </a:path>
              <a:path w="4432934" h="2794000">
                <a:moveTo>
                  <a:pt x="3770060" y="2781300"/>
                </a:moveTo>
                <a:lnTo>
                  <a:pt x="3744766" y="2781300"/>
                </a:lnTo>
                <a:lnTo>
                  <a:pt x="3755889" y="2794000"/>
                </a:lnTo>
                <a:lnTo>
                  <a:pt x="3770397" y="2794000"/>
                </a:lnTo>
                <a:lnTo>
                  <a:pt x="3770060" y="2781300"/>
                </a:lnTo>
                <a:close/>
              </a:path>
              <a:path w="4432934" h="2794000">
                <a:moveTo>
                  <a:pt x="3809116" y="2781300"/>
                </a:moveTo>
                <a:lnTo>
                  <a:pt x="3781197" y="2781300"/>
                </a:lnTo>
                <a:lnTo>
                  <a:pt x="3780285" y="2794000"/>
                </a:lnTo>
                <a:lnTo>
                  <a:pt x="3819513" y="2794000"/>
                </a:lnTo>
                <a:lnTo>
                  <a:pt x="3809116" y="2781300"/>
                </a:lnTo>
                <a:close/>
              </a:path>
              <a:path w="4432934" h="2794000">
                <a:moveTo>
                  <a:pt x="3859226" y="2781300"/>
                </a:moveTo>
                <a:lnTo>
                  <a:pt x="3821021" y="2781300"/>
                </a:lnTo>
                <a:lnTo>
                  <a:pt x="3829565" y="2794000"/>
                </a:lnTo>
                <a:lnTo>
                  <a:pt x="3866109" y="2794000"/>
                </a:lnTo>
                <a:lnTo>
                  <a:pt x="3859226" y="2781300"/>
                </a:lnTo>
                <a:close/>
              </a:path>
              <a:path w="4432934" h="2794000">
                <a:moveTo>
                  <a:pt x="3884502" y="2755900"/>
                </a:moveTo>
                <a:lnTo>
                  <a:pt x="3863350" y="2755900"/>
                </a:lnTo>
                <a:lnTo>
                  <a:pt x="3860051" y="2768600"/>
                </a:lnTo>
                <a:lnTo>
                  <a:pt x="3642474" y="2768600"/>
                </a:lnTo>
                <a:lnTo>
                  <a:pt x="3647671" y="2781300"/>
                </a:lnTo>
                <a:lnTo>
                  <a:pt x="3859226" y="2781300"/>
                </a:lnTo>
                <a:lnTo>
                  <a:pt x="3873808" y="2794000"/>
                </a:lnTo>
                <a:lnTo>
                  <a:pt x="3905942" y="2794000"/>
                </a:lnTo>
                <a:lnTo>
                  <a:pt x="3904932" y="2789828"/>
                </a:lnTo>
                <a:lnTo>
                  <a:pt x="3896583" y="2781300"/>
                </a:lnTo>
                <a:lnTo>
                  <a:pt x="3884502" y="2755900"/>
                </a:lnTo>
                <a:close/>
              </a:path>
              <a:path w="4432934" h="2794000">
                <a:moveTo>
                  <a:pt x="3899969" y="2755900"/>
                </a:moveTo>
                <a:lnTo>
                  <a:pt x="3885478" y="2755900"/>
                </a:lnTo>
                <a:lnTo>
                  <a:pt x="3895375" y="2768600"/>
                </a:lnTo>
                <a:lnTo>
                  <a:pt x="3902867" y="2781300"/>
                </a:lnTo>
                <a:lnTo>
                  <a:pt x="3904932" y="2789828"/>
                </a:lnTo>
                <a:lnTo>
                  <a:pt x="3909015" y="2794000"/>
                </a:lnTo>
                <a:lnTo>
                  <a:pt x="3937902" y="2794000"/>
                </a:lnTo>
                <a:lnTo>
                  <a:pt x="3933512" y="2781300"/>
                </a:lnTo>
                <a:lnTo>
                  <a:pt x="4041797" y="2781300"/>
                </a:lnTo>
                <a:lnTo>
                  <a:pt x="4043193" y="2768600"/>
                </a:lnTo>
                <a:lnTo>
                  <a:pt x="3901481" y="2768600"/>
                </a:lnTo>
                <a:lnTo>
                  <a:pt x="3899969" y="2755900"/>
                </a:lnTo>
                <a:close/>
              </a:path>
              <a:path w="4432934" h="2794000">
                <a:moveTo>
                  <a:pt x="3958813" y="2781300"/>
                </a:moveTo>
                <a:lnTo>
                  <a:pt x="3943734" y="2781300"/>
                </a:lnTo>
                <a:lnTo>
                  <a:pt x="3956008" y="2794000"/>
                </a:lnTo>
                <a:lnTo>
                  <a:pt x="3968263" y="2794000"/>
                </a:lnTo>
                <a:lnTo>
                  <a:pt x="3958813" y="2781300"/>
                </a:lnTo>
                <a:close/>
              </a:path>
              <a:path w="4432934" h="2794000">
                <a:moveTo>
                  <a:pt x="4000889" y="2781300"/>
                </a:moveTo>
                <a:lnTo>
                  <a:pt x="3982801" y="2781300"/>
                </a:lnTo>
                <a:lnTo>
                  <a:pt x="3989020" y="2794000"/>
                </a:lnTo>
                <a:lnTo>
                  <a:pt x="4002298" y="2794000"/>
                </a:lnTo>
                <a:lnTo>
                  <a:pt x="4000889" y="2781300"/>
                </a:lnTo>
                <a:close/>
              </a:path>
              <a:path w="4432934" h="2794000">
                <a:moveTo>
                  <a:pt x="4051301" y="2781300"/>
                </a:moveTo>
                <a:lnTo>
                  <a:pt x="4013869" y="2781300"/>
                </a:lnTo>
                <a:lnTo>
                  <a:pt x="4016943" y="2794000"/>
                </a:lnTo>
                <a:lnTo>
                  <a:pt x="4055502" y="2794000"/>
                </a:lnTo>
                <a:lnTo>
                  <a:pt x="4051301" y="2781300"/>
                </a:lnTo>
                <a:close/>
              </a:path>
              <a:path w="4432934" h="2794000">
                <a:moveTo>
                  <a:pt x="4132596" y="2781300"/>
                </a:moveTo>
                <a:lnTo>
                  <a:pt x="4068138" y="2781300"/>
                </a:lnTo>
                <a:lnTo>
                  <a:pt x="4074543" y="2794000"/>
                </a:lnTo>
                <a:lnTo>
                  <a:pt x="4139279" y="2794000"/>
                </a:lnTo>
                <a:lnTo>
                  <a:pt x="4132596" y="2781300"/>
                </a:lnTo>
                <a:close/>
              </a:path>
              <a:path w="4432934" h="2794000">
                <a:moveTo>
                  <a:pt x="4147212" y="2768600"/>
                </a:moveTo>
                <a:lnTo>
                  <a:pt x="4134449" y="2768600"/>
                </a:lnTo>
                <a:lnTo>
                  <a:pt x="4147969" y="2781300"/>
                </a:lnTo>
                <a:lnTo>
                  <a:pt x="4153082" y="2794000"/>
                </a:lnTo>
                <a:lnTo>
                  <a:pt x="4164834" y="2794000"/>
                </a:lnTo>
                <a:lnTo>
                  <a:pt x="4157446" y="2781300"/>
                </a:lnTo>
                <a:lnTo>
                  <a:pt x="4152164" y="2781300"/>
                </a:lnTo>
                <a:lnTo>
                  <a:pt x="4147212" y="2768600"/>
                </a:lnTo>
                <a:close/>
              </a:path>
              <a:path w="4432934" h="2794000">
                <a:moveTo>
                  <a:pt x="4398192" y="2768600"/>
                </a:moveTo>
                <a:lnTo>
                  <a:pt x="4150155" y="2768600"/>
                </a:lnTo>
                <a:lnTo>
                  <a:pt x="4157530" y="2781443"/>
                </a:lnTo>
                <a:lnTo>
                  <a:pt x="4164834" y="2794000"/>
                </a:lnTo>
                <a:lnTo>
                  <a:pt x="4167658" y="2794000"/>
                </a:lnTo>
                <a:lnTo>
                  <a:pt x="4161927" y="2781300"/>
                </a:lnTo>
                <a:lnTo>
                  <a:pt x="4406290" y="2781300"/>
                </a:lnTo>
                <a:lnTo>
                  <a:pt x="4398192" y="2768600"/>
                </a:lnTo>
                <a:close/>
              </a:path>
              <a:path w="4432934" h="2794000">
                <a:moveTo>
                  <a:pt x="4176265" y="2781300"/>
                </a:moveTo>
                <a:lnTo>
                  <a:pt x="4161927" y="2781300"/>
                </a:lnTo>
                <a:lnTo>
                  <a:pt x="4167658" y="2794000"/>
                </a:lnTo>
                <a:lnTo>
                  <a:pt x="4172858" y="2794000"/>
                </a:lnTo>
                <a:lnTo>
                  <a:pt x="4176265" y="2781300"/>
                </a:lnTo>
                <a:close/>
              </a:path>
              <a:path w="4432934" h="2794000">
                <a:moveTo>
                  <a:pt x="4218901" y="2781300"/>
                </a:moveTo>
                <a:lnTo>
                  <a:pt x="4178294" y="2781300"/>
                </a:lnTo>
                <a:lnTo>
                  <a:pt x="4192963" y="2794000"/>
                </a:lnTo>
                <a:lnTo>
                  <a:pt x="4225376" y="2794000"/>
                </a:lnTo>
                <a:lnTo>
                  <a:pt x="4218901" y="2781300"/>
                </a:lnTo>
                <a:close/>
              </a:path>
              <a:path w="4432934" h="2794000">
                <a:moveTo>
                  <a:pt x="4256647" y="2781300"/>
                </a:moveTo>
                <a:lnTo>
                  <a:pt x="4233467" y="2781300"/>
                </a:lnTo>
                <a:lnTo>
                  <a:pt x="4233616" y="2794000"/>
                </a:lnTo>
                <a:lnTo>
                  <a:pt x="4262179" y="2794000"/>
                </a:lnTo>
                <a:lnTo>
                  <a:pt x="4256647" y="2781300"/>
                </a:lnTo>
                <a:close/>
              </a:path>
              <a:path w="4432934" h="2794000">
                <a:moveTo>
                  <a:pt x="4282371" y="2781300"/>
                </a:moveTo>
                <a:lnTo>
                  <a:pt x="4256647" y="2781300"/>
                </a:lnTo>
                <a:lnTo>
                  <a:pt x="4268650" y="2794000"/>
                </a:lnTo>
                <a:lnTo>
                  <a:pt x="4283452" y="2794000"/>
                </a:lnTo>
                <a:lnTo>
                  <a:pt x="4282371" y="2781300"/>
                </a:lnTo>
                <a:close/>
              </a:path>
              <a:path w="4432934" h="2794000">
                <a:moveTo>
                  <a:pt x="4321113" y="2781300"/>
                </a:moveTo>
                <a:lnTo>
                  <a:pt x="4293078" y="2781300"/>
                </a:lnTo>
                <a:lnTo>
                  <a:pt x="4294204" y="2794000"/>
                </a:lnTo>
                <a:lnTo>
                  <a:pt x="4332204" y="2794000"/>
                </a:lnTo>
                <a:lnTo>
                  <a:pt x="4321113" y="2781300"/>
                </a:lnTo>
                <a:close/>
              </a:path>
              <a:path w="4432934" h="2794000">
                <a:moveTo>
                  <a:pt x="4370392" y="2781300"/>
                </a:moveTo>
                <a:lnTo>
                  <a:pt x="4333034" y="2781300"/>
                </a:lnTo>
                <a:lnTo>
                  <a:pt x="4342511" y="2794000"/>
                </a:lnTo>
                <a:lnTo>
                  <a:pt x="4378869" y="2794000"/>
                </a:lnTo>
                <a:lnTo>
                  <a:pt x="4370392" y="2781300"/>
                </a:lnTo>
                <a:close/>
              </a:path>
              <a:path w="4432934" h="2794000">
                <a:moveTo>
                  <a:pt x="4414446" y="2781300"/>
                </a:moveTo>
                <a:lnTo>
                  <a:pt x="4378393" y="2781300"/>
                </a:lnTo>
                <a:lnTo>
                  <a:pt x="4384328" y="2794000"/>
                </a:lnTo>
                <a:lnTo>
                  <a:pt x="4419102" y="2794000"/>
                </a:lnTo>
                <a:lnTo>
                  <a:pt x="4414446" y="2781300"/>
                </a:lnTo>
                <a:close/>
              </a:path>
              <a:path w="4432934" h="2794000">
                <a:moveTo>
                  <a:pt x="4430920" y="2768600"/>
                </a:moveTo>
                <a:lnTo>
                  <a:pt x="4402964" y="2768600"/>
                </a:lnTo>
                <a:lnTo>
                  <a:pt x="4408277" y="2781300"/>
                </a:lnTo>
                <a:lnTo>
                  <a:pt x="4417491" y="2781300"/>
                </a:lnTo>
                <a:lnTo>
                  <a:pt x="4422513" y="2794000"/>
                </a:lnTo>
                <a:lnTo>
                  <a:pt x="4430920" y="2794000"/>
                </a:lnTo>
                <a:lnTo>
                  <a:pt x="4430920" y="2768600"/>
                </a:lnTo>
                <a:close/>
              </a:path>
              <a:path w="4432934" h="2794000">
                <a:moveTo>
                  <a:pt x="1359260" y="2781300"/>
                </a:moveTo>
                <a:lnTo>
                  <a:pt x="1347379" y="2781300"/>
                </a:lnTo>
                <a:lnTo>
                  <a:pt x="1350894" y="2793268"/>
                </a:lnTo>
                <a:lnTo>
                  <a:pt x="1359260" y="2781300"/>
                </a:lnTo>
                <a:close/>
              </a:path>
              <a:path w="4432934" h="2794000">
                <a:moveTo>
                  <a:pt x="850135" y="2781300"/>
                </a:moveTo>
                <a:lnTo>
                  <a:pt x="835637" y="2781300"/>
                </a:lnTo>
                <a:lnTo>
                  <a:pt x="836963" y="2791370"/>
                </a:lnTo>
                <a:lnTo>
                  <a:pt x="850135" y="2781300"/>
                </a:lnTo>
                <a:close/>
              </a:path>
              <a:path w="4432934" h="2794000">
                <a:moveTo>
                  <a:pt x="2126975" y="2781300"/>
                </a:moveTo>
                <a:lnTo>
                  <a:pt x="2115054" y="2781300"/>
                </a:lnTo>
                <a:lnTo>
                  <a:pt x="2115071" y="2781443"/>
                </a:lnTo>
                <a:lnTo>
                  <a:pt x="2119744" y="2790151"/>
                </a:lnTo>
                <a:lnTo>
                  <a:pt x="2126975" y="2781300"/>
                </a:lnTo>
                <a:close/>
              </a:path>
              <a:path w="4432934" h="2794000">
                <a:moveTo>
                  <a:pt x="3885478" y="2755900"/>
                </a:moveTo>
                <a:lnTo>
                  <a:pt x="3884502" y="2755900"/>
                </a:lnTo>
                <a:lnTo>
                  <a:pt x="3896583" y="2781300"/>
                </a:lnTo>
                <a:lnTo>
                  <a:pt x="3904932" y="2789828"/>
                </a:lnTo>
                <a:lnTo>
                  <a:pt x="3902867" y="2781300"/>
                </a:lnTo>
                <a:lnTo>
                  <a:pt x="3895375" y="2768600"/>
                </a:lnTo>
                <a:lnTo>
                  <a:pt x="3885478" y="2755900"/>
                </a:lnTo>
                <a:close/>
              </a:path>
              <a:path w="4432934" h="2794000">
                <a:moveTo>
                  <a:pt x="3642474" y="2768600"/>
                </a:moveTo>
                <a:lnTo>
                  <a:pt x="3640681" y="2768600"/>
                </a:lnTo>
                <a:lnTo>
                  <a:pt x="3646131" y="2781443"/>
                </a:lnTo>
                <a:lnTo>
                  <a:pt x="3649074" y="2788001"/>
                </a:lnTo>
                <a:lnTo>
                  <a:pt x="3651136" y="2781300"/>
                </a:lnTo>
                <a:lnTo>
                  <a:pt x="3647671" y="2781300"/>
                </a:lnTo>
                <a:lnTo>
                  <a:pt x="3642474" y="2768600"/>
                </a:lnTo>
                <a:close/>
              </a:path>
              <a:path w="4432934" h="2794000">
                <a:moveTo>
                  <a:pt x="998472" y="2781300"/>
                </a:moveTo>
                <a:lnTo>
                  <a:pt x="992887" y="2781300"/>
                </a:lnTo>
                <a:lnTo>
                  <a:pt x="991749" y="2787838"/>
                </a:lnTo>
                <a:lnTo>
                  <a:pt x="998472" y="2781300"/>
                </a:lnTo>
                <a:close/>
              </a:path>
              <a:path w="4432934" h="2794000">
                <a:moveTo>
                  <a:pt x="3126939" y="2755900"/>
                </a:moveTo>
                <a:lnTo>
                  <a:pt x="3126112" y="2755900"/>
                </a:lnTo>
                <a:lnTo>
                  <a:pt x="3132021" y="2781300"/>
                </a:lnTo>
                <a:lnTo>
                  <a:pt x="3135147" y="2786879"/>
                </a:lnTo>
                <a:lnTo>
                  <a:pt x="3135211" y="2781300"/>
                </a:lnTo>
                <a:lnTo>
                  <a:pt x="3132483" y="2768600"/>
                </a:lnTo>
                <a:lnTo>
                  <a:pt x="3126939" y="2755900"/>
                </a:lnTo>
                <a:close/>
              </a:path>
              <a:path w="4432934" h="2794000">
                <a:moveTo>
                  <a:pt x="1764675" y="2781300"/>
                </a:moveTo>
                <a:lnTo>
                  <a:pt x="1761355" y="2781300"/>
                </a:lnTo>
                <a:lnTo>
                  <a:pt x="1760805" y="2786448"/>
                </a:lnTo>
                <a:lnTo>
                  <a:pt x="1764675" y="2781300"/>
                </a:lnTo>
                <a:close/>
              </a:path>
              <a:path w="4432934" h="2794000">
                <a:moveTo>
                  <a:pt x="2370359" y="2768600"/>
                </a:moveTo>
                <a:lnTo>
                  <a:pt x="2366998" y="2768600"/>
                </a:lnTo>
                <a:lnTo>
                  <a:pt x="2367636" y="2781443"/>
                </a:lnTo>
                <a:lnTo>
                  <a:pt x="2368195" y="2786253"/>
                </a:lnTo>
                <a:lnTo>
                  <a:pt x="2370467" y="2781300"/>
                </a:lnTo>
                <a:lnTo>
                  <a:pt x="2375141" y="2781300"/>
                </a:lnTo>
                <a:lnTo>
                  <a:pt x="2370359" y="2768600"/>
                </a:lnTo>
                <a:close/>
              </a:path>
              <a:path w="4432934" h="2794000">
                <a:moveTo>
                  <a:pt x="2275476" y="2781300"/>
                </a:moveTo>
                <a:lnTo>
                  <a:pt x="2273667" y="2781300"/>
                </a:lnTo>
                <a:lnTo>
                  <a:pt x="2273444" y="2784882"/>
                </a:lnTo>
                <a:lnTo>
                  <a:pt x="2275476" y="2781300"/>
                </a:lnTo>
                <a:close/>
              </a:path>
              <a:path w="4432934" h="2794000">
                <a:moveTo>
                  <a:pt x="2621247" y="2755900"/>
                </a:moveTo>
                <a:lnTo>
                  <a:pt x="2620519" y="2755900"/>
                </a:lnTo>
                <a:lnTo>
                  <a:pt x="2622315" y="2781300"/>
                </a:lnTo>
                <a:lnTo>
                  <a:pt x="2622999" y="2783736"/>
                </a:lnTo>
                <a:lnTo>
                  <a:pt x="2623439" y="2781300"/>
                </a:lnTo>
                <a:lnTo>
                  <a:pt x="2623887" y="2768600"/>
                </a:lnTo>
                <a:lnTo>
                  <a:pt x="2621247" y="2755900"/>
                </a:lnTo>
                <a:close/>
              </a:path>
              <a:path w="4432934" h="2794000">
                <a:moveTo>
                  <a:pt x="1878647" y="2755900"/>
                </a:moveTo>
                <a:lnTo>
                  <a:pt x="1862129" y="2755900"/>
                </a:lnTo>
                <a:lnTo>
                  <a:pt x="1857733" y="2781443"/>
                </a:lnTo>
                <a:lnTo>
                  <a:pt x="1857592" y="2782468"/>
                </a:lnTo>
                <a:lnTo>
                  <a:pt x="1858199" y="2781300"/>
                </a:lnTo>
                <a:lnTo>
                  <a:pt x="1863639" y="2781300"/>
                </a:lnTo>
                <a:lnTo>
                  <a:pt x="1860958" y="2768600"/>
                </a:lnTo>
                <a:lnTo>
                  <a:pt x="1874119" y="2768600"/>
                </a:lnTo>
                <a:lnTo>
                  <a:pt x="1878647" y="2755900"/>
                </a:lnTo>
                <a:close/>
              </a:path>
              <a:path w="4432934" h="2794000">
                <a:moveTo>
                  <a:pt x="313777" y="2768600"/>
                </a:moveTo>
                <a:lnTo>
                  <a:pt x="225962" y="2768600"/>
                </a:lnTo>
                <a:lnTo>
                  <a:pt x="229732" y="2781300"/>
                </a:lnTo>
                <a:lnTo>
                  <a:pt x="304646" y="2781300"/>
                </a:lnTo>
                <a:lnTo>
                  <a:pt x="313777" y="2768600"/>
                </a:lnTo>
                <a:close/>
              </a:path>
              <a:path w="4432934" h="2794000">
                <a:moveTo>
                  <a:pt x="329104" y="2768600"/>
                </a:moveTo>
                <a:lnTo>
                  <a:pt x="313777" y="2768600"/>
                </a:lnTo>
                <a:lnTo>
                  <a:pt x="309829" y="2781300"/>
                </a:lnTo>
                <a:lnTo>
                  <a:pt x="322102" y="2781300"/>
                </a:lnTo>
                <a:lnTo>
                  <a:pt x="329104" y="2768600"/>
                </a:lnTo>
                <a:close/>
              </a:path>
              <a:path w="4432934" h="2794000">
                <a:moveTo>
                  <a:pt x="823200" y="2768600"/>
                </a:moveTo>
                <a:lnTo>
                  <a:pt x="735121" y="2768600"/>
                </a:lnTo>
                <a:lnTo>
                  <a:pt x="739571" y="2781300"/>
                </a:lnTo>
                <a:lnTo>
                  <a:pt x="817090" y="2781300"/>
                </a:lnTo>
                <a:lnTo>
                  <a:pt x="823200" y="2768600"/>
                </a:lnTo>
                <a:close/>
              </a:path>
              <a:path w="4432934" h="2794000">
                <a:moveTo>
                  <a:pt x="847307" y="2755900"/>
                </a:moveTo>
                <a:lnTo>
                  <a:pt x="820474" y="2755900"/>
                </a:lnTo>
                <a:lnTo>
                  <a:pt x="810614" y="2768600"/>
                </a:lnTo>
                <a:lnTo>
                  <a:pt x="823200" y="2768600"/>
                </a:lnTo>
                <a:lnTo>
                  <a:pt x="819536" y="2781300"/>
                </a:lnTo>
                <a:lnTo>
                  <a:pt x="835689" y="2781300"/>
                </a:lnTo>
                <a:lnTo>
                  <a:pt x="839108" y="2776910"/>
                </a:lnTo>
                <a:lnTo>
                  <a:pt x="840463" y="2768600"/>
                </a:lnTo>
                <a:lnTo>
                  <a:pt x="847307" y="2755900"/>
                </a:lnTo>
                <a:close/>
              </a:path>
              <a:path w="4432934" h="2794000">
                <a:moveTo>
                  <a:pt x="859797" y="2755900"/>
                </a:moveTo>
                <a:lnTo>
                  <a:pt x="852975" y="2755900"/>
                </a:lnTo>
                <a:lnTo>
                  <a:pt x="845582" y="2768600"/>
                </a:lnTo>
                <a:lnTo>
                  <a:pt x="839108" y="2776910"/>
                </a:lnTo>
                <a:lnTo>
                  <a:pt x="838393" y="2781300"/>
                </a:lnTo>
                <a:lnTo>
                  <a:pt x="881644" y="2781300"/>
                </a:lnTo>
                <a:lnTo>
                  <a:pt x="886184" y="2768600"/>
                </a:lnTo>
                <a:lnTo>
                  <a:pt x="853784" y="2768600"/>
                </a:lnTo>
                <a:lnTo>
                  <a:pt x="859797" y="2755900"/>
                </a:lnTo>
                <a:close/>
              </a:path>
              <a:path w="4432934" h="2794000">
                <a:moveTo>
                  <a:pt x="1096857" y="2768600"/>
                </a:moveTo>
                <a:lnTo>
                  <a:pt x="886184" y="2768600"/>
                </a:lnTo>
                <a:lnTo>
                  <a:pt x="886288" y="2781300"/>
                </a:lnTo>
                <a:lnTo>
                  <a:pt x="1093191" y="2781300"/>
                </a:lnTo>
                <a:lnTo>
                  <a:pt x="1096699" y="2772853"/>
                </a:lnTo>
                <a:lnTo>
                  <a:pt x="1096857" y="2768600"/>
                </a:lnTo>
                <a:close/>
              </a:path>
              <a:path w="4432934" h="2794000">
                <a:moveTo>
                  <a:pt x="1120651" y="2755900"/>
                </a:moveTo>
                <a:lnTo>
                  <a:pt x="1103740" y="2755900"/>
                </a:lnTo>
                <a:lnTo>
                  <a:pt x="1096699" y="2772853"/>
                </a:lnTo>
                <a:lnTo>
                  <a:pt x="1096387" y="2781300"/>
                </a:lnTo>
                <a:lnTo>
                  <a:pt x="1236962" y="2781300"/>
                </a:lnTo>
                <a:lnTo>
                  <a:pt x="1240645" y="2768600"/>
                </a:lnTo>
                <a:lnTo>
                  <a:pt x="1113858" y="2768600"/>
                </a:lnTo>
                <a:lnTo>
                  <a:pt x="1120651" y="2755900"/>
                </a:lnTo>
                <a:close/>
              </a:path>
              <a:path w="4432934" h="2794000">
                <a:moveTo>
                  <a:pt x="1332622" y="2768600"/>
                </a:moveTo>
                <a:lnTo>
                  <a:pt x="1244282" y="2768600"/>
                </a:lnTo>
                <a:lnTo>
                  <a:pt x="1249410" y="2781300"/>
                </a:lnTo>
                <a:lnTo>
                  <a:pt x="1329244" y="2781300"/>
                </a:lnTo>
                <a:lnTo>
                  <a:pt x="1332622" y="2768600"/>
                </a:lnTo>
                <a:close/>
              </a:path>
              <a:path w="4432934" h="2794000">
                <a:moveTo>
                  <a:pt x="1618187" y="2755900"/>
                </a:moveTo>
                <a:lnTo>
                  <a:pt x="1609861" y="2755900"/>
                </a:lnTo>
                <a:lnTo>
                  <a:pt x="1606697" y="2768600"/>
                </a:lnTo>
                <a:lnTo>
                  <a:pt x="1604534" y="2772639"/>
                </a:lnTo>
                <a:lnTo>
                  <a:pt x="1603907" y="2781300"/>
                </a:lnTo>
                <a:lnTo>
                  <a:pt x="1646204" y="2781300"/>
                </a:lnTo>
                <a:lnTo>
                  <a:pt x="1649596" y="2768600"/>
                </a:lnTo>
                <a:lnTo>
                  <a:pt x="1614176" y="2768600"/>
                </a:lnTo>
                <a:lnTo>
                  <a:pt x="1618187" y="2755900"/>
                </a:lnTo>
                <a:close/>
              </a:path>
              <a:path w="4432934" h="2794000">
                <a:moveTo>
                  <a:pt x="2004976" y="2768600"/>
                </a:moveTo>
                <a:lnTo>
                  <a:pt x="1860958" y="2768600"/>
                </a:lnTo>
                <a:lnTo>
                  <a:pt x="1863639" y="2781300"/>
                </a:lnTo>
                <a:lnTo>
                  <a:pt x="2001917" y="2781300"/>
                </a:lnTo>
                <a:lnTo>
                  <a:pt x="2004976" y="2768600"/>
                </a:lnTo>
                <a:close/>
              </a:path>
              <a:path w="4432934" h="2794000">
                <a:moveTo>
                  <a:pt x="2096757" y="2768600"/>
                </a:moveTo>
                <a:lnTo>
                  <a:pt x="2008023" y="2768600"/>
                </a:lnTo>
                <a:lnTo>
                  <a:pt x="2014169" y="2781300"/>
                </a:lnTo>
                <a:lnTo>
                  <a:pt x="2093804" y="2781300"/>
                </a:lnTo>
                <a:lnTo>
                  <a:pt x="2096757" y="2768600"/>
                </a:lnTo>
                <a:close/>
              </a:path>
              <a:path w="4432934" h="2794000">
                <a:moveTo>
                  <a:pt x="2123780" y="2755900"/>
                </a:moveTo>
                <a:lnTo>
                  <a:pt x="2115590" y="2755900"/>
                </a:lnTo>
                <a:lnTo>
                  <a:pt x="2113986" y="2766496"/>
                </a:lnTo>
                <a:lnTo>
                  <a:pt x="2114241" y="2767787"/>
                </a:lnTo>
                <a:lnTo>
                  <a:pt x="2114353" y="2772639"/>
                </a:lnTo>
                <a:lnTo>
                  <a:pt x="2114249" y="2781300"/>
                </a:lnTo>
                <a:lnTo>
                  <a:pt x="2155912" y="2781300"/>
                </a:lnTo>
                <a:lnTo>
                  <a:pt x="2158537" y="2768600"/>
                </a:lnTo>
                <a:lnTo>
                  <a:pt x="2121104" y="2768600"/>
                </a:lnTo>
                <a:lnTo>
                  <a:pt x="2123780" y="2755900"/>
                </a:lnTo>
                <a:close/>
              </a:path>
              <a:path w="4432934" h="2794000">
                <a:moveTo>
                  <a:pt x="2860892" y="2768600"/>
                </a:moveTo>
                <a:lnTo>
                  <a:pt x="2771763" y="2768600"/>
                </a:lnTo>
                <a:lnTo>
                  <a:pt x="2778927" y="2781300"/>
                </a:lnTo>
                <a:lnTo>
                  <a:pt x="2858366" y="2781300"/>
                </a:lnTo>
                <a:lnTo>
                  <a:pt x="2860892" y="2768600"/>
                </a:lnTo>
                <a:close/>
              </a:path>
              <a:path w="4432934" h="2794000">
                <a:moveTo>
                  <a:pt x="3370314" y="2768600"/>
                </a:moveTo>
                <a:lnTo>
                  <a:pt x="3280924" y="2768600"/>
                </a:lnTo>
                <a:lnTo>
                  <a:pt x="3288766" y="2781300"/>
                </a:lnTo>
                <a:lnTo>
                  <a:pt x="3368073" y="2781300"/>
                </a:lnTo>
                <a:lnTo>
                  <a:pt x="3370314" y="2768600"/>
                </a:lnTo>
                <a:close/>
              </a:path>
              <a:path w="4432934" h="2794000">
                <a:moveTo>
                  <a:pt x="3430891" y="2768600"/>
                </a:moveTo>
                <a:lnTo>
                  <a:pt x="3388343" y="2768600"/>
                </a:lnTo>
                <a:lnTo>
                  <a:pt x="3390103" y="2781300"/>
                </a:lnTo>
                <a:lnTo>
                  <a:pt x="3430181" y="2781300"/>
                </a:lnTo>
                <a:lnTo>
                  <a:pt x="3430891" y="2768600"/>
                </a:lnTo>
                <a:close/>
              </a:path>
              <a:path w="4432934" h="2794000">
                <a:moveTo>
                  <a:pt x="4134449" y="2768600"/>
                </a:moveTo>
                <a:lnTo>
                  <a:pt x="4044664" y="2768600"/>
                </a:lnTo>
                <a:lnTo>
                  <a:pt x="4053523" y="2781300"/>
                </a:lnTo>
                <a:lnTo>
                  <a:pt x="4132634" y="2781300"/>
                </a:lnTo>
                <a:lnTo>
                  <a:pt x="4134449" y="2768600"/>
                </a:lnTo>
                <a:close/>
              </a:path>
              <a:path w="4432934" h="2794000">
                <a:moveTo>
                  <a:pt x="4422359" y="2755900"/>
                </a:moveTo>
                <a:lnTo>
                  <a:pt x="4393177" y="2755900"/>
                </a:lnTo>
                <a:lnTo>
                  <a:pt x="4397342" y="2767265"/>
                </a:lnTo>
                <a:lnTo>
                  <a:pt x="4406290" y="2781300"/>
                </a:lnTo>
                <a:lnTo>
                  <a:pt x="4408277" y="2781300"/>
                </a:lnTo>
                <a:lnTo>
                  <a:pt x="4402964" y="2768600"/>
                </a:lnTo>
                <a:lnTo>
                  <a:pt x="4428245" y="2768600"/>
                </a:lnTo>
                <a:lnTo>
                  <a:pt x="4422359" y="2755900"/>
                </a:lnTo>
                <a:close/>
              </a:path>
              <a:path w="4432934" h="2794000">
                <a:moveTo>
                  <a:pt x="852975" y="2755900"/>
                </a:moveTo>
                <a:lnTo>
                  <a:pt x="847307" y="2755900"/>
                </a:lnTo>
                <a:lnTo>
                  <a:pt x="840463" y="2768600"/>
                </a:lnTo>
                <a:lnTo>
                  <a:pt x="839108" y="2776910"/>
                </a:lnTo>
                <a:lnTo>
                  <a:pt x="845582" y="2768600"/>
                </a:lnTo>
                <a:lnTo>
                  <a:pt x="852975" y="2755900"/>
                </a:lnTo>
                <a:close/>
              </a:path>
              <a:path w="4432934" h="2794000">
                <a:moveTo>
                  <a:pt x="1609861" y="2755900"/>
                </a:moveTo>
                <a:lnTo>
                  <a:pt x="1606057" y="2755900"/>
                </a:lnTo>
                <a:lnTo>
                  <a:pt x="1604826" y="2768600"/>
                </a:lnTo>
                <a:lnTo>
                  <a:pt x="1604534" y="2772639"/>
                </a:lnTo>
                <a:lnTo>
                  <a:pt x="1606697" y="2768600"/>
                </a:lnTo>
                <a:lnTo>
                  <a:pt x="1609861" y="2755900"/>
                </a:lnTo>
                <a:close/>
              </a:path>
              <a:path w="4432934" h="2794000">
                <a:moveTo>
                  <a:pt x="33865" y="2755900"/>
                </a:moveTo>
                <a:lnTo>
                  <a:pt x="8465" y="2755900"/>
                </a:lnTo>
                <a:lnTo>
                  <a:pt x="6866" y="2768600"/>
                </a:lnTo>
                <a:lnTo>
                  <a:pt x="38270" y="2768600"/>
                </a:lnTo>
                <a:lnTo>
                  <a:pt x="33865" y="2755900"/>
                </a:lnTo>
                <a:close/>
              </a:path>
              <a:path w="4432934" h="2794000">
                <a:moveTo>
                  <a:pt x="57593" y="2755900"/>
                </a:moveTo>
                <a:lnTo>
                  <a:pt x="46325" y="2755900"/>
                </a:lnTo>
                <a:lnTo>
                  <a:pt x="38270" y="2768600"/>
                </a:lnTo>
                <a:lnTo>
                  <a:pt x="60116" y="2768600"/>
                </a:lnTo>
                <a:lnTo>
                  <a:pt x="57593" y="2755900"/>
                </a:lnTo>
                <a:close/>
              </a:path>
              <a:path w="4432934" h="2794000">
                <a:moveTo>
                  <a:pt x="85604" y="2755900"/>
                </a:moveTo>
                <a:lnTo>
                  <a:pt x="69994" y="2755900"/>
                </a:lnTo>
                <a:lnTo>
                  <a:pt x="61617" y="2768600"/>
                </a:lnTo>
                <a:lnTo>
                  <a:pt x="80501" y="2768600"/>
                </a:lnTo>
                <a:lnTo>
                  <a:pt x="85604" y="2755900"/>
                </a:lnTo>
                <a:close/>
              </a:path>
              <a:path w="4432934" h="2794000">
                <a:moveTo>
                  <a:pt x="100659" y="2767976"/>
                </a:moveTo>
                <a:lnTo>
                  <a:pt x="99484" y="2768600"/>
                </a:lnTo>
                <a:lnTo>
                  <a:pt x="100177" y="2768600"/>
                </a:lnTo>
                <a:lnTo>
                  <a:pt x="100659" y="2767976"/>
                </a:lnTo>
                <a:close/>
              </a:path>
              <a:path w="4432934" h="2794000">
                <a:moveTo>
                  <a:pt x="149430" y="2755900"/>
                </a:moveTo>
                <a:lnTo>
                  <a:pt x="123414" y="2755900"/>
                </a:lnTo>
                <a:lnTo>
                  <a:pt x="100659" y="2767976"/>
                </a:lnTo>
                <a:lnTo>
                  <a:pt x="100177" y="2768600"/>
                </a:lnTo>
                <a:lnTo>
                  <a:pt x="150271" y="2768600"/>
                </a:lnTo>
                <a:lnTo>
                  <a:pt x="149430" y="2755900"/>
                </a:lnTo>
                <a:close/>
              </a:path>
              <a:path w="4432934" h="2794000">
                <a:moveTo>
                  <a:pt x="175461" y="2755900"/>
                </a:moveTo>
                <a:lnTo>
                  <a:pt x="160895" y="2755900"/>
                </a:lnTo>
                <a:lnTo>
                  <a:pt x="152720" y="2768600"/>
                </a:lnTo>
                <a:lnTo>
                  <a:pt x="179459" y="2768600"/>
                </a:lnTo>
                <a:lnTo>
                  <a:pt x="175461" y="2755900"/>
                </a:lnTo>
                <a:close/>
              </a:path>
              <a:path w="4432934" h="2794000">
                <a:moveTo>
                  <a:pt x="192112" y="2755900"/>
                </a:moveTo>
                <a:lnTo>
                  <a:pt x="187862" y="2768600"/>
                </a:lnTo>
                <a:lnTo>
                  <a:pt x="202351" y="2768600"/>
                </a:lnTo>
                <a:lnTo>
                  <a:pt x="192112" y="2755900"/>
                </a:lnTo>
                <a:close/>
              </a:path>
              <a:path w="4432934" h="2794000">
                <a:moveTo>
                  <a:pt x="237003" y="2755900"/>
                </a:moveTo>
                <a:lnTo>
                  <a:pt x="210691" y="2755900"/>
                </a:lnTo>
                <a:lnTo>
                  <a:pt x="202351" y="2768600"/>
                </a:lnTo>
                <a:lnTo>
                  <a:pt x="232163" y="2768600"/>
                </a:lnTo>
                <a:lnTo>
                  <a:pt x="237003" y="2755900"/>
                </a:lnTo>
                <a:close/>
              </a:path>
              <a:path w="4432934" h="2794000">
                <a:moveTo>
                  <a:pt x="270977" y="2755900"/>
                </a:moveTo>
                <a:lnTo>
                  <a:pt x="244626" y="2755900"/>
                </a:lnTo>
                <a:lnTo>
                  <a:pt x="232163" y="2768600"/>
                </a:lnTo>
                <a:lnTo>
                  <a:pt x="261666" y="2768600"/>
                </a:lnTo>
                <a:lnTo>
                  <a:pt x="270977" y="2755900"/>
                </a:lnTo>
                <a:close/>
              </a:path>
              <a:path w="4432934" h="2794000">
                <a:moveTo>
                  <a:pt x="303060" y="2755900"/>
                </a:moveTo>
                <a:lnTo>
                  <a:pt x="282361" y="2755900"/>
                </a:lnTo>
                <a:lnTo>
                  <a:pt x="269340" y="2768600"/>
                </a:lnTo>
                <a:lnTo>
                  <a:pt x="303095" y="2768600"/>
                </a:lnTo>
                <a:lnTo>
                  <a:pt x="303060" y="2755900"/>
                </a:lnTo>
                <a:close/>
              </a:path>
              <a:path w="4432934" h="2794000">
                <a:moveTo>
                  <a:pt x="343720" y="2755900"/>
                </a:moveTo>
                <a:lnTo>
                  <a:pt x="314881" y="2755900"/>
                </a:lnTo>
                <a:lnTo>
                  <a:pt x="303095" y="2768600"/>
                </a:lnTo>
                <a:lnTo>
                  <a:pt x="336342" y="2768600"/>
                </a:lnTo>
                <a:lnTo>
                  <a:pt x="343720" y="2755900"/>
                </a:lnTo>
                <a:close/>
              </a:path>
              <a:path w="4432934" h="2794000">
                <a:moveTo>
                  <a:pt x="347929" y="2755900"/>
                </a:moveTo>
                <a:lnTo>
                  <a:pt x="343720" y="2755900"/>
                </a:lnTo>
                <a:lnTo>
                  <a:pt x="336342" y="2768600"/>
                </a:lnTo>
                <a:lnTo>
                  <a:pt x="338361" y="2768600"/>
                </a:lnTo>
                <a:lnTo>
                  <a:pt x="347929" y="2755900"/>
                </a:lnTo>
                <a:close/>
              </a:path>
              <a:path w="4432934" h="2794000">
                <a:moveTo>
                  <a:pt x="375015" y="2755900"/>
                </a:moveTo>
                <a:lnTo>
                  <a:pt x="347929" y="2755900"/>
                </a:lnTo>
                <a:lnTo>
                  <a:pt x="338361" y="2768600"/>
                </a:lnTo>
                <a:lnTo>
                  <a:pt x="370038" y="2768600"/>
                </a:lnTo>
                <a:lnTo>
                  <a:pt x="375015" y="2755900"/>
                </a:lnTo>
                <a:close/>
              </a:path>
              <a:path w="4432934" h="2794000">
                <a:moveTo>
                  <a:pt x="417012" y="2755900"/>
                </a:moveTo>
                <a:lnTo>
                  <a:pt x="394929" y="2755900"/>
                </a:lnTo>
                <a:lnTo>
                  <a:pt x="381388" y="2768600"/>
                </a:lnTo>
                <a:lnTo>
                  <a:pt x="414186" y="2768600"/>
                </a:lnTo>
                <a:lnTo>
                  <a:pt x="415746" y="2766224"/>
                </a:lnTo>
                <a:lnTo>
                  <a:pt x="417012" y="2755900"/>
                </a:lnTo>
                <a:close/>
              </a:path>
              <a:path w="4432934" h="2794000">
                <a:moveTo>
                  <a:pt x="415746" y="2766224"/>
                </a:moveTo>
                <a:lnTo>
                  <a:pt x="414186" y="2768600"/>
                </a:lnTo>
                <a:lnTo>
                  <a:pt x="415455" y="2768600"/>
                </a:lnTo>
                <a:lnTo>
                  <a:pt x="415746" y="2766224"/>
                </a:lnTo>
                <a:close/>
              </a:path>
              <a:path w="4432934" h="2794000">
                <a:moveTo>
                  <a:pt x="445466" y="2755900"/>
                </a:moveTo>
                <a:lnTo>
                  <a:pt x="422526" y="2755900"/>
                </a:lnTo>
                <a:lnTo>
                  <a:pt x="415746" y="2766224"/>
                </a:lnTo>
                <a:lnTo>
                  <a:pt x="415455" y="2768600"/>
                </a:lnTo>
                <a:lnTo>
                  <a:pt x="451130" y="2768600"/>
                </a:lnTo>
                <a:lnTo>
                  <a:pt x="445466" y="2755900"/>
                </a:lnTo>
                <a:close/>
              </a:path>
              <a:path w="4432934" h="2794000">
                <a:moveTo>
                  <a:pt x="499135" y="2755900"/>
                </a:moveTo>
                <a:lnTo>
                  <a:pt x="459886" y="2755900"/>
                </a:lnTo>
                <a:lnTo>
                  <a:pt x="455335" y="2768600"/>
                </a:lnTo>
                <a:lnTo>
                  <a:pt x="493339" y="2768600"/>
                </a:lnTo>
                <a:lnTo>
                  <a:pt x="499135" y="2755900"/>
                </a:lnTo>
                <a:close/>
              </a:path>
              <a:path w="4432934" h="2794000">
                <a:moveTo>
                  <a:pt x="530334" y="2755900"/>
                </a:moveTo>
                <a:lnTo>
                  <a:pt x="500639" y="2755900"/>
                </a:lnTo>
                <a:lnTo>
                  <a:pt x="503709" y="2768600"/>
                </a:lnTo>
                <a:lnTo>
                  <a:pt x="528029" y="2768600"/>
                </a:lnTo>
                <a:lnTo>
                  <a:pt x="530334" y="2755900"/>
                </a:lnTo>
                <a:close/>
              </a:path>
              <a:path w="4432934" h="2794000">
                <a:moveTo>
                  <a:pt x="570409" y="2755900"/>
                </a:moveTo>
                <a:lnTo>
                  <a:pt x="549484" y="2755900"/>
                </a:lnTo>
                <a:lnTo>
                  <a:pt x="546470" y="2768600"/>
                </a:lnTo>
                <a:lnTo>
                  <a:pt x="565738" y="2768600"/>
                </a:lnTo>
                <a:lnTo>
                  <a:pt x="570409" y="2755900"/>
                </a:lnTo>
                <a:close/>
              </a:path>
              <a:path w="4432934" h="2794000">
                <a:moveTo>
                  <a:pt x="655723" y="2755900"/>
                </a:moveTo>
                <a:lnTo>
                  <a:pt x="629292" y="2755900"/>
                </a:lnTo>
                <a:lnTo>
                  <a:pt x="608359" y="2768600"/>
                </a:lnTo>
                <a:lnTo>
                  <a:pt x="657242" y="2768600"/>
                </a:lnTo>
                <a:lnTo>
                  <a:pt x="655723" y="2755900"/>
                </a:lnTo>
                <a:close/>
              </a:path>
              <a:path w="4432934" h="2794000">
                <a:moveTo>
                  <a:pt x="682017" y="2755900"/>
                </a:moveTo>
                <a:lnTo>
                  <a:pt x="667189" y="2755900"/>
                </a:lnTo>
                <a:lnTo>
                  <a:pt x="659955" y="2768600"/>
                </a:lnTo>
                <a:lnTo>
                  <a:pt x="686978" y="2768600"/>
                </a:lnTo>
                <a:lnTo>
                  <a:pt x="682017" y="2755900"/>
                </a:lnTo>
                <a:close/>
              </a:path>
              <a:path w="4432934" h="2794000">
                <a:moveTo>
                  <a:pt x="698668" y="2755900"/>
                </a:moveTo>
                <a:lnTo>
                  <a:pt x="695250" y="2768600"/>
                </a:lnTo>
                <a:lnTo>
                  <a:pt x="709870" y="2768600"/>
                </a:lnTo>
                <a:lnTo>
                  <a:pt x="698668" y="2755900"/>
                </a:lnTo>
                <a:close/>
              </a:path>
              <a:path w="4432934" h="2794000">
                <a:moveTo>
                  <a:pt x="741502" y="2755900"/>
                </a:moveTo>
                <a:lnTo>
                  <a:pt x="715737" y="2755900"/>
                </a:lnTo>
                <a:lnTo>
                  <a:pt x="709870" y="2768600"/>
                </a:lnTo>
                <a:lnTo>
                  <a:pt x="739004" y="2768600"/>
                </a:lnTo>
                <a:lnTo>
                  <a:pt x="741502" y="2755900"/>
                </a:lnTo>
                <a:close/>
              </a:path>
              <a:path w="4432934" h="2794000">
                <a:moveTo>
                  <a:pt x="776438" y="2755900"/>
                </a:moveTo>
                <a:lnTo>
                  <a:pt x="749649" y="2755900"/>
                </a:lnTo>
                <a:lnTo>
                  <a:pt x="739004" y="2768600"/>
                </a:lnTo>
                <a:lnTo>
                  <a:pt x="769185" y="2768600"/>
                </a:lnTo>
                <a:lnTo>
                  <a:pt x="776438" y="2755900"/>
                </a:lnTo>
                <a:close/>
              </a:path>
              <a:path w="4432934" h="2794000">
                <a:moveTo>
                  <a:pt x="809070" y="2755900"/>
                </a:moveTo>
                <a:lnTo>
                  <a:pt x="788370" y="2755900"/>
                </a:lnTo>
                <a:lnTo>
                  <a:pt x="777275" y="2768600"/>
                </a:lnTo>
                <a:lnTo>
                  <a:pt x="810614" y="2768600"/>
                </a:lnTo>
                <a:lnTo>
                  <a:pt x="809070" y="2755900"/>
                </a:lnTo>
                <a:close/>
              </a:path>
              <a:path w="4432934" h="2794000">
                <a:moveTo>
                  <a:pt x="888598" y="2755900"/>
                </a:moveTo>
                <a:lnTo>
                  <a:pt x="871427" y="2755900"/>
                </a:lnTo>
                <a:lnTo>
                  <a:pt x="863399" y="2768600"/>
                </a:lnTo>
                <a:lnTo>
                  <a:pt x="891675" y="2768600"/>
                </a:lnTo>
                <a:lnTo>
                  <a:pt x="888598" y="2755900"/>
                </a:lnTo>
                <a:close/>
              </a:path>
              <a:path w="4432934" h="2794000">
                <a:moveTo>
                  <a:pt x="939772" y="2755900"/>
                </a:moveTo>
                <a:lnTo>
                  <a:pt x="897972" y="2755900"/>
                </a:lnTo>
                <a:lnTo>
                  <a:pt x="900215" y="2768600"/>
                </a:lnTo>
                <a:lnTo>
                  <a:pt x="935100" y="2768600"/>
                </a:lnTo>
                <a:lnTo>
                  <a:pt x="939772" y="2755900"/>
                </a:lnTo>
                <a:close/>
              </a:path>
              <a:path w="4432934" h="2794000">
                <a:moveTo>
                  <a:pt x="966407" y="2755900"/>
                </a:moveTo>
                <a:lnTo>
                  <a:pt x="952068" y="2755900"/>
                </a:lnTo>
                <a:lnTo>
                  <a:pt x="943643" y="2768600"/>
                </a:lnTo>
                <a:lnTo>
                  <a:pt x="965400" y="2768600"/>
                </a:lnTo>
                <a:lnTo>
                  <a:pt x="966407" y="2755900"/>
                </a:lnTo>
                <a:close/>
              </a:path>
              <a:path w="4432934" h="2794000">
                <a:moveTo>
                  <a:pt x="1001119" y="2755900"/>
                </a:moveTo>
                <a:lnTo>
                  <a:pt x="980551" y="2755900"/>
                </a:lnTo>
                <a:lnTo>
                  <a:pt x="977390" y="2768600"/>
                </a:lnTo>
                <a:lnTo>
                  <a:pt x="994373" y="2768600"/>
                </a:lnTo>
                <a:lnTo>
                  <a:pt x="1001119" y="2755900"/>
                </a:lnTo>
                <a:close/>
              </a:path>
              <a:path w="4432934" h="2794000">
                <a:moveTo>
                  <a:pt x="1027304" y="2755900"/>
                </a:moveTo>
                <a:lnTo>
                  <a:pt x="1006242" y="2755900"/>
                </a:lnTo>
                <a:lnTo>
                  <a:pt x="1003096" y="2768600"/>
                </a:lnTo>
                <a:lnTo>
                  <a:pt x="1021303" y="2768600"/>
                </a:lnTo>
                <a:lnTo>
                  <a:pt x="1027304" y="2755900"/>
                </a:lnTo>
                <a:close/>
              </a:path>
              <a:path w="4432934" h="2794000">
                <a:moveTo>
                  <a:pt x="1048399" y="2755900"/>
                </a:moveTo>
                <a:lnTo>
                  <a:pt x="1030272" y="2755900"/>
                </a:lnTo>
                <a:lnTo>
                  <a:pt x="1029595" y="2768600"/>
                </a:lnTo>
                <a:lnTo>
                  <a:pt x="1047711" y="2768600"/>
                </a:lnTo>
                <a:lnTo>
                  <a:pt x="1048399" y="2755900"/>
                </a:lnTo>
                <a:close/>
              </a:path>
              <a:path w="4432934" h="2794000">
                <a:moveTo>
                  <a:pt x="1070179" y="2755900"/>
                </a:moveTo>
                <a:lnTo>
                  <a:pt x="1061335" y="2755900"/>
                </a:lnTo>
                <a:lnTo>
                  <a:pt x="1051746" y="2768600"/>
                </a:lnTo>
                <a:lnTo>
                  <a:pt x="1073623" y="2768600"/>
                </a:lnTo>
                <a:lnTo>
                  <a:pt x="1070179" y="2755900"/>
                </a:lnTo>
                <a:close/>
              </a:path>
              <a:path w="4432934" h="2794000">
                <a:moveTo>
                  <a:pt x="1098497" y="2755900"/>
                </a:moveTo>
                <a:lnTo>
                  <a:pt x="1081180" y="2755900"/>
                </a:lnTo>
                <a:lnTo>
                  <a:pt x="1075692" y="2768600"/>
                </a:lnTo>
                <a:lnTo>
                  <a:pt x="1094620" y="2768600"/>
                </a:lnTo>
                <a:lnTo>
                  <a:pt x="1098497" y="2755900"/>
                </a:lnTo>
                <a:close/>
              </a:path>
              <a:path w="4432934" h="2794000">
                <a:moveTo>
                  <a:pt x="1162018" y="2755900"/>
                </a:moveTo>
                <a:lnTo>
                  <a:pt x="1135170" y="2755900"/>
                </a:lnTo>
                <a:lnTo>
                  <a:pt x="1117235" y="2768600"/>
                </a:lnTo>
                <a:lnTo>
                  <a:pt x="1164215" y="2768600"/>
                </a:lnTo>
                <a:lnTo>
                  <a:pt x="1162018" y="2755900"/>
                </a:lnTo>
                <a:close/>
              </a:path>
              <a:path w="4432934" h="2794000">
                <a:moveTo>
                  <a:pt x="1188573" y="2755900"/>
                </a:moveTo>
                <a:lnTo>
                  <a:pt x="1173482" y="2755900"/>
                </a:lnTo>
                <a:lnTo>
                  <a:pt x="1167189" y="2768600"/>
                </a:lnTo>
                <a:lnTo>
                  <a:pt x="1194497" y="2768600"/>
                </a:lnTo>
                <a:lnTo>
                  <a:pt x="1188573" y="2755900"/>
                </a:lnTo>
                <a:close/>
              </a:path>
              <a:path w="4432934" h="2794000">
                <a:moveTo>
                  <a:pt x="1205224" y="2755900"/>
                </a:moveTo>
                <a:lnTo>
                  <a:pt x="1202637" y="2768600"/>
                </a:lnTo>
                <a:lnTo>
                  <a:pt x="1217388" y="2768600"/>
                </a:lnTo>
                <a:lnTo>
                  <a:pt x="1205224" y="2755900"/>
                </a:lnTo>
                <a:close/>
              </a:path>
              <a:path w="4432934" h="2794000">
                <a:moveTo>
                  <a:pt x="1246000" y="2755900"/>
                </a:moveTo>
                <a:lnTo>
                  <a:pt x="1220783" y="2755900"/>
                </a:lnTo>
                <a:lnTo>
                  <a:pt x="1217388" y="2768600"/>
                </a:lnTo>
                <a:lnTo>
                  <a:pt x="1245844" y="2768600"/>
                </a:lnTo>
                <a:lnTo>
                  <a:pt x="1246000" y="2755900"/>
                </a:lnTo>
                <a:close/>
              </a:path>
              <a:path w="4432934" h="2794000">
                <a:moveTo>
                  <a:pt x="1281901" y="2755900"/>
                </a:moveTo>
                <a:lnTo>
                  <a:pt x="1254673" y="2755900"/>
                </a:lnTo>
                <a:lnTo>
                  <a:pt x="1245844" y="2768600"/>
                </a:lnTo>
                <a:lnTo>
                  <a:pt x="1276705" y="2768600"/>
                </a:lnTo>
                <a:lnTo>
                  <a:pt x="1281901" y="2755900"/>
                </a:lnTo>
                <a:close/>
              </a:path>
              <a:path w="4432934" h="2794000">
                <a:moveTo>
                  <a:pt x="1315078" y="2755900"/>
                </a:moveTo>
                <a:lnTo>
                  <a:pt x="1294380" y="2755900"/>
                </a:lnTo>
                <a:lnTo>
                  <a:pt x="1285210" y="2768600"/>
                </a:lnTo>
                <a:lnTo>
                  <a:pt x="1318133" y="2768600"/>
                </a:lnTo>
                <a:lnTo>
                  <a:pt x="1315078" y="2755900"/>
                </a:lnTo>
                <a:close/>
              </a:path>
              <a:path w="4432934" h="2794000">
                <a:moveTo>
                  <a:pt x="1353332" y="2755900"/>
                </a:moveTo>
                <a:lnTo>
                  <a:pt x="1326067" y="2755900"/>
                </a:lnTo>
                <a:lnTo>
                  <a:pt x="1318133" y="2768600"/>
                </a:lnTo>
                <a:lnTo>
                  <a:pt x="1351459" y="2768600"/>
                </a:lnTo>
                <a:lnTo>
                  <a:pt x="1353332" y="2755900"/>
                </a:lnTo>
                <a:close/>
              </a:path>
              <a:path w="4432934" h="2794000">
                <a:moveTo>
                  <a:pt x="1426022" y="2755900"/>
                </a:moveTo>
                <a:lnTo>
                  <a:pt x="1404539" y="2755900"/>
                </a:lnTo>
                <a:lnTo>
                  <a:pt x="1397336" y="2768600"/>
                </a:lnTo>
                <a:lnTo>
                  <a:pt x="1429692" y="2768600"/>
                </a:lnTo>
                <a:lnTo>
                  <a:pt x="1426022" y="2755900"/>
                </a:lnTo>
                <a:close/>
              </a:path>
              <a:path w="4432934" h="2794000">
                <a:moveTo>
                  <a:pt x="1458268" y="2755900"/>
                </a:moveTo>
                <a:lnTo>
                  <a:pt x="1434218" y="2755900"/>
                </a:lnTo>
                <a:lnTo>
                  <a:pt x="1430736" y="2768600"/>
                </a:lnTo>
                <a:lnTo>
                  <a:pt x="1465921" y="2768600"/>
                </a:lnTo>
                <a:lnTo>
                  <a:pt x="1458268" y="2755900"/>
                </a:lnTo>
                <a:close/>
              </a:path>
              <a:path w="4432934" h="2794000">
                <a:moveTo>
                  <a:pt x="1508977" y="2755900"/>
                </a:moveTo>
                <a:lnTo>
                  <a:pt x="1469958" y="2755900"/>
                </a:lnTo>
                <a:lnTo>
                  <a:pt x="1470126" y="2768600"/>
                </a:lnTo>
                <a:lnTo>
                  <a:pt x="1509008" y="2768600"/>
                </a:lnTo>
                <a:lnTo>
                  <a:pt x="1508977" y="2755900"/>
                </a:lnTo>
                <a:close/>
              </a:path>
              <a:path w="4432934" h="2794000">
                <a:moveTo>
                  <a:pt x="1541980" y="2755900"/>
                </a:moveTo>
                <a:lnTo>
                  <a:pt x="1512007" y="2755900"/>
                </a:lnTo>
                <a:lnTo>
                  <a:pt x="1518224" y="2768600"/>
                </a:lnTo>
                <a:lnTo>
                  <a:pt x="1544022" y="2768600"/>
                </a:lnTo>
                <a:lnTo>
                  <a:pt x="1541980" y="2755900"/>
                </a:lnTo>
                <a:close/>
              </a:path>
              <a:path w="4432934" h="2794000">
                <a:moveTo>
                  <a:pt x="1581176" y="2755900"/>
                </a:moveTo>
                <a:lnTo>
                  <a:pt x="1562286" y="2755900"/>
                </a:lnTo>
                <a:lnTo>
                  <a:pt x="1559827" y="2768600"/>
                </a:lnTo>
                <a:lnTo>
                  <a:pt x="1579373" y="2768600"/>
                </a:lnTo>
                <a:lnTo>
                  <a:pt x="1581176" y="2755900"/>
                </a:lnTo>
                <a:close/>
              </a:path>
              <a:path w="4432934" h="2794000">
                <a:moveTo>
                  <a:pt x="1606057" y="2755900"/>
                </a:moveTo>
                <a:lnTo>
                  <a:pt x="1583919" y="2755900"/>
                </a:lnTo>
                <a:lnTo>
                  <a:pt x="1579373" y="2768600"/>
                </a:lnTo>
                <a:lnTo>
                  <a:pt x="1604826" y="2768600"/>
                </a:lnTo>
                <a:lnTo>
                  <a:pt x="1606057" y="2755900"/>
                </a:lnTo>
                <a:close/>
              </a:path>
              <a:path w="4432934" h="2794000">
                <a:moveTo>
                  <a:pt x="1648268" y="2755900"/>
                </a:moveTo>
                <a:lnTo>
                  <a:pt x="1630406" y="2755900"/>
                </a:lnTo>
                <a:lnTo>
                  <a:pt x="1623429" y="2768600"/>
                </a:lnTo>
                <a:lnTo>
                  <a:pt x="1653118" y="2768600"/>
                </a:lnTo>
                <a:lnTo>
                  <a:pt x="1648268" y="2755900"/>
                </a:lnTo>
                <a:close/>
              </a:path>
              <a:path w="4432934" h="2794000">
                <a:moveTo>
                  <a:pt x="1697997" y="2755900"/>
                </a:moveTo>
                <a:lnTo>
                  <a:pt x="1656494" y="2755900"/>
                </a:lnTo>
                <a:lnTo>
                  <a:pt x="1661429" y="2768600"/>
                </a:lnTo>
                <a:lnTo>
                  <a:pt x="1696544" y="2768600"/>
                </a:lnTo>
                <a:lnTo>
                  <a:pt x="1697997" y="2755900"/>
                </a:lnTo>
                <a:close/>
              </a:path>
              <a:path w="4432934" h="2794000">
                <a:moveTo>
                  <a:pt x="1724304" y="2755900"/>
                </a:moveTo>
                <a:lnTo>
                  <a:pt x="1710688" y="2755900"/>
                </a:lnTo>
                <a:lnTo>
                  <a:pt x="1703674" y="2768600"/>
                </a:lnTo>
                <a:lnTo>
                  <a:pt x="1725890" y="2768600"/>
                </a:lnTo>
                <a:lnTo>
                  <a:pt x="1724304" y="2755900"/>
                </a:lnTo>
                <a:close/>
              </a:path>
              <a:path w="4432934" h="2794000">
                <a:moveTo>
                  <a:pt x="1759968" y="2755900"/>
                </a:moveTo>
                <a:lnTo>
                  <a:pt x="1737432" y="2755900"/>
                </a:lnTo>
                <a:lnTo>
                  <a:pt x="1737979" y="2768600"/>
                </a:lnTo>
                <a:lnTo>
                  <a:pt x="1755913" y="2768600"/>
                </a:lnTo>
                <a:lnTo>
                  <a:pt x="1759968" y="2755900"/>
                </a:lnTo>
                <a:close/>
              </a:path>
              <a:path w="4432934" h="2794000">
                <a:moveTo>
                  <a:pt x="1783854" y="2755900"/>
                </a:moveTo>
                <a:lnTo>
                  <a:pt x="1766208" y="2755900"/>
                </a:lnTo>
                <a:lnTo>
                  <a:pt x="1764802" y="2768600"/>
                </a:lnTo>
                <a:lnTo>
                  <a:pt x="1782384" y="2768600"/>
                </a:lnTo>
                <a:lnTo>
                  <a:pt x="1783854" y="2755900"/>
                </a:lnTo>
                <a:close/>
              </a:path>
              <a:path w="4432934" h="2794000">
                <a:moveTo>
                  <a:pt x="1810759" y="2755900"/>
                </a:moveTo>
                <a:lnTo>
                  <a:pt x="1788431" y="2755900"/>
                </a:lnTo>
                <a:lnTo>
                  <a:pt x="1790578" y="2768600"/>
                </a:lnTo>
                <a:lnTo>
                  <a:pt x="1803806" y="2768600"/>
                </a:lnTo>
                <a:lnTo>
                  <a:pt x="1810759" y="2755900"/>
                </a:lnTo>
                <a:close/>
              </a:path>
              <a:path w="4432934" h="2794000">
                <a:moveTo>
                  <a:pt x="1829620" y="2755900"/>
                </a:moveTo>
                <a:lnTo>
                  <a:pt x="1820086" y="2755900"/>
                </a:lnTo>
                <a:lnTo>
                  <a:pt x="1812008" y="2768600"/>
                </a:lnTo>
                <a:lnTo>
                  <a:pt x="1833753" y="2768600"/>
                </a:lnTo>
                <a:lnTo>
                  <a:pt x="1829620" y="2755900"/>
                </a:lnTo>
                <a:close/>
              </a:path>
              <a:path w="4432934" h="2794000">
                <a:moveTo>
                  <a:pt x="1858167" y="2755900"/>
                </a:moveTo>
                <a:lnTo>
                  <a:pt x="1839569" y="2755900"/>
                </a:lnTo>
                <a:lnTo>
                  <a:pt x="1836248" y="2768600"/>
                </a:lnTo>
                <a:lnTo>
                  <a:pt x="1855209" y="2768600"/>
                </a:lnTo>
                <a:lnTo>
                  <a:pt x="1858167" y="2755900"/>
                </a:lnTo>
                <a:close/>
              </a:path>
              <a:path w="4432934" h="2794000">
                <a:moveTo>
                  <a:pt x="1921457" y="2755900"/>
                </a:moveTo>
                <a:lnTo>
                  <a:pt x="1893986" y="2755900"/>
                </a:lnTo>
                <a:lnTo>
                  <a:pt x="1880548" y="2768600"/>
                </a:lnTo>
                <a:lnTo>
                  <a:pt x="1924672" y="2768600"/>
                </a:lnTo>
                <a:lnTo>
                  <a:pt x="1921457" y="2755900"/>
                </a:lnTo>
                <a:close/>
              </a:path>
              <a:path w="4432934" h="2794000">
                <a:moveTo>
                  <a:pt x="1948408" y="2755900"/>
                </a:moveTo>
                <a:lnTo>
                  <a:pt x="1932922" y="2755900"/>
                </a:lnTo>
                <a:lnTo>
                  <a:pt x="1928041" y="2768600"/>
                </a:lnTo>
                <a:lnTo>
                  <a:pt x="1955775" y="2768600"/>
                </a:lnTo>
                <a:lnTo>
                  <a:pt x="1948408" y="2755900"/>
                </a:lnTo>
                <a:close/>
              </a:path>
              <a:path w="4432934" h="2794000">
                <a:moveTo>
                  <a:pt x="1965059" y="2755900"/>
                </a:moveTo>
                <a:lnTo>
                  <a:pt x="1963719" y="2768600"/>
                </a:lnTo>
                <a:lnTo>
                  <a:pt x="1978667" y="2768600"/>
                </a:lnTo>
                <a:lnTo>
                  <a:pt x="1965059" y="2755900"/>
                </a:lnTo>
                <a:close/>
              </a:path>
              <a:path w="4432934" h="2794000">
                <a:moveTo>
                  <a:pt x="2002749" y="2755900"/>
                </a:moveTo>
                <a:lnTo>
                  <a:pt x="1978353" y="2755900"/>
                </a:lnTo>
                <a:lnTo>
                  <a:pt x="1978667" y="2768600"/>
                </a:lnTo>
                <a:lnTo>
                  <a:pt x="2006105" y="2768600"/>
                </a:lnTo>
                <a:lnTo>
                  <a:pt x="2002749" y="2755900"/>
                </a:lnTo>
                <a:close/>
              </a:path>
              <a:path w="4432934" h="2794000">
                <a:moveTo>
                  <a:pt x="2040093" y="2755900"/>
                </a:moveTo>
                <a:lnTo>
                  <a:pt x="2012210" y="2755900"/>
                </a:lnTo>
                <a:lnTo>
                  <a:pt x="2006105" y="2768600"/>
                </a:lnTo>
                <a:lnTo>
                  <a:pt x="2037984" y="2768600"/>
                </a:lnTo>
                <a:lnTo>
                  <a:pt x="2040093" y="2755900"/>
                </a:lnTo>
                <a:close/>
              </a:path>
              <a:path w="4432934" h="2794000">
                <a:moveTo>
                  <a:pt x="2074091" y="2755900"/>
                </a:moveTo>
                <a:lnTo>
                  <a:pt x="2053393" y="2755900"/>
                </a:lnTo>
                <a:lnTo>
                  <a:pt x="2047112" y="2768600"/>
                </a:lnTo>
                <a:lnTo>
                  <a:pt x="2079411" y="2768600"/>
                </a:lnTo>
                <a:lnTo>
                  <a:pt x="2074091" y="2755900"/>
                </a:lnTo>
                <a:close/>
              </a:path>
              <a:path w="4432934" h="2794000">
                <a:moveTo>
                  <a:pt x="2154715" y="2755900"/>
                </a:moveTo>
                <a:lnTo>
                  <a:pt x="2136394" y="2755900"/>
                </a:lnTo>
                <a:lnTo>
                  <a:pt x="2130117" y="2768600"/>
                </a:lnTo>
                <a:lnTo>
                  <a:pt x="2160747" y="2768600"/>
                </a:lnTo>
                <a:lnTo>
                  <a:pt x="2154715" y="2755900"/>
                </a:lnTo>
                <a:close/>
              </a:path>
              <a:path w="4432934" h="2794000">
                <a:moveTo>
                  <a:pt x="2203480" y="2755900"/>
                </a:moveTo>
                <a:lnTo>
                  <a:pt x="2166639" y="2755900"/>
                </a:lnTo>
                <a:lnTo>
                  <a:pt x="2166314" y="2768600"/>
                </a:lnTo>
                <a:lnTo>
                  <a:pt x="2204172" y="2768600"/>
                </a:lnTo>
                <a:lnTo>
                  <a:pt x="2203480" y="2755900"/>
                </a:lnTo>
                <a:close/>
              </a:path>
              <a:path w="4432934" h="2794000">
                <a:moveTo>
                  <a:pt x="2229570" y="2755900"/>
                </a:moveTo>
                <a:lnTo>
                  <a:pt x="2216434" y="2755900"/>
                </a:lnTo>
                <a:lnTo>
                  <a:pt x="2210361" y="2768600"/>
                </a:lnTo>
                <a:lnTo>
                  <a:pt x="2232884" y="2768600"/>
                </a:lnTo>
                <a:lnTo>
                  <a:pt x="2229570" y="2755900"/>
                </a:lnTo>
                <a:close/>
              </a:path>
              <a:path w="4432934" h="2794000">
                <a:moveTo>
                  <a:pt x="2265867" y="2755900"/>
                </a:moveTo>
                <a:lnTo>
                  <a:pt x="2242018" y="2755900"/>
                </a:lnTo>
                <a:lnTo>
                  <a:pt x="2245039" y="2768600"/>
                </a:lnTo>
                <a:lnTo>
                  <a:pt x="2263607" y="2768600"/>
                </a:lnTo>
                <a:lnTo>
                  <a:pt x="2265867" y="2755900"/>
                </a:lnTo>
                <a:close/>
              </a:path>
              <a:path w="4432934" h="2794000">
                <a:moveTo>
                  <a:pt x="2288222" y="2755900"/>
                </a:moveTo>
                <a:lnTo>
                  <a:pt x="2272851" y="2755900"/>
                </a:lnTo>
                <a:lnTo>
                  <a:pt x="2272605" y="2768600"/>
                </a:lnTo>
                <a:lnTo>
                  <a:pt x="2289771" y="2768600"/>
                </a:lnTo>
                <a:lnTo>
                  <a:pt x="2288222" y="2755900"/>
                </a:lnTo>
                <a:close/>
              </a:path>
              <a:path w="4432934" h="2794000">
                <a:moveTo>
                  <a:pt x="2316594" y="2755900"/>
                </a:moveTo>
                <a:lnTo>
                  <a:pt x="2293872" y="2755900"/>
                </a:lnTo>
                <a:lnTo>
                  <a:pt x="2297899" y="2768600"/>
                </a:lnTo>
                <a:lnTo>
                  <a:pt x="2311654" y="2768600"/>
                </a:lnTo>
                <a:lnTo>
                  <a:pt x="2316594" y="2755900"/>
                </a:lnTo>
                <a:close/>
              </a:path>
              <a:path w="4432934" h="2794000">
                <a:moveTo>
                  <a:pt x="2335913" y="2755900"/>
                </a:moveTo>
                <a:lnTo>
                  <a:pt x="2325919" y="2755900"/>
                </a:lnTo>
                <a:lnTo>
                  <a:pt x="2318848" y="2768600"/>
                </a:lnTo>
                <a:lnTo>
                  <a:pt x="2340505" y="2768600"/>
                </a:lnTo>
                <a:lnTo>
                  <a:pt x="2335913" y="2755900"/>
                </a:lnTo>
                <a:close/>
              </a:path>
              <a:path w="4432934" h="2794000">
                <a:moveTo>
                  <a:pt x="2362942" y="2755900"/>
                </a:moveTo>
                <a:lnTo>
                  <a:pt x="2345162" y="2755900"/>
                </a:lnTo>
                <a:lnTo>
                  <a:pt x="2343285" y="2768600"/>
                </a:lnTo>
                <a:lnTo>
                  <a:pt x="2362268" y="2768600"/>
                </a:lnTo>
                <a:lnTo>
                  <a:pt x="2363958" y="2759451"/>
                </a:lnTo>
                <a:lnTo>
                  <a:pt x="2362942" y="2755900"/>
                </a:lnTo>
                <a:close/>
              </a:path>
              <a:path w="4432934" h="2794000">
                <a:moveTo>
                  <a:pt x="2393035" y="2755900"/>
                </a:moveTo>
                <a:lnTo>
                  <a:pt x="2364614" y="2755900"/>
                </a:lnTo>
                <a:lnTo>
                  <a:pt x="2363958" y="2759451"/>
                </a:lnTo>
                <a:lnTo>
                  <a:pt x="2366573" y="2768600"/>
                </a:lnTo>
                <a:lnTo>
                  <a:pt x="2401934" y="2768600"/>
                </a:lnTo>
                <a:lnTo>
                  <a:pt x="2393035" y="2755900"/>
                </a:lnTo>
                <a:close/>
              </a:path>
              <a:path w="4432934" h="2794000">
                <a:moveTo>
                  <a:pt x="2435031" y="2755900"/>
                </a:moveTo>
                <a:lnTo>
                  <a:pt x="2414150" y="2755900"/>
                </a:lnTo>
                <a:lnTo>
                  <a:pt x="2413283" y="2768600"/>
                </a:lnTo>
                <a:lnTo>
                  <a:pt x="2443928" y="2768600"/>
                </a:lnTo>
                <a:lnTo>
                  <a:pt x="2435031" y="2755900"/>
                </a:lnTo>
                <a:close/>
              </a:path>
              <a:path w="4432934" h="2794000">
                <a:moveTo>
                  <a:pt x="2471072" y="2755900"/>
                </a:moveTo>
                <a:lnTo>
                  <a:pt x="2445910" y="2755900"/>
                </a:lnTo>
                <a:lnTo>
                  <a:pt x="2447284" y="2768600"/>
                </a:lnTo>
                <a:lnTo>
                  <a:pt x="2480712" y="2768600"/>
                </a:lnTo>
                <a:lnTo>
                  <a:pt x="2471072" y="2755900"/>
                </a:lnTo>
                <a:close/>
              </a:path>
              <a:path w="4432934" h="2794000">
                <a:moveTo>
                  <a:pt x="2518818" y="2755900"/>
                </a:moveTo>
                <a:lnTo>
                  <a:pt x="2480031" y="2755900"/>
                </a:lnTo>
                <a:lnTo>
                  <a:pt x="2484918" y="2768600"/>
                </a:lnTo>
                <a:lnTo>
                  <a:pt x="2524678" y="2768600"/>
                </a:lnTo>
                <a:lnTo>
                  <a:pt x="2518818" y="2755900"/>
                </a:lnTo>
                <a:close/>
              </a:path>
              <a:path w="4432934" h="2794000">
                <a:moveTo>
                  <a:pt x="2553627" y="2755900"/>
                </a:moveTo>
                <a:lnTo>
                  <a:pt x="2523375" y="2755900"/>
                </a:lnTo>
                <a:lnTo>
                  <a:pt x="2532736" y="2768600"/>
                </a:lnTo>
                <a:lnTo>
                  <a:pt x="2560016" y="2768600"/>
                </a:lnTo>
                <a:lnTo>
                  <a:pt x="2553627" y="2755900"/>
                </a:lnTo>
                <a:close/>
              </a:path>
              <a:path w="4432934" h="2794000">
                <a:moveTo>
                  <a:pt x="2591944" y="2755900"/>
                </a:moveTo>
                <a:lnTo>
                  <a:pt x="2575088" y="2755900"/>
                </a:lnTo>
                <a:lnTo>
                  <a:pt x="2573185" y="2768600"/>
                </a:lnTo>
                <a:lnTo>
                  <a:pt x="2593008" y="2768600"/>
                </a:lnTo>
                <a:lnTo>
                  <a:pt x="2591944" y="2755900"/>
                </a:lnTo>
                <a:close/>
              </a:path>
              <a:path w="4432934" h="2794000">
                <a:moveTo>
                  <a:pt x="2680897" y="2755900"/>
                </a:moveTo>
                <a:lnTo>
                  <a:pt x="2650797" y="2755900"/>
                </a:lnTo>
                <a:lnTo>
                  <a:pt x="2643863" y="2768600"/>
                </a:lnTo>
                <a:lnTo>
                  <a:pt x="2685130" y="2768600"/>
                </a:lnTo>
                <a:lnTo>
                  <a:pt x="2680897" y="2755900"/>
                </a:lnTo>
                <a:close/>
              </a:path>
              <a:path w="4432934" h="2794000">
                <a:moveTo>
                  <a:pt x="2708243" y="2755900"/>
                </a:moveTo>
                <a:lnTo>
                  <a:pt x="2692363" y="2755900"/>
                </a:lnTo>
                <a:lnTo>
                  <a:pt x="2688893" y="2768600"/>
                </a:lnTo>
                <a:lnTo>
                  <a:pt x="2717054" y="2768600"/>
                </a:lnTo>
                <a:lnTo>
                  <a:pt x="2708243" y="2755900"/>
                </a:lnTo>
                <a:close/>
              </a:path>
              <a:path w="4432934" h="2794000">
                <a:moveTo>
                  <a:pt x="2724892" y="2755900"/>
                </a:moveTo>
                <a:lnTo>
                  <a:pt x="2724801" y="2768600"/>
                </a:lnTo>
                <a:lnTo>
                  <a:pt x="2739946" y="2768600"/>
                </a:lnTo>
                <a:lnTo>
                  <a:pt x="2724892" y="2755900"/>
                </a:lnTo>
                <a:close/>
              </a:path>
              <a:path w="4432934" h="2794000">
                <a:moveTo>
                  <a:pt x="2759497" y="2755900"/>
                </a:moveTo>
                <a:lnTo>
                  <a:pt x="2735922" y="2755900"/>
                </a:lnTo>
                <a:lnTo>
                  <a:pt x="2739946" y="2768600"/>
                </a:lnTo>
                <a:lnTo>
                  <a:pt x="2766366" y="2768600"/>
                </a:lnTo>
                <a:lnTo>
                  <a:pt x="2759497" y="2755900"/>
                </a:lnTo>
                <a:close/>
              </a:path>
              <a:path w="4432934" h="2794000">
                <a:moveTo>
                  <a:pt x="2798286" y="2755900"/>
                </a:moveTo>
                <a:lnTo>
                  <a:pt x="2769746" y="2755900"/>
                </a:lnTo>
                <a:lnTo>
                  <a:pt x="2766366" y="2768600"/>
                </a:lnTo>
                <a:lnTo>
                  <a:pt x="2799261" y="2768600"/>
                </a:lnTo>
                <a:lnTo>
                  <a:pt x="2798286" y="2755900"/>
                </a:lnTo>
                <a:close/>
              </a:path>
              <a:path w="4432934" h="2794000">
                <a:moveTo>
                  <a:pt x="2833105" y="2755900"/>
                </a:moveTo>
                <a:lnTo>
                  <a:pt x="2812406" y="2755900"/>
                </a:lnTo>
                <a:lnTo>
                  <a:pt x="2809015" y="2768600"/>
                </a:lnTo>
                <a:lnTo>
                  <a:pt x="2840690" y="2768600"/>
                </a:lnTo>
                <a:lnTo>
                  <a:pt x="2833105" y="2755900"/>
                </a:lnTo>
                <a:close/>
              </a:path>
              <a:path w="4432934" h="2794000">
                <a:moveTo>
                  <a:pt x="2867747" y="2755900"/>
                </a:moveTo>
                <a:lnTo>
                  <a:pt x="2842848" y="2755900"/>
                </a:lnTo>
                <a:lnTo>
                  <a:pt x="2840690" y="2768600"/>
                </a:lnTo>
                <a:lnTo>
                  <a:pt x="2874131" y="2768600"/>
                </a:lnTo>
                <a:lnTo>
                  <a:pt x="2867747" y="2755900"/>
                </a:lnTo>
                <a:close/>
              </a:path>
              <a:path w="4432934" h="2794000">
                <a:moveTo>
                  <a:pt x="2897539" y="2755900"/>
                </a:moveTo>
                <a:lnTo>
                  <a:pt x="2873159" y="2755900"/>
                </a:lnTo>
                <a:lnTo>
                  <a:pt x="2874520" y="2768600"/>
                </a:lnTo>
                <a:lnTo>
                  <a:pt x="2909907" y="2768600"/>
                </a:lnTo>
                <a:lnTo>
                  <a:pt x="2897539" y="2755900"/>
                </a:lnTo>
                <a:close/>
              </a:path>
              <a:path w="4432934" h="2794000">
                <a:moveTo>
                  <a:pt x="2939536" y="2755900"/>
                </a:moveTo>
                <a:lnTo>
                  <a:pt x="2918956" y="2755900"/>
                </a:lnTo>
                <a:lnTo>
                  <a:pt x="2921257" y="2768600"/>
                </a:lnTo>
                <a:lnTo>
                  <a:pt x="2951046" y="2768600"/>
                </a:lnTo>
                <a:lnTo>
                  <a:pt x="2939536" y="2755900"/>
                </a:lnTo>
                <a:close/>
              </a:path>
              <a:path w="4432934" h="2794000">
                <a:moveTo>
                  <a:pt x="2977473" y="2755900"/>
                </a:moveTo>
                <a:lnTo>
                  <a:pt x="2951756" y="2755900"/>
                </a:lnTo>
                <a:lnTo>
                  <a:pt x="2955559" y="2768600"/>
                </a:lnTo>
                <a:lnTo>
                  <a:pt x="2988108" y="2768600"/>
                </a:lnTo>
                <a:lnTo>
                  <a:pt x="2977473" y="2755900"/>
                </a:lnTo>
                <a:close/>
              </a:path>
              <a:path w="4432934" h="2794000">
                <a:moveTo>
                  <a:pt x="3023740" y="2755900"/>
                </a:moveTo>
                <a:lnTo>
                  <a:pt x="2985068" y="2755900"/>
                </a:lnTo>
                <a:lnTo>
                  <a:pt x="2992314" y="2768600"/>
                </a:lnTo>
                <a:lnTo>
                  <a:pt x="3032514" y="2768600"/>
                </a:lnTo>
                <a:lnTo>
                  <a:pt x="3023740" y="2755900"/>
                </a:lnTo>
                <a:close/>
              </a:path>
              <a:path w="4432934" h="2794000">
                <a:moveTo>
                  <a:pt x="3059450" y="2755900"/>
                </a:moveTo>
                <a:lnTo>
                  <a:pt x="3029060" y="2755900"/>
                </a:lnTo>
                <a:lnTo>
                  <a:pt x="3039993" y="2768600"/>
                </a:lnTo>
                <a:lnTo>
                  <a:pt x="3068013" y="2768600"/>
                </a:lnTo>
                <a:lnTo>
                  <a:pt x="3059450" y="2755900"/>
                </a:lnTo>
                <a:close/>
              </a:path>
              <a:path w="4432934" h="2794000">
                <a:moveTo>
                  <a:pt x="3097328" y="2755900"/>
                </a:moveTo>
                <a:lnTo>
                  <a:pt x="3081489" y="2755900"/>
                </a:lnTo>
                <a:lnTo>
                  <a:pt x="3079864" y="2768600"/>
                </a:lnTo>
                <a:lnTo>
                  <a:pt x="3099824" y="2768600"/>
                </a:lnTo>
                <a:lnTo>
                  <a:pt x="3097328" y="2755900"/>
                </a:lnTo>
                <a:close/>
              </a:path>
              <a:path w="4432934" h="2794000">
                <a:moveTo>
                  <a:pt x="3187192" y="2755900"/>
                </a:moveTo>
                <a:lnTo>
                  <a:pt x="3157353" y="2755900"/>
                </a:lnTo>
                <a:lnTo>
                  <a:pt x="3152739" y="2768600"/>
                </a:lnTo>
                <a:lnTo>
                  <a:pt x="3192101" y="2768600"/>
                </a:lnTo>
                <a:lnTo>
                  <a:pt x="3187192" y="2755900"/>
                </a:lnTo>
                <a:close/>
              </a:path>
              <a:path w="4432934" h="2794000">
                <a:moveTo>
                  <a:pt x="3214799" y="2755900"/>
                </a:moveTo>
                <a:lnTo>
                  <a:pt x="3198656" y="2755900"/>
                </a:lnTo>
                <a:lnTo>
                  <a:pt x="3196127" y="2768600"/>
                </a:lnTo>
                <a:lnTo>
                  <a:pt x="3224573" y="2768600"/>
                </a:lnTo>
                <a:lnTo>
                  <a:pt x="3214799" y="2755900"/>
                </a:lnTo>
                <a:close/>
              </a:path>
              <a:path w="4432934" h="2794000">
                <a:moveTo>
                  <a:pt x="3231448" y="2755900"/>
                </a:moveTo>
                <a:lnTo>
                  <a:pt x="3232188" y="2768600"/>
                </a:lnTo>
                <a:lnTo>
                  <a:pt x="3247466" y="2768600"/>
                </a:lnTo>
                <a:lnTo>
                  <a:pt x="3231448" y="2755900"/>
                </a:lnTo>
                <a:close/>
              </a:path>
              <a:path w="4432934" h="2794000">
                <a:moveTo>
                  <a:pt x="3263996" y="2755900"/>
                </a:moveTo>
                <a:lnTo>
                  <a:pt x="3240968" y="2755900"/>
                </a:lnTo>
                <a:lnTo>
                  <a:pt x="3247466" y="2768600"/>
                </a:lnTo>
                <a:lnTo>
                  <a:pt x="3273206" y="2768600"/>
                </a:lnTo>
                <a:lnTo>
                  <a:pt x="3263996" y="2755900"/>
                </a:lnTo>
                <a:close/>
              </a:path>
              <a:path w="4432934" h="2794000">
                <a:moveTo>
                  <a:pt x="3303747" y="2755900"/>
                </a:moveTo>
                <a:lnTo>
                  <a:pt x="3274771" y="2755900"/>
                </a:lnTo>
                <a:lnTo>
                  <a:pt x="3273206" y="2768600"/>
                </a:lnTo>
                <a:lnTo>
                  <a:pt x="3306781" y="2768600"/>
                </a:lnTo>
                <a:lnTo>
                  <a:pt x="3303747" y="2755900"/>
                </a:lnTo>
                <a:close/>
              </a:path>
              <a:path w="4432934" h="2794000">
                <a:moveTo>
                  <a:pt x="3339114" y="2755900"/>
                </a:moveTo>
                <a:lnTo>
                  <a:pt x="3318416" y="2755900"/>
                </a:lnTo>
                <a:lnTo>
                  <a:pt x="3316949" y="2768600"/>
                </a:lnTo>
                <a:lnTo>
                  <a:pt x="3348208" y="2768600"/>
                </a:lnTo>
                <a:lnTo>
                  <a:pt x="3339114" y="2755900"/>
                </a:lnTo>
                <a:close/>
              </a:path>
              <a:path w="4432934" h="2794000">
                <a:moveTo>
                  <a:pt x="3387763" y="2755900"/>
                </a:moveTo>
                <a:lnTo>
                  <a:pt x="3378205" y="2755900"/>
                </a:lnTo>
                <a:lnTo>
                  <a:pt x="3378942" y="2758539"/>
                </a:lnTo>
                <a:lnTo>
                  <a:pt x="3388343" y="2768600"/>
                </a:lnTo>
                <a:lnTo>
                  <a:pt x="3387763" y="2755900"/>
                </a:lnTo>
                <a:close/>
              </a:path>
              <a:path w="4432934" h="2794000">
                <a:moveTo>
                  <a:pt x="3420832" y="2755900"/>
                </a:moveTo>
                <a:lnTo>
                  <a:pt x="3401362" y="2755900"/>
                </a:lnTo>
                <a:lnTo>
                  <a:pt x="3396835" y="2768600"/>
                </a:lnTo>
                <a:lnTo>
                  <a:pt x="3429817" y="2768600"/>
                </a:lnTo>
                <a:lnTo>
                  <a:pt x="3420832" y="2755900"/>
                </a:lnTo>
                <a:close/>
              </a:path>
              <a:path w="4432934" h="2794000">
                <a:moveTo>
                  <a:pt x="3467190" y="2755900"/>
                </a:moveTo>
                <a:lnTo>
                  <a:pt x="3432879" y="2755900"/>
                </a:lnTo>
                <a:lnTo>
                  <a:pt x="3434342" y="2768600"/>
                </a:lnTo>
                <a:lnTo>
                  <a:pt x="3473242" y="2768600"/>
                </a:lnTo>
                <a:lnTo>
                  <a:pt x="3467190" y="2755900"/>
                </a:lnTo>
                <a:close/>
              </a:path>
              <a:path w="4432934" h="2794000">
                <a:moveTo>
                  <a:pt x="3492732" y="2755900"/>
                </a:moveTo>
                <a:lnTo>
                  <a:pt x="3480800" y="2755900"/>
                </a:lnTo>
                <a:lnTo>
                  <a:pt x="3477079" y="2768600"/>
                </a:lnTo>
                <a:lnTo>
                  <a:pt x="3500368" y="2768600"/>
                </a:lnTo>
                <a:lnTo>
                  <a:pt x="3492732" y="2755900"/>
                </a:lnTo>
                <a:close/>
              </a:path>
              <a:path w="4432934" h="2794000">
                <a:moveTo>
                  <a:pt x="3530616" y="2755900"/>
                </a:moveTo>
                <a:lnTo>
                  <a:pt x="3503484" y="2755900"/>
                </a:lnTo>
                <a:lnTo>
                  <a:pt x="3512687" y="2768600"/>
                </a:lnTo>
                <a:lnTo>
                  <a:pt x="3532842" y="2768600"/>
                </a:lnTo>
                <a:lnTo>
                  <a:pt x="3530616" y="2755900"/>
                </a:lnTo>
                <a:close/>
              </a:path>
              <a:path w="4432934" h="2794000">
                <a:moveTo>
                  <a:pt x="3549142" y="2755900"/>
                </a:moveTo>
                <a:lnTo>
                  <a:pt x="3539460" y="2755900"/>
                </a:lnTo>
                <a:lnTo>
                  <a:pt x="3542113" y="2768600"/>
                </a:lnTo>
                <a:lnTo>
                  <a:pt x="3558241" y="2768600"/>
                </a:lnTo>
                <a:lnTo>
                  <a:pt x="3549142" y="2755900"/>
                </a:lnTo>
                <a:close/>
              </a:path>
              <a:path w="4432934" h="2794000">
                <a:moveTo>
                  <a:pt x="3581179" y="2755900"/>
                </a:moveTo>
                <a:lnTo>
                  <a:pt x="3557471" y="2755900"/>
                </a:lnTo>
                <a:lnTo>
                  <a:pt x="3566205" y="2768600"/>
                </a:lnTo>
                <a:lnTo>
                  <a:pt x="3581271" y="2768600"/>
                </a:lnTo>
                <a:lnTo>
                  <a:pt x="3581179" y="2755900"/>
                </a:lnTo>
                <a:close/>
              </a:path>
              <a:path w="4432934" h="2794000">
                <a:moveTo>
                  <a:pt x="3601647" y="2755900"/>
                </a:moveTo>
                <a:lnTo>
                  <a:pt x="3590504" y="2755900"/>
                </a:lnTo>
                <a:lnTo>
                  <a:pt x="3585949" y="2768600"/>
                </a:lnTo>
                <a:lnTo>
                  <a:pt x="3607388" y="2768600"/>
                </a:lnTo>
                <a:lnTo>
                  <a:pt x="3601647" y="2755900"/>
                </a:lnTo>
                <a:close/>
              </a:path>
              <a:path w="4432934" h="2794000">
                <a:moveTo>
                  <a:pt x="3624955" y="2755900"/>
                </a:moveTo>
                <a:lnTo>
                  <a:pt x="3609145" y="2755900"/>
                </a:lnTo>
                <a:lnTo>
                  <a:pt x="3610880" y="2768600"/>
                </a:lnTo>
                <a:lnTo>
                  <a:pt x="3629917" y="2768600"/>
                </a:lnTo>
                <a:lnTo>
                  <a:pt x="3630316" y="2762376"/>
                </a:lnTo>
                <a:lnTo>
                  <a:pt x="3624955" y="2755900"/>
                </a:lnTo>
                <a:close/>
              </a:path>
              <a:path w="4432934" h="2794000">
                <a:moveTo>
                  <a:pt x="3654296" y="2755900"/>
                </a:moveTo>
                <a:lnTo>
                  <a:pt x="3630730" y="2755900"/>
                </a:lnTo>
                <a:lnTo>
                  <a:pt x="3630316" y="2762376"/>
                </a:lnTo>
                <a:lnTo>
                  <a:pt x="3635467" y="2768600"/>
                </a:lnTo>
                <a:lnTo>
                  <a:pt x="3671868" y="2768600"/>
                </a:lnTo>
                <a:lnTo>
                  <a:pt x="3654296" y="2755900"/>
                </a:lnTo>
                <a:close/>
              </a:path>
              <a:path w="4432934" h="2794000">
                <a:moveTo>
                  <a:pt x="3703467" y="2755900"/>
                </a:moveTo>
                <a:lnTo>
                  <a:pt x="3676164" y="2755900"/>
                </a:lnTo>
                <a:lnTo>
                  <a:pt x="3683218" y="2768600"/>
                </a:lnTo>
                <a:lnTo>
                  <a:pt x="3710494" y="2768600"/>
                </a:lnTo>
                <a:lnTo>
                  <a:pt x="3703467" y="2755900"/>
                </a:lnTo>
                <a:close/>
              </a:path>
              <a:path w="4432934" h="2794000">
                <a:moveTo>
                  <a:pt x="3737074" y="2755900"/>
                </a:moveTo>
                <a:lnTo>
                  <a:pt x="3710525" y="2755900"/>
                </a:lnTo>
                <a:lnTo>
                  <a:pt x="3717970" y="2768600"/>
                </a:lnTo>
                <a:lnTo>
                  <a:pt x="3749202" y="2768600"/>
                </a:lnTo>
                <a:lnTo>
                  <a:pt x="3737074" y="2755900"/>
                </a:lnTo>
                <a:close/>
              </a:path>
              <a:path w="4432934" h="2794000">
                <a:moveTo>
                  <a:pt x="3781121" y="2755900"/>
                </a:moveTo>
                <a:lnTo>
                  <a:pt x="3742623" y="2755900"/>
                </a:lnTo>
                <a:lnTo>
                  <a:pt x="3753407" y="2768600"/>
                </a:lnTo>
                <a:lnTo>
                  <a:pt x="3794267" y="2768600"/>
                </a:lnTo>
                <a:lnTo>
                  <a:pt x="3781121" y="2755900"/>
                </a:lnTo>
                <a:close/>
              </a:path>
              <a:path w="4432934" h="2794000">
                <a:moveTo>
                  <a:pt x="3818185" y="2755900"/>
                </a:moveTo>
                <a:lnTo>
                  <a:pt x="3787587" y="2755900"/>
                </a:lnTo>
                <a:lnTo>
                  <a:pt x="3800880" y="2768600"/>
                </a:lnTo>
                <a:lnTo>
                  <a:pt x="3830008" y="2768600"/>
                </a:lnTo>
                <a:lnTo>
                  <a:pt x="3818185" y="2755900"/>
                </a:lnTo>
                <a:close/>
              </a:path>
              <a:path w="4432934" h="2794000">
                <a:moveTo>
                  <a:pt x="3855402" y="2755900"/>
                </a:moveTo>
                <a:lnTo>
                  <a:pt x="3841092" y="2755900"/>
                </a:lnTo>
                <a:lnTo>
                  <a:pt x="3839881" y="2768600"/>
                </a:lnTo>
                <a:lnTo>
                  <a:pt x="3860051" y="2768600"/>
                </a:lnTo>
                <a:lnTo>
                  <a:pt x="3855402" y="2755900"/>
                </a:lnTo>
                <a:close/>
              </a:path>
              <a:path w="4432934" h="2794000">
                <a:moveTo>
                  <a:pt x="3946631" y="2755900"/>
                </a:moveTo>
                <a:lnTo>
                  <a:pt x="3917187" y="2755900"/>
                </a:lnTo>
                <a:lnTo>
                  <a:pt x="3916052" y="2768600"/>
                </a:lnTo>
                <a:lnTo>
                  <a:pt x="3952560" y="2768600"/>
                </a:lnTo>
                <a:lnTo>
                  <a:pt x="3946631" y="2755900"/>
                </a:lnTo>
                <a:close/>
              </a:path>
              <a:path w="4432934" h="2794000">
                <a:moveTo>
                  <a:pt x="3974632" y="2755900"/>
                </a:moveTo>
                <a:lnTo>
                  <a:pt x="3958095" y="2755900"/>
                </a:lnTo>
                <a:lnTo>
                  <a:pt x="3956979" y="2768600"/>
                </a:lnTo>
                <a:lnTo>
                  <a:pt x="3985851" y="2768600"/>
                </a:lnTo>
                <a:lnTo>
                  <a:pt x="3974632" y="2755900"/>
                </a:lnTo>
                <a:close/>
              </a:path>
              <a:path w="4432934" h="2794000">
                <a:moveTo>
                  <a:pt x="3991283" y="2755900"/>
                </a:moveTo>
                <a:lnTo>
                  <a:pt x="3993269" y="2768600"/>
                </a:lnTo>
                <a:lnTo>
                  <a:pt x="4008743" y="2768600"/>
                </a:lnTo>
                <a:lnTo>
                  <a:pt x="3991283" y="2755900"/>
                </a:lnTo>
                <a:close/>
              </a:path>
              <a:path w="4432934" h="2794000">
                <a:moveTo>
                  <a:pt x="4020745" y="2755900"/>
                </a:moveTo>
                <a:lnTo>
                  <a:pt x="3998537" y="2755900"/>
                </a:lnTo>
                <a:lnTo>
                  <a:pt x="4008743" y="2768600"/>
                </a:lnTo>
                <a:lnTo>
                  <a:pt x="4033467" y="2768600"/>
                </a:lnTo>
                <a:lnTo>
                  <a:pt x="4020745" y="2755900"/>
                </a:lnTo>
                <a:close/>
              </a:path>
              <a:path w="4432934" h="2794000">
                <a:moveTo>
                  <a:pt x="4061941" y="2755900"/>
                </a:moveTo>
                <a:lnTo>
                  <a:pt x="4032307" y="2755900"/>
                </a:lnTo>
                <a:lnTo>
                  <a:pt x="4033467" y="2768600"/>
                </a:lnTo>
                <a:lnTo>
                  <a:pt x="4068060" y="2768600"/>
                </a:lnTo>
                <a:lnTo>
                  <a:pt x="4061941" y="2755900"/>
                </a:lnTo>
                <a:close/>
              </a:path>
              <a:path w="4432934" h="2794000">
                <a:moveTo>
                  <a:pt x="4098127" y="2755900"/>
                </a:moveTo>
                <a:lnTo>
                  <a:pt x="4077428" y="2755900"/>
                </a:lnTo>
                <a:lnTo>
                  <a:pt x="4078851" y="2768600"/>
                </a:lnTo>
                <a:lnTo>
                  <a:pt x="4109487" y="2768600"/>
                </a:lnTo>
                <a:lnTo>
                  <a:pt x="4098127" y="2755900"/>
                </a:lnTo>
                <a:close/>
              </a:path>
              <a:path w="4432934" h="2794000">
                <a:moveTo>
                  <a:pt x="4129761" y="2755900"/>
                </a:moveTo>
                <a:lnTo>
                  <a:pt x="4106830" y="2755900"/>
                </a:lnTo>
                <a:lnTo>
                  <a:pt x="4109487" y="2768600"/>
                </a:lnTo>
                <a:lnTo>
                  <a:pt x="4142614" y="2768600"/>
                </a:lnTo>
                <a:lnTo>
                  <a:pt x="4142176" y="2767787"/>
                </a:lnTo>
                <a:lnTo>
                  <a:pt x="4129761" y="2755900"/>
                </a:lnTo>
                <a:close/>
              </a:path>
              <a:path w="4432934" h="2794000">
                <a:moveTo>
                  <a:pt x="4158801" y="2755900"/>
                </a:moveTo>
                <a:lnTo>
                  <a:pt x="4135774" y="2755900"/>
                </a:lnTo>
                <a:lnTo>
                  <a:pt x="4142176" y="2767787"/>
                </a:lnTo>
                <a:lnTo>
                  <a:pt x="4143025" y="2768600"/>
                </a:lnTo>
                <a:lnTo>
                  <a:pt x="4179843" y="2768600"/>
                </a:lnTo>
                <a:lnTo>
                  <a:pt x="4158801" y="2755900"/>
                </a:lnTo>
                <a:close/>
              </a:path>
              <a:path w="4432934" h="2794000">
                <a:moveTo>
                  <a:pt x="4209334" y="2755900"/>
                </a:moveTo>
                <a:lnTo>
                  <a:pt x="4180969" y="2755900"/>
                </a:lnTo>
                <a:lnTo>
                  <a:pt x="4191191" y="2768600"/>
                </a:lnTo>
                <a:lnTo>
                  <a:pt x="4217446" y="2768600"/>
                </a:lnTo>
                <a:lnTo>
                  <a:pt x="4209334" y="2755900"/>
                </a:lnTo>
                <a:close/>
              </a:path>
              <a:path w="4432934" h="2794000">
                <a:moveTo>
                  <a:pt x="4243476" y="2755900"/>
                </a:moveTo>
                <a:lnTo>
                  <a:pt x="4216372" y="2755900"/>
                </a:lnTo>
                <a:lnTo>
                  <a:pt x="4226245" y="2768600"/>
                </a:lnTo>
                <a:lnTo>
                  <a:pt x="4256598" y="2768600"/>
                </a:lnTo>
                <a:lnTo>
                  <a:pt x="4243476" y="2755900"/>
                </a:lnTo>
                <a:close/>
              </a:path>
              <a:path w="4432934" h="2794000">
                <a:moveTo>
                  <a:pt x="4293270" y="2755900"/>
                </a:moveTo>
                <a:lnTo>
                  <a:pt x="4247661" y="2755900"/>
                </a:lnTo>
                <a:lnTo>
                  <a:pt x="4260803" y="2768600"/>
                </a:lnTo>
                <a:lnTo>
                  <a:pt x="4300832" y="2768600"/>
                </a:lnTo>
                <a:lnTo>
                  <a:pt x="4294655" y="2757082"/>
                </a:lnTo>
                <a:lnTo>
                  <a:pt x="4293270" y="2755900"/>
                </a:lnTo>
                <a:close/>
              </a:path>
              <a:path w="4432934" h="2794000">
                <a:moveTo>
                  <a:pt x="4324578" y="2755900"/>
                </a:moveTo>
                <a:lnTo>
                  <a:pt x="4294020" y="2755900"/>
                </a:lnTo>
                <a:lnTo>
                  <a:pt x="4294655" y="2757082"/>
                </a:lnTo>
                <a:lnTo>
                  <a:pt x="4308135" y="2768600"/>
                </a:lnTo>
                <a:lnTo>
                  <a:pt x="4331211" y="2768600"/>
                </a:lnTo>
                <a:lnTo>
                  <a:pt x="4324578" y="2755900"/>
                </a:lnTo>
                <a:close/>
              </a:path>
              <a:path w="4432934" h="2794000">
                <a:moveTo>
                  <a:pt x="4360786" y="2755900"/>
                </a:moveTo>
                <a:lnTo>
                  <a:pt x="4347493" y="2755900"/>
                </a:lnTo>
                <a:lnTo>
                  <a:pt x="4346561" y="2768600"/>
                </a:lnTo>
                <a:lnTo>
                  <a:pt x="4366869" y="2768600"/>
                </a:lnTo>
                <a:lnTo>
                  <a:pt x="4360786" y="2755900"/>
                </a:lnTo>
                <a:close/>
              </a:path>
              <a:path w="4432934" h="2794000">
                <a:moveTo>
                  <a:pt x="4390095" y="2755900"/>
                </a:moveTo>
                <a:lnTo>
                  <a:pt x="4369889" y="2755900"/>
                </a:lnTo>
                <a:lnTo>
                  <a:pt x="4366869" y="2768600"/>
                </a:lnTo>
                <a:lnTo>
                  <a:pt x="4397831" y="2768600"/>
                </a:lnTo>
                <a:lnTo>
                  <a:pt x="4397342" y="2767265"/>
                </a:lnTo>
                <a:lnTo>
                  <a:pt x="4390095" y="2755900"/>
                </a:lnTo>
                <a:close/>
              </a:path>
              <a:path w="4432934" h="2794000">
                <a:moveTo>
                  <a:pt x="4135774" y="2755900"/>
                </a:moveTo>
                <a:lnTo>
                  <a:pt x="4129761" y="2755900"/>
                </a:lnTo>
                <a:lnTo>
                  <a:pt x="4142176" y="2767787"/>
                </a:lnTo>
                <a:lnTo>
                  <a:pt x="4135774" y="2755900"/>
                </a:lnTo>
                <a:close/>
              </a:path>
              <a:path w="4432934" h="2794000">
                <a:moveTo>
                  <a:pt x="4393177" y="2755900"/>
                </a:moveTo>
                <a:lnTo>
                  <a:pt x="4390095" y="2755900"/>
                </a:lnTo>
                <a:lnTo>
                  <a:pt x="4397342" y="2767265"/>
                </a:lnTo>
                <a:lnTo>
                  <a:pt x="4393177" y="2755900"/>
                </a:lnTo>
                <a:close/>
              </a:path>
              <a:path w="4432934" h="2794000">
                <a:moveTo>
                  <a:pt x="2115590" y="2755900"/>
                </a:moveTo>
                <a:lnTo>
                  <a:pt x="2111891" y="2755900"/>
                </a:lnTo>
                <a:lnTo>
                  <a:pt x="2113986" y="2766496"/>
                </a:lnTo>
                <a:lnTo>
                  <a:pt x="2115590" y="2755900"/>
                </a:lnTo>
                <a:close/>
              </a:path>
              <a:path w="4432934" h="2794000">
                <a:moveTo>
                  <a:pt x="3630730" y="2755900"/>
                </a:moveTo>
                <a:lnTo>
                  <a:pt x="3624955" y="2755900"/>
                </a:lnTo>
                <a:lnTo>
                  <a:pt x="3630316" y="2762376"/>
                </a:lnTo>
                <a:lnTo>
                  <a:pt x="3630730" y="2755900"/>
                </a:lnTo>
                <a:close/>
              </a:path>
              <a:path w="4432934" h="2794000">
                <a:moveTo>
                  <a:pt x="2364614" y="2755900"/>
                </a:moveTo>
                <a:lnTo>
                  <a:pt x="2362942" y="2755900"/>
                </a:lnTo>
                <a:lnTo>
                  <a:pt x="2363958" y="2759451"/>
                </a:lnTo>
                <a:lnTo>
                  <a:pt x="2364614" y="2755900"/>
                </a:lnTo>
                <a:close/>
              </a:path>
              <a:path w="4432934" h="2794000">
                <a:moveTo>
                  <a:pt x="3378205" y="2755900"/>
                </a:moveTo>
                <a:lnTo>
                  <a:pt x="3376476" y="2755900"/>
                </a:lnTo>
                <a:lnTo>
                  <a:pt x="3378942" y="2758539"/>
                </a:lnTo>
                <a:lnTo>
                  <a:pt x="3378205" y="2755900"/>
                </a:lnTo>
                <a:close/>
              </a:path>
              <a:path w="4432934" h="2794000">
                <a:moveTo>
                  <a:pt x="598476" y="2755900"/>
                </a:moveTo>
                <a:lnTo>
                  <a:pt x="598147" y="2755900"/>
                </a:lnTo>
                <a:lnTo>
                  <a:pt x="596673" y="2758452"/>
                </a:lnTo>
                <a:lnTo>
                  <a:pt x="598476" y="2755900"/>
                </a:lnTo>
                <a:close/>
              </a:path>
              <a:path w="4432934" h="2794000">
                <a:moveTo>
                  <a:pt x="4294020" y="2755900"/>
                </a:moveTo>
                <a:lnTo>
                  <a:pt x="4293270" y="2755900"/>
                </a:lnTo>
                <a:lnTo>
                  <a:pt x="4294655" y="2757082"/>
                </a:lnTo>
                <a:lnTo>
                  <a:pt x="4294020" y="2755900"/>
                </a:lnTo>
                <a:close/>
              </a:path>
              <a:path w="4432934" h="2794000">
                <a:moveTo>
                  <a:pt x="48259" y="2743200"/>
                </a:moveTo>
                <a:lnTo>
                  <a:pt x="8089" y="2743200"/>
                </a:lnTo>
                <a:lnTo>
                  <a:pt x="9124" y="2755900"/>
                </a:lnTo>
                <a:lnTo>
                  <a:pt x="46943" y="2755900"/>
                </a:lnTo>
                <a:lnTo>
                  <a:pt x="48259" y="2743200"/>
                </a:lnTo>
                <a:close/>
              </a:path>
              <a:path w="4432934" h="2794000">
                <a:moveTo>
                  <a:pt x="228867" y="2743200"/>
                </a:moveTo>
                <a:lnTo>
                  <a:pt x="220999" y="2755900"/>
                </a:lnTo>
                <a:lnTo>
                  <a:pt x="232933" y="2755900"/>
                </a:lnTo>
                <a:lnTo>
                  <a:pt x="228867" y="2743200"/>
                </a:lnTo>
                <a:close/>
              </a:path>
              <a:path w="4432934" h="2794000">
                <a:moveTo>
                  <a:pt x="732556" y="2743200"/>
                </a:moveTo>
                <a:lnTo>
                  <a:pt x="725234" y="2755900"/>
                </a:lnTo>
                <a:lnTo>
                  <a:pt x="737039" y="2755900"/>
                </a:lnTo>
                <a:lnTo>
                  <a:pt x="732556" y="2743200"/>
                </a:lnTo>
                <a:close/>
              </a:path>
              <a:path w="4432934" h="2794000">
                <a:moveTo>
                  <a:pt x="868187" y="2743200"/>
                </a:moveTo>
                <a:lnTo>
                  <a:pt x="853950" y="2755900"/>
                </a:lnTo>
                <a:lnTo>
                  <a:pt x="863918" y="2755900"/>
                </a:lnTo>
                <a:lnTo>
                  <a:pt x="868187" y="2743200"/>
                </a:lnTo>
                <a:close/>
              </a:path>
              <a:path w="4432934" h="2794000">
                <a:moveTo>
                  <a:pt x="1236245" y="2743200"/>
                </a:moveTo>
                <a:lnTo>
                  <a:pt x="1229471" y="2755900"/>
                </a:lnTo>
                <a:lnTo>
                  <a:pt x="1241144" y="2755900"/>
                </a:lnTo>
                <a:lnTo>
                  <a:pt x="1236245" y="2743200"/>
                </a:lnTo>
                <a:close/>
              </a:path>
              <a:path w="4432934" h="2794000">
                <a:moveTo>
                  <a:pt x="1623392" y="2743200"/>
                </a:moveTo>
                <a:lnTo>
                  <a:pt x="1611289" y="2755900"/>
                </a:lnTo>
                <a:lnTo>
                  <a:pt x="1620733" y="2755900"/>
                </a:lnTo>
                <a:lnTo>
                  <a:pt x="1623392" y="2743200"/>
                </a:lnTo>
                <a:close/>
              </a:path>
              <a:path w="4432934" h="2794000">
                <a:moveTo>
                  <a:pt x="1991779" y="2743200"/>
                </a:moveTo>
                <a:lnTo>
                  <a:pt x="1985826" y="2755900"/>
                </a:lnTo>
                <a:lnTo>
                  <a:pt x="1997301" y="2755900"/>
                </a:lnTo>
                <a:lnTo>
                  <a:pt x="1991779" y="2743200"/>
                </a:lnTo>
                <a:close/>
              </a:path>
              <a:path w="4432934" h="2794000">
                <a:moveTo>
                  <a:pt x="2126862" y="2743200"/>
                </a:moveTo>
                <a:lnTo>
                  <a:pt x="2116183" y="2755900"/>
                </a:lnTo>
                <a:lnTo>
                  <a:pt x="2125275" y="2755900"/>
                </a:lnTo>
                <a:lnTo>
                  <a:pt x="2126862" y="2743200"/>
                </a:lnTo>
                <a:close/>
              </a:path>
              <a:path w="4432934" h="2794000">
                <a:moveTo>
                  <a:pt x="2747313" y="2743200"/>
                </a:moveTo>
                <a:lnTo>
                  <a:pt x="2742180" y="2755900"/>
                </a:lnTo>
                <a:lnTo>
                  <a:pt x="2753459" y="2755900"/>
                </a:lnTo>
                <a:lnTo>
                  <a:pt x="2747313" y="2743200"/>
                </a:lnTo>
                <a:close/>
              </a:path>
              <a:path w="4432934" h="2794000">
                <a:moveTo>
                  <a:pt x="3251003" y="2743200"/>
                </a:moveTo>
                <a:lnTo>
                  <a:pt x="3246417" y="2755900"/>
                </a:lnTo>
                <a:lnTo>
                  <a:pt x="3257563" y="2755900"/>
                </a:lnTo>
                <a:lnTo>
                  <a:pt x="3251003" y="2743200"/>
                </a:lnTo>
                <a:close/>
              </a:path>
              <a:path w="4432934" h="2794000">
                <a:moveTo>
                  <a:pt x="3385538" y="2743200"/>
                </a:moveTo>
                <a:lnTo>
                  <a:pt x="3378414" y="2755900"/>
                </a:lnTo>
                <a:lnTo>
                  <a:pt x="3386632" y="2755900"/>
                </a:lnTo>
                <a:lnTo>
                  <a:pt x="3385538" y="2743200"/>
                </a:lnTo>
                <a:close/>
              </a:path>
              <a:path w="4432934" h="2794000">
                <a:moveTo>
                  <a:pt x="4006536" y="2743200"/>
                </a:moveTo>
                <a:lnTo>
                  <a:pt x="4002770" y="2755900"/>
                </a:lnTo>
                <a:lnTo>
                  <a:pt x="4013720" y="2755900"/>
                </a:lnTo>
                <a:lnTo>
                  <a:pt x="4006536" y="2743200"/>
                </a:lnTo>
                <a:close/>
              </a:path>
              <a:path w="4432934" h="2794000">
                <a:moveTo>
                  <a:pt x="4389151" y="2743200"/>
                </a:moveTo>
                <a:lnTo>
                  <a:pt x="4384661" y="2743200"/>
                </a:lnTo>
                <a:lnTo>
                  <a:pt x="4389290" y="2755900"/>
                </a:lnTo>
                <a:lnTo>
                  <a:pt x="4395642" y="2755900"/>
                </a:lnTo>
                <a:lnTo>
                  <a:pt x="4389151" y="2743200"/>
                </a:lnTo>
                <a:close/>
              </a:path>
              <a:path w="4432934" h="2794000">
                <a:moveTo>
                  <a:pt x="4419725" y="2705100"/>
                </a:moveTo>
                <a:lnTo>
                  <a:pt x="4383883" y="2705100"/>
                </a:lnTo>
                <a:lnTo>
                  <a:pt x="4385576" y="2717800"/>
                </a:lnTo>
                <a:lnTo>
                  <a:pt x="4391503" y="2730500"/>
                </a:lnTo>
                <a:lnTo>
                  <a:pt x="4404391" y="2755900"/>
                </a:lnTo>
                <a:lnTo>
                  <a:pt x="4413798" y="2755900"/>
                </a:lnTo>
                <a:lnTo>
                  <a:pt x="4416808" y="2743200"/>
                </a:lnTo>
                <a:lnTo>
                  <a:pt x="4431484" y="2743200"/>
                </a:lnTo>
                <a:lnTo>
                  <a:pt x="4427345" y="2730500"/>
                </a:lnTo>
                <a:lnTo>
                  <a:pt x="4418502" y="2730500"/>
                </a:lnTo>
                <a:lnTo>
                  <a:pt x="4412669" y="2717800"/>
                </a:lnTo>
                <a:lnTo>
                  <a:pt x="4416714" y="2717800"/>
                </a:lnTo>
                <a:lnTo>
                  <a:pt x="4419725" y="2705100"/>
                </a:lnTo>
                <a:close/>
              </a:path>
              <a:path w="4432934" h="2794000">
                <a:moveTo>
                  <a:pt x="4432613" y="2743200"/>
                </a:moveTo>
                <a:lnTo>
                  <a:pt x="4416808" y="2743200"/>
                </a:lnTo>
                <a:lnTo>
                  <a:pt x="4431484" y="2755900"/>
                </a:lnTo>
                <a:lnTo>
                  <a:pt x="4432613" y="2743200"/>
                </a:lnTo>
                <a:close/>
              </a:path>
              <a:path w="4432934" h="2794000">
                <a:moveTo>
                  <a:pt x="21165" y="2730500"/>
                </a:moveTo>
                <a:lnTo>
                  <a:pt x="10066" y="2730500"/>
                </a:lnTo>
                <a:lnTo>
                  <a:pt x="11099" y="2743200"/>
                </a:lnTo>
                <a:lnTo>
                  <a:pt x="21165" y="2730500"/>
                </a:lnTo>
                <a:close/>
              </a:path>
              <a:path w="4432934" h="2794000">
                <a:moveTo>
                  <a:pt x="48823" y="2717800"/>
                </a:moveTo>
                <a:lnTo>
                  <a:pt x="9782" y="2717800"/>
                </a:lnTo>
                <a:lnTo>
                  <a:pt x="9124" y="2730500"/>
                </a:lnTo>
                <a:lnTo>
                  <a:pt x="21165" y="2730500"/>
                </a:lnTo>
                <a:lnTo>
                  <a:pt x="21165" y="2743200"/>
                </a:lnTo>
                <a:lnTo>
                  <a:pt x="35466" y="2743200"/>
                </a:lnTo>
                <a:lnTo>
                  <a:pt x="35841" y="2730500"/>
                </a:lnTo>
                <a:lnTo>
                  <a:pt x="48823" y="2717800"/>
                </a:lnTo>
                <a:close/>
              </a:path>
              <a:path w="4432934" h="2794000">
                <a:moveTo>
                  <a:pt x="44872" y="2730500"/>
                </a:moveTo>
                <a:lnTo>
                  <a:pt x="44213" y="2730500"/>
                </a:lnTo>
                <a:lnTo>
                  <a:pt x="36123" y="2743200"/>
                </a:lnTo>
                <a:lnTo>
                  <a:pt x="46565" y="2743200"/>
                </a:lnTo>
                <a:lnTo>
                  <a:pt x="44872" y="2730500"/>
                </a:lnTo>
                <a:close/>
              </a:path>
              <a:path w="4432934" h="2794000">
                <a:moveTo>
                  <a:pt x="14768" y="2705100"/>
                </a:moveTo>
                <a:lnTo>
                  <a:pt x="8277" y="2705100"/>
                </a:lnTo>
                <a:lnTo>
                  <a:pt x="8653" y="2717800"/>
                </a:lnTo>
                <a:lnTo>
                  <a:pt x="14768" y="2705100"/>
                </a:lnTo>
                <a:close/>
              </a:path>
              <a:path w="4432934" h="2794000">
                <a:moveTo>
                  <a:pt x="34524" y="2705100"/>
                </a:moveTo>
                <a:lnTo>
                  <a:pt x="18813" y="2705100"/>
                </a:lnTo>
                <a:lnTo>
                  <a:pt x="18155" y="2717800"/>
                </a:lnTo>
                <a:lnTo>
                  <a:pt x="34053" y="2717800"/>
                </a:lnTo>
                <a:lnTo>
                  <a:pt x="34524" y="2705100"/>
                </a:lnTo>
                <a:close/>
              </a:path>
              <a:path w="4432934" h="2794000">
                <a:moveTo>
                  <a:pt x="4430261" y="2705100"/>
                </a:moveTo>
                <a:lnTo>
                  <a:pt x="4419725" y="2705100"/>
                </a:lnTo>
                <a:lnTo>
                  <a:pt x="4426780" y="2717800"/>
                </a:lnTo>
                <a:lnTo>
                  <a:pt x="4432048" y="2717800"/>
                </a:lnTo>
                <a:lnTo>
                  <a:pt x="4430261" y="2705100"/>
                </a:lnTo>
                <a:close/>
              </a:path>
              <a:path w="4432934" h="2794000">
                <a:moveTo>
                  <a:pt x="37158" y="2679700"/>
                </a:moveTo>
                <a:lnTo>
                  <a:pt x="19096" y="2679700"/>
                </a:lnTo>
                <a:lnTo>
                  <a:pt x="18239" y="2680958"/>
                </a:lnTo>
                <a:lnTo>
                  <a:pt x="13016" y="2692400"/>
                </a:lnTo>
                <a:lnTo>
                  <a:pt x="9434" y="2705100"/>
                </a:lnTo>
                <a:lnTo>
                  <a:pt x="48917" y="2705100"/>
                </a:lnTo>
                <a:lnTo>
                  <a:pt x="48353" y="2692400"/>
                </a:lnTo>
                <a:lnTo>
                  <a:pt x="36876" y="2692400"/>
                </a:lnTo>
                <a:lnTo>
                  <a:pt x="37158" y="2679700"/>
                </a:lnTo>
                <a:close/>
              </a:path>
              <a:path w="4432934" h="2794000">
                <a:moveTo>
                  <a:pt x="4419725" y="2679700"/>
                </a:moveTo>
                <a:lnTo>
                  <a:pt x="4388586" y="2679700"/>
                </a:lnTo>
                <a:lnTo>
                  <a:pt x="4393290" y="2692400"/>
                </a:lnTo>
                <a:lnTo>
                  <a:pt x="4397335" y="2692400"/>
                </a:lnTo>
                <a:lnTo>
                  <a:pt x="4401474" y="2705100"/>
                </a:lnTo>
                <a:lnTo>
                  <a:pt x="4424993" y="2705100"/>
                </a:lnTo>
                <a:lnTo>
                  <a:pt x="4419066" y="2692400"/>
                </a:lnTo>
                <a:lnTo>
                  <a:pt x="4419725" y="2679700"/>
                </a:lnTo>
                <a:close/>
              </a:path>
              <a:path w="4432934" h="2794000">
                <a:moveTo>
                  <a:pt x="41227" y="2667000"/>
                </a:moveTo>
                <a:lnTo>
                  <a:pt x="8807" y="2667000"/>
                </a:lnTo>
                <a:lnTo>
                  <a:pt x="8547" y="2679700"/>
                </a:lnTo>
                <a:lnTo>
                  <a:pt x="9124" y="2692400"/>
                </a:lnTo>
                <a:lnTo>
                  <a:pt x="10441" y="2692400"/>
                </a:lnTo>
                <a:lnTo>
                  <a:pt x="18239" y="2680958"/>
                </a:lnTo>
                <a:lnTo>
                  <a:pt x="18813" y="2679700"/>
                </a:lnTo>
                <a:lnTo>
                  <a:pt x="38540" y="2679700"/>
                </a:lnTo>
                <a:lnTo>
                  <a:pt x="41227" y="2667000"/>
                </a:lnTo>
                <a:close/>
              </a:path>
              <a:path w="4432934" h="2794000">
                <a:moveTo>
                  <a:pt x="46420" y="2679700"/>
                </a:moveTo>
                <a:lnTo>
                  <a:pt x="42626" y="2679700"/>
                </a:lnTo>
                <a:lnTo>
                  <a:pt x="38921" y="2692400"/>
                </a:lnTo>
                <a:lnTo>
                  <a:pt x="48353" y="2692400"/>
                </a:lnTo>
                <a:lnTo>
                  <a:pt x="46420" y="2679700"/>
                </a:lnTo>
                <a:close/>
              </a:path>
              <a:path w="4432934" h="2794000">
                <a:moveTo>
                  <a:pt x="19096" y="2679700"/>
                </a:moveTo>
                <a:lnTo>
                  <a:pt x="18813" y="2679700"/>
                </a:lnTo>
                <a:lnTo>
                  <a:pt x="18239" y="2680958"/>
                </a:lnTo>
                <a:lnTo>
                  <a:pt x="19096" y="2679700"/>
                </a:lnTo>
                <a:close/>
              </a:path>
              <a:path w="4432934" h="2794000">
                <a:moveTo>
                  <a:pt x="4430285" y="2667000"/>
                </a:moveTo>
                <a:lnTo>
                  <a:pt x="4398558" y="2667000"/>
                </a:lnTo>
                <a:lnTo>
                  <a:pt x="4394419" y="2679700"/>
                </a:lnTo>
                <a:lnTo>
                  <a:pt x="4431384" y="2679700"/>
                </a:lnTo>
                <a:lnTo>
                  <a:pt x="4430285" y="2667000"/>
                </a:lnTo>
                <a:close/>
              </a:path>
              <a:path w="4432934" h="2794000">
                <a:moveTo>
                  <a:pt x="45154" y="2654300"/>
                </a:moveTo>
                <a:lnTo>
                  <a:pt x="11099" y="2654300"/>
                </a:lnTo>
                <a:lnTo>
                  <a:pt x="9720" y="2667000"/>
                </a:lnTo>
                <a:lnTo>
                  <a:pt x="43879" y="2667000"/>
                </a:lnTo>
                <a:lnTo>
                  <a:pt x="45154" y="2654300"/>
                </a:lnTo>
                <a:close/>
              </a:path>
              <a:path w="4432934" h="2794000">
                <a:moveTo>
                  <a:pt x="4426780" y="2654300"/>
                </a:moveTo>
                <a:lnTo>
                  <a:pt x="4394419" y="2654300"/>
                </a:lnTo>
                <a:lnTo>
                  <a:pt x="4397994" y="2667000"/>
                </a:lnTo>
                <a:lnTo>
                  <a:pt x="4428303" y="2667000"/>
                </a:lnTo>
                <a:lnTo>
                  <a:pt x="4426780" y="2654300"/>
                </a:lnTo>
                <a:close/>
              </a:path>
              <a:path w="4432934" h="2794000">
                <a:moveTo>
                  <a:pt x="47036" y="2628900"/>
                </a:moveTo>
                <a:lnTo>
                  <a:pt x="16085" y="2628900"/>
                </a:lnTo>
                <a:lnTo>
                  <a:pt x="10817" y="2641600"/>
                </a:lnTo>
                <a:lnTo>
                  <a:pt x="5455" y="2654300"/>
                </a:lnTo>
                <a:lnTo>
                  <a:pt x="34806" y="2654300"/>
                </a:lnTo>
                <a:lnTo>
                  <a:pt x="44025" y="2641600"/>
                </a:lnTo>
                <a:lnTo>
                  <a:pt x="47036" y="2628900"/>
                </a:lnTo>
                <a:close/>
              </a:path>
              <a:path w="4432934" h="2794000">
                <a:moveTo>
                  <a:pt x="4409094" y="2628900"/>
                </a:moveTo>
                <a:lnTo>
                  <a:pt x="4386234" y="2628900"/>
                </a:lnTo>
                <a:lnTo>
                  <a:pt x="4387928" y="2641600"/>
                </a:lnTo>
                <a:lnTo>
                  <a:pt x="4398558" y="2654300"/>
                </a:lnTo>
                <a:lnTo>
                  <a:pt x="4425557" y="2654300"/>
                </a:lnTo>
                <a:lnTo>
                  <a:pt x="4419725" y="2641600"/>
                </a:lnTo>
                <a:lnTo>
                  <a:pt x="4415021" y="2641600"/>
                </a:lnTo>
                <a:lnTo>
                  <a:pt x="4409094" y="2628900"/>
                </a:lnTo>
                <a:close/>
              </a:path>
              <a:path w="4432934" h="2794000">
                <a:moveTo>
                  <a:pt x="39886" y="2590800"/>
                </a:moveTo>
                <a:lnTo>
                  <a:pt x="21447" y="2590800"/>
                </a:lnTo>
                <a:lnTo>
                  <a:pt x="13263" y="2603500"/>
                </a:lnTo>
                <a:lnTo>
                  <a:pt x="6866" y="2616200"/>
                </a:lnTo>
                <a:lnTo>
                  <a:pt x="7336" y="2628900"/>
                </a:lnTo>
                <a:lnTo>
                  <a:pt x="13170" y="2628900"/>
                </a:lnTo>
                <a:lnTo>
                  <a:pt x="17685" y="2616200"/>
                </a:lnTo>
                <a:lnTo>
                  <a:pt x="35182" y="2616200"/>
                </a:lnTo>
                <a:lnTo>
                  <a:pt x="34806" y="2603500"/>
                </a:lnTo>
                <a:lnTo>
                  <a:pt x="39886" y="2590800"/>
                </a:lnTo>
                <a:close/>
              </a:path>
              <a:path w="4432934" h="2794000">
                <a:moveTo>
                  <a:pt x="49387" y="2616200"/>
                </a:moveTo>
                <a:lnTo>
                  <a:pt x="29163" y="2616200"/>
                </a:lnTo>
                <a:lnTo>
                  <a:pt x="20507" y="2628900"/>
                </a:lnTo>
                <a:lnTo>
                  <a:pt x="50046" y="2628900"/>
                </a:lnTo>
                <a:lnTo>
                  <a:pt x="49387" y="2616200"/>
                </a:lnTo>
                <a:close/>
              </a:path>
              <a:path w="4432934" h="2794000">
                <a:moveTo>
                  <a:pt x="4408530" y="2616200"/>
                </a:moveTo>
                <a:lnTo>
                  <a:pt x="4382095" y="2616200"/>
                </a:lnTo>
                <a:lnTo>
                  <a:pt x="4384447" y="2628900"/>
                </a:lnTo>
                <a:lnTo>
                  <a:pt x="4405614" y="2628900"/>
                </a:lnTo>
                <a:lnTo>
                  <a:pt x="4408530" y="2616200"/>
                </a:lnTo>
                <a:close/>
              </a:path>
              <a:path w="4432934" h="2794000">
                <a:moveTo>
                  <a:pt x="4425557" y="2616200"/>
                </a:moveTo>
                <a:lnTo>
                  <a:pt x="4408530" y="2616200"/>
                </a:lnTo>
                <a:lnTo>
                  <a:pt x="4419160" y="2628900"/>
                </a:lnTo>
                <a:lnTo>
                  <a:pt x="4426216" y="2628900"/>
                </a:lnTo>
                <a:lnTo>
                  <a:pt x="4425557" y="2616200"/>
                </a:lnTo>
                <a:close/>
              </a:path>
              <a:path w="4432934" h="2794000">
                <a:moveTo>
                  <a:pt x="43279" y="2603500"/>
                </a:moveTo>
                <a:lnTo>
                  <a:pt x="39675" y="2603500"/>
                </a:lnTo>
                <a:lnTo>
                  <a:pt x="36600" y="2616200"/>
                </a:lnTo>
                <a:lnTo>
                  <a:pt x="46283" y="2616200"/>
                </a:lnTo>
                <a:lnTo>
                  <a:pt x="43279" y="2603500"/>
                </a:lnTo>
                <a:close/>
              </a:path>
              <a:path w="4432934" h="2794000">
                <a:moveTo>
                  <a:pt x="4389715" y="2578100"/>
                </a:moveTo>
                <a:lnTo>
                  <a:pt x="4386234" y="2578100"/>
                </a:lnTo>
                <a:lnTo>
                  <a:pt x="4385576" y="2590800"/>
                </a:lnTo>
                <a:lnTo>
                  <a:pt x="4387834" y="2603500"/>
                </a:lnTo>
                <a:lnTo>
                  <a:pt x="4395642" y="2616200"/>
                </a:lnTo>
                <a:lnTo>
                  <a:pt x="4424993" y="2616200"/>
                </a:lnTo>
                <a:lnTo>
                  <a:pt x="4424993" y="2603500"/>
                </a:lnTo>
                <a:lnTo>
                  <a:pt x="4428474" y="2603500"/>
                </a:lnTo>
                <a:lnTo>
                  <a:pt x="4420854" y="2590800"/>
                </a:lnTo>
                <a:lnTo>
                  <a:pt x="4398558" y="2590800"/>
                </a:lnTo>
                <a:lnTo>
                  <a:pt x="4389715" y="2578100"/>
                </a:lnTo>
                <a:close/>
              </a:path>
              <a:path w="4432934" h="2794000">
                <a:moveTo>
                  <a:pt x="24667" y="2565400"/>
                </a:moveTo>
                <a:lnTo>
                  <a:pt x="8277" y="2565400"/>
                </a:lnTo>
                <a:lnTo>
                  <a:pt x="4702" y="2578100"/>
                </a:lnTo>
                <a:lnTo>
                  <a:pt x="6490" y="2590800"/>
                </a:lnTo>
                <a:lnTo>
                  <a:pt x="10723" y="2590800"/>
                </a:lnTo>
                <a:lnTo>
                  <a:pt x="14110" y="2578100"/>
                </a:lnTo>
                <a:lnTo>
                  <a:pt x="20601" y="2578100"/>
                </a:lnTo>
                <a:lnTo>
                  <a:pt x="24667" y="2565400"/>
                </a:lnTo>
                <a:close/>
              </a:path>
              <a:path w="4432934" h="2794000">
                <a:moveTo>
                  <a:pt x="17179" y="2578100"/>
                </a:moveTo>
                <a:lnTo>
                  <a:pt x="14110" y="2578100"/>
                </a:lnTo>
                <a:lnTo>
                  <a:pt x="10723" y="2590800"/>
                </a:lnTo>
                <a:lnTo>
                  <a:pt x="12911" y="2590800"/>
                </a:lnTo>
                <a:lnTo>
                  <a:pt x="17179" y="2578100"/>
                </a:lnTo>
                <a:close/>
              </a:path>
              <a:path w="4432934" h="2794000">
                <a:moveTo>
                  <a:pt x="48166" y="2578100"/>
                </a:moveTo>
                <a:lnTo>
                  <a:pt x="17179" y="2578100"/>
                </a:lnTo>
                <a:lnTo>
                  <a:pt x="12911" y="2590800"/>
                </a:lnTo>
                <a:lnTo>
                  <a:pt x="47882" y="2590800"/>
                </a:lnTo>
                <a:lnTo>
                  <a:pt x="48166" y="2578100"/>
                </a:lnTo>
                <a:close/>
              </a:path>
              <a:path w="4432934" h="2794000">
                <a:moveTo>
                  <a:pt x="4425846" y="2565400"/>
                </a:moveTo>
                <a:lnTo>
                  <a:pt x="4392067" y="2565400"/>
                </a:lnTo>
                <a:lnTo>
                  <a:pt x="4400345" y="2578100"/>
                </a:lnTo>
                <a:lnTo>
                  <a:pt x="4406178" y="2590800"/>
                </a:lnTo>
                <a:lnTo>
                  <a:pt x="4420854" y="2590800"/>
                </a:lnTo>
                <a:lnTo>
                  <a:pt x="4421418" y="2578100"/>
                </a:lnTo>
                <a:lnTo>
                  <a:pt x="4426780" y="2578100"/>
                </a:lnTo>
                <a:lnTo>
                  <a:pt x="4425846" y="2565400"/>
                </a:lnTo>
                <a:close/>
              </a:path>
              <a:path w="4432934" h="2794000">
                <a:moveTo>
                  <a:pt x="35841" y="2565400"/>
                </a:moveTo>
                <a:lnTo>
                  <a:pt x="24834" y="2565400"/>
                </a:lnTo>
                <a:lnTo>
                  <a:pt x="23141" y="2578100"/>
                </a:lnTo>
                <a:lnTo>
                  <a:pt x="33771" y="2578100"/>
                </a:lnTo>
                <a:lnTo>
                  <a:pt x="35841" y="2565400"/>
                </a:lnTo>
                <a:close/>
              </a:path>
              <a:path w="4432934" h="2794000">
                <a:moveTo>
                  <a:pt x="40815" y="2552700"/>
                </a:moveTo>
                <a:lnTo>
                  <a:pt x="27092" y="2552700"/>
                </a:lnTo>
                <a:lnTo>
                  <a:pt x="14110" y="2565400"/>
                </a:lnTo>
                <a:lnTo>
                  <a:pt x="34524" y="2565400"/>
                </a:lnTo>
                <a:lnTo>
                  <a:pt x="40815" y="2552700"/>
                </a:lnTo>
                <a:close/>
              </a:path>
              <a:path w="4432934" h="2794000">
                <a:moveTo>
                  <a:pt x="51645" y="2540000"/>
                </a:moveTo>
                <a:lnTo>
                  <a:pt x="8843" y="2540000"/>
                </a:lnTo>
                <a:lnTo>
                  <a:pt x="5267" y="2552700"/>
                </a:lnTo>
                <a:lnTo>
                  <a:pt x="40815" y="2552700"/>
                </a:lnTo>
                <a:lnTo>
                  <a:pt x="34524" y="2565400"/>
                </a:lnTo>
                <a:lnTo>
                  <a:pt x="36503" y="2565400"/>
                </a:lnTo>
                <a:lnTo>
                  <a:pt x="45907" y="2552700"/>
                </a:lnTo>
                <a:lnTo>
                  <a:pt x="51645" y="2540000"/>
                </a:lnTo>
                <a:close/>
              </a:path>
              <a:path w="4432934" h="2794000">
                <a:moveTo>
                  <a:pt x="52680" y="2552700"/>
                </a:moveTo>
                <a:lnTo>
                  <a:pt x="45907" y="2552700"/>
                </a:lnTo>
                <a:lnTo>
                  <a:pt x="36503" y="2565400"/>
                </a:lnTo>
                <a:lnTo>
                  <a:pt x="48070" y="2565400"/>
                </a:lnTo>
                <a:lnTo>
                  <a:pt x="52680" y="2552700"/>
                </a:lnTo>
                <a:close/>
              </a:path>
              <a:path w="4432934" h="2794000">
                <a:moveTo>
                  <a:pt x="4417309" y="2552700"/>
                </a:moveTo>
                <a:lnTo>
                  <a:pt x="4386234" y="2552700"/>
                </a:lnTo>
                <a:lnTo>
                  <a:pt x="4386799" y="2565400"/>
                </a:lnTo>
                <a:lnTo>
                  <a:pt x="4421912" y="2565400"/>
                </a:lnTo>
                <a:lnTo>
                  <a:pt x="4417309" y="2552700"/>
                </a:lnTo>
                <a:close/>
              </a:path>
              <a:path w="4432934" h="2794000">
                <a:moveTo>
                  <a:pt x="4387928" y="2501900"/>
                </a:moveTo>
                <a:lnTo>
                  <a:pt x="4382189" y="2501900"/>
                </a:lnTo>
                <a:lnTo>
                  <a:pt x="4386799" y="2514600"/>
                </a:lnTo>
                <a:lnTo>
                  <a:pt x="4394419" y="2527300"/>
                </a:lnTo>
                <a:lnTo>
                  <a:pt x="4390280" y="2540000"/>
                </a:lnTo>
                <a:lnTo>
                  <a:pt x="4398558" y="2552700"/>
                </a:lnTo>
                <a:lnTo>
                  <a:pt x="4412669" y="2552700"/>
                </a:lnTo>
                <a:lnTo>
                  <a:pt x="4409094" y="2540000"/>
                </a:lnTo>
                <a:lnTo>
                  <a:pt x="4427345" y="2540000"/>
                </a:lnTo>
                <a:lnTo>
                  <a:pt x="4425557" y="2527300"/>
                </a:lnTo>
                <a:lnTo>
                  <a:pt x="4409168" y="2527300"/>
                </a:lnTo>
                <a:lnTo>
                  <a:pt x="4403356" y="2514600"/>
                </a:lnTo>
                <a:lnTo>
                  <a:pt x="4391314" y="2514600"/>
                </a:lnTo>
                <a:lnTo>
                  <a:pt x="4389714" y="2504312"/>
                </a:lnTo>
                <a:lnTo>
                  <a:pt x="4387928" y="2501900"/>
                </a:lnTo>
                <a:close/>
              </a:path>
              <a:path w="4432934" h="2794000">
                <a:moveTo>
                  <a:pt x="4427345" y="2540000"/>
                </a:moveTo>
                <a:lnTo>
                  <a:pt x="4419725" y="2540000"/>
                </a:lnTo>
                <a:lnTo>
                  <a:pt x="4425557" y="2552700"/>
                </a:lnTo>
                <a:lnTo>
                  <a:pt x="4429132" y="2552700"/>
                </a:lnTo>
                <a:lnTo>
                  <a:pt x="4427345" y="2540000"/>
                </a:lnTo>
                <a:close/>
              </a:path>
              <a:path w="4432934" h="2794000">
                <a:moveTo>
                  <a:pt x="43555" y="2527300"/>
                </a:moveTo>
                <a:lnTo>
                  <a:pt x="12981" y="2527300"/>
                </a:lnTo>
                <a:lnTo>
                  <a:pt x="12416" y="2540000"/>
                </a:lnTo>
                <a:lnTo>
                  <a:pt x="39416" y="2540000"/>
                </a:lnTo>
                <a:lnTo>
                  <a:pt x="43555" y="2527300"/>
                </a:lnTo>
                <a:close/>
              </a:path>
              <a:path w="4432934" h="2794000">
                <a:moveTo>
                  <a:pt x="41767" y="2514600"/>
                </a:moveTo>
                <a:lnTo>
                  <a:pt x="7054" y="2514600"/>
                </a:lnTo>
                <a:lnTo>
                  <a:pt x="5361" y="2527300"/>
                </a:lnTo>
                <a:lnTo>
                  <a:pt x="35276" y="2527300"/>
                </a:lnTo>
                <a:lnTo>
                  <a:pt x="41767" y="2514600"/>
                </a:lnTo>
                <a:close/>
              </a:path>
              <a:path w="4432934" h="2794000">
                <a:moveTo>
                  <a:pt x="4412387" y="2501900"/>
                </a:moveTo>
                <a:lnTo>
                  <a:pt x="4389339" y="2501900"/>
                </a:lnTo>
                <a:lnTo>
                  <a:pt x="4389714" y="2504312"/>
                </a:lnTo>
                <a:lnTo>
                  <a:pt x="4397332" y="2514600"/>
                </a:lnTo>
                <a:lnTo>
                  <a:pt x="4407401" y="2514600"/>
                </a:lnTo>
                <a:lnTo>
                  <a:pt x="4410694" y="2527300"/>
                </a:lnTo>
                <a:lnTo>
                  <a:pt x="4423111" y="2527300"/>
                </a:lnTo>
                <a:lnTo>
                  <a:pt x="4412387" y="2514600"/>
                </a:lnTo>
                <a:lnTo>
                  <a:pt x="4412387" y="2501900"/>
                </a:lnTo>
                <a:close/>
              </a:path>
              <a:path w="4432934" h="2794000">
                <a:moveTo>
                  <a:pt x="48259" y="2501900"/>
                </a:moveTo>
                <a:lnTo>
                  <a:pt x="8843" y="2501900"/>
                </a:lnTo>
                <a:lnTo>
                  <a:pt x="8843" y="2514600"/>
                </a:lnTo>
                <a:lnTo>
                  <a:pt x="45248" y="2514600"/>
                </a:lnTo>
                <a:lnTo>
                  <a:pt x="48259" y="2501900"/>
                </a:lnTo>
                <a:close/>
              </a:path>
              <a:path w="4432934" h="2794000">
                <a:moveTo>
                  <a:pt x="4389714" y="2504312"/>
                </a:moveTo>
                <a:lnTo>
                  <a:pt x="4391314" y="2514600"/>
                </a:lnTo>
                <a:lnTo>
                  <a:pt x="4397332" y="2514600"/>
                </a:lnTo>
                <a:lnTo>
                  <a:pt x="4389714" y="2504312"/>
                </a:lnTo>
                <a:close/>
              </a:path>
              <a:path w="4432934" h="2794000">
                <a:moveTo>
                  <a:pt x="4426498" y="2489200"/>
                </a:moveTo>
                <a:lnTo>
                  <a:pt x="4396959" y="2489200"/>
                </a:lnTo>
                <a:lnTo>
                  <a:pt x="4400345" y="2501900"/>
                </a:lnTo>
                <a:lnTo>
                  <a:pt x="4412387" y="2501900"/>
                </a:lnTo>
                <a:lnTo>
                  <a:pt x="4420571" y="2514600"/>
                </a:lnTo>
                <a:lnTo>
                  <a:pt x="4426968" y="2514600"/>
                </a:lnTo>
                <a:lnTo>
                  <a:pt x="4426498" y="2489200"/>
                </a:lnTo>
                <a:close/>
              </a:path>
              <a:path w="4432934" h="2794000">
                <a:moveTo>
                  <a:pt x="30573" y="2489200"/>
                </a:moveTo>
                <a:lnTo>
                  <a:pt x="8843" y="2489200"/>
                </a:lnTo>
                <a:lnTo>
                  <a:pt x="7619" y="2501900"/>
                </a:lnTo>
                <a:lnTo>
                  <a:pt x="27656" y="2501900"/>
                </a:lnTo>
                <a:lnTo>
                  <a:pt x="30573" y="2489200"/>
                </a:lnTo>
                <a:close/>
              </a:path>
              <a:path w="4432934" h="2794000">
                <a:moveTo>
                  <a:pt x="47036" y="2489200"/>
                </a:moveTo>
                <a:lnTo>
                  <a:pt x="33489" y="2489200"/>
                </a:lnTo>
                <a:lnTo>
                  <a:pt x="27656" y="2501900"/>
                </a:lnTo>
                <a:lnTo>
                  <a:pt x="47600" y="2501900"/>
                </a:lnTo>
                <a:lnTo>
                  <a:pt x="47036" y="2489200"/>
                </a:lnTo>
                <a:close/>
              </a:path>
              <a:path w="4432934" h="2794000">
                <a:moveTo>
                  <a:pt x="4385764" y="2489200"/>
                </a:moveTo>
                <a:lnTo>
                  <a:pt x="4384087" y="2489200"/>
                </a:lnTo>
                <a:lnTo>
                  <a:pt x="4385047" y="2501900"/>
                </a:lnTo>
                <a:lnTo>
                  <a:pt x="4390280" y="2501900"/>
                </a:lnTo>
                <a:lnTo>
                  <a:pt x="4385764" y="2489200"/>
                </a:lnTo>
                <a:close/>
              </a:path>
              <a:path w="4432934" h="2794000">
                <a:moveTo>
                  <a:pt x="48259" y="2463800"/>
                </a:moveTo>
                <a:lnTo>
                  <a:pt x="28221" y="2463800"/>
                </a:lnTo>
                <a:lnTo>
                  <a:pt x="25306" y="2476500"/>
                </a:lnTo>
                <a:lnTo>
                  <a:pt x="14674" y="2489200"/>
                </a:lnTo>
                <a:lnTo>
                  <a:pt x="35276" y="2489200"/>
                </a:lnTo>
                <a:lnTo>
                  <a:pt x="44119" y="2476500"/>
                </a:lnTo>
                <a:lnTo>
                  <a:pt x="47600" y="2476500"/>
                </a:lnTo>
                <a:lnTo>
                  <a:pt x="48259" y="2463800"/>
                </a:lnTo>
                <a:close/>
              </a:path>
              <a:path w="4432934" h="2794000">
                <a:moveTo>
                  <a:pt x="4407965" y="2476500"/>
                </a:moveTo>
                <a:lnTo>
                  <a:pt x="4388963" y="2476500"/>
                </a:lnTo>
                <a:lnTo>
                  <a:pt x="4391973" y="2489200"/>
                </a:lnTo>
                <a:lnTo>
                  <a:pt x="4411352" y="2489200"/>
                </a:lnTo>
                <a:lnTo>
                  <a:pt x="4407965" y="2476500"/>
                </a:lnTo>
                <a:close/>
              </a:path>
              <a:path w="4432934" h="2794000">
                <a:moveTo>
                  <a:pt x="4421136" y="2476500"/>
                </a:moveTo>
                <a:lnTo>
                  <a:pt x="4411352" y="2489200"/>
                </a:lnTo>
                <a:lnTo>
                  <a:pt x="4423770" y="2489200"/>
                </a:lnTo>
                <a:lnTo>
                  <a:pt x="4421136" y="2476500"/>
                </a:lnTo>
                <a:close/>
              </a:path>
              <a:path w="4432934" h="2794000">
                <a:moveTo>
                  <a:pt x="46001" y="2451100"/>
                </a:moveTo>
                <a:lnTo>
                  <a:pt x="0" y="2451100"/>
                </a:lnTo>
                <a:lnTo>
                  <a:pt x="5925" y="2463800"/>
                </a:lnTo>
                <a:lnTo>
                  <a:pt x="7054" y="2476500"/>
                </a:lnTo>
                <a:lnTo>
                  <a:pt x="8277" y="2476500"/>
                </a:lnTo>
                <a:lnTo>
                  <a:pt x="14110" y="2463800"/>
                </a:lnTo>
                <a:lnTo>
                  <a:pt x="48259" y="2463800"/>
                </a:lnTo>
                <a:lnTo>
                  <a:pt x="46001" y="2451100"/>
                </a:lnTo>
                <a:close/>
              </a:path>
              <a:path w="4432934" h="2794000">
                <a:moveTo>
                  <a:pt x="4420571" y="2463800"/>
                </a:moveTo>
                <a:lnTo>
                  <a:pt x="4385952" y="2463800"/>
                </a:lnTo>
                <a:lnTo>
                  <a:pt x="4385670" y="2476500"/>
                </a:lnTo>
                <a:lnTo>
                  <a:pt x="4428380" y="2476500"/>
                </a:lnTo>
                <a:lnTo>
                  <a:pt x="4420571" y="2463800"/>
                </a:lnTo>
                <a:close/>
              </a:path>
              <a:path w="4432934" h="2794000">
                <a:moveTo>
                  <a:pt x="4424711" y="2425700"/>
                </a:moveTo>
                <a:lnTo>
                  <a:pt x="4384882" y="2425700"/>
                </a:lnTo>
                <a:lnTo>
                  <a:pt x="4385701" y="2438400"/>
                </a:lnTo>
                <a:lnTo>
                  <a:pt x="4387551" y="2438400"/>
                </a:lnTo>
                <a:lnTo>
                  <a:pt x="4390656" y="2463800"/>
                </a:lnTo>
                <a:lnTo>
                  <a:pt x="4422735" y="2463800"/>
                </a:lnTo>
                <a:lnTo>
                  <a:pt x="4424116" y="2451100"/>
                </a:lnTo>
                <a:lnTo>
                  <a:pt x="4425029" y="2451100"/>
                </a:lnTo>
                <a:lnTo>
                  <a:pt x="4425289" y="2438400"/>
                </a:lnTo>
                <a:lnTo>
                  <a:pt x="4424711" y="2425700"/>
                </a:lnTo>
                <a:close/>
              </a:path>
              <a:path w="4432934" h="2794000">
                <a:moveTo>
                  <a:pt x="39416" y="2413000"/>
                </a:moveTo>
                <a:lnTo>
                  <a:pt x="14768" y="2413000"/>
                </a:lnTo>
                <a:lnTo>
                  <a:pt x="14110" y="2425700"/>
                </a:lnTo>
                <a:lnTo>
                  <a:pt x="12981" y="2438400"/>
                </a:lnTo>
                <a:lnTo>
                  <a:pt x="7054" y="2438400"/>
                </a:lnTo>
                <a:lnTo>
                  <a:pt x="3573" y="2451100"/>
                </a:lnTo>
                <a:lnTo>
                  <a:pt x="38193" y="2451100"/>
                </a:lnTo>
                <a:lnTo>
                  <a:pt x="48259" y="2438400"/>
                </a:lnTo>
                <a:lnTo>
                  <a:pt x="49952" y="2425700"/>
                </a:lnTo>
                <a:lnTo>
                  <a:pt x="35276" y="2425700"/>
                </a:lnTo>
                <a:lnTo>
                  <a:pt x="39416" y="2413000"/>
                </a:lnTo>
                <a:close/>
              </a:path>
              <a:path w="4432934" h="2794000">
                <a:moveTo>
                  <a:pt x="14768" y="2413000"/>
                </a:moveTo>
                <a:lnTo>
                  <a:pt x="1786" y="2413000"/>
                </a:lnTo>
                <a:lnTo>
                  <a:pt x="3573" y="2425700"/>
                </a:lnTo>
                <a:lnTo>
                  <a:pt x="11758" y="2425700"/>
                </a:lnTo>
                <a:lnTo>
                  <a:pt x="14768" y="2413000"/>
                </a:lnTo>
                <a:close/>
              </a:path>
              <a:path w="4432934" h="2794000">
                <a:moveTo>
                  <a:pt x="49387" y="2413000"/>
                </a:moveTo>
                <a:lnTo>
                  <a:pt x="45907" y="2413000"/>
                </a:lnTo>
                <a:lnTo>
                  <a:pt x="35276" y="2425700"/>
                </a:lnTo>
                <a:lnTo>
                  <a:pt x="51739" y="2425700"/>
                </a:lnTo>
                <a:lnTo>
                  <a:pt x="49387" y="2413000"/>
                </a:lnTo>
                <a:close/>
              </a:path>
              <a:path w="4432934" h="2794000">
                <a:moveTo>
                  <a:pt x="4389809" y="2413000"/>
                </a:moveTo>
                <a:lnTo>
                  <a:pt x="4386799" y="2413000"/>
                </a:lnTo>
                <a:lnTo>
                  <a:pt x="4385210" y="2425700"/>
                </a:lnTo>
                <a:lnTo>
                  <a:pt x="4399028" y="2425700"/>
                </a:lnTo>
                <a:lnTo>
                  <a:pt x="4389809" y="2413000"/>
                </a:lnTo>
                <a:close/>
              </a:path>
              <a:path w="4432934" h="2794000">
                <a:moveTo>
                  <a:pt x="4425181" y="2400300"/>
                </a:moveTo>
                <a:lnTo>
                  <a:pt x="4390938" y="2400300"/>
                </a:lnTo>
                <a:lnTo>
                  <a:pt x="4399028" y="2425700"/>
                </a:lnTo>
                <a:lnTo>
                  <a:pt x="4420818" y="2425700"/>
                </a:lnTo>
                <a:lnTo>
                  <a:pt x="4418757" y="2418896"/>
                </a:lnTo>
                <a:lnTo>
                  <a:pt x="4414739" y="2413000"/>
                </a:lnTo>
                <a:lnTo>
                  <a:pt x="4425557" y="2413000"/>
                </a:lnTo>
                <a:lnTo>
                  <a:pt x="4425181" y="2400300"/>
                </a:lnTo>
                <a:close/>
              </a:path>
              <a:path w="4432934" h="2794000">
                <a:moveTo>
                  <a:pt x="4418757" y="2418896"/>
                </a:moveTo>
                <a:lnTo>
                  <a:pt x="4420818" y="2425700"/>
                </a:lnTo>
                <a:lnTo>
                  <a:pt x="4421572" y="2423026"/>
                </a:lnTo>
                <a:lnTo>
                  <a:pt x="4418757" y="2418896"/>
                </a:lnTo>
                <a:close/>
              </a:path>
              <a:path w="4432934" h="2794000">
                <a:moveTo>
                  <a:pt x="4421572" y="2423026"/>
                </a:moveTo>
                <a:lnTo>
                  <a:pt x="4420818" y="2425700"/>
                </a:lnTo>
                <a:lnTo>
                  <a:pt x="4423394" y="2425700"/>
                </a:lnTo>
                <a:lnTo>
                  <a:pt x="4421572" y="2423026"/>
                </a:lnTo>
                <a:close/>
              </a:path>
              <a:path w="4432934" h="2794000">
                <a:moveTo>
                  <a:pt x="4424400" y="2413000"/>
                </a:moveTo>
                <a:lnTo>
                  <a:pt x="4416972" y="2413000"/>
                </a:lnTo>
                <a:lnTo>
                  <a:pt x="4418757" y="2418896"/>
                </a:lnTo>
                <a:lnTo>
                  <a:pt x="4421572" y="2423026"/>
                </a:lnTo>
                <a:lnTo>
                  <a:pt x="4424400" y="2413000"/>
                </a:lnTo>
                <a:close/>
              </a:path>
              <a:path w="4432934" h="2794000">
                <a:moveTo>
                  <a:pt x="45248" y="2374900"/>
                </a:moveTo>
                <a:lnTo>
                  <a:pt x="21165" y="2374900"/>
                </a:lnTo>
                <a:lnTo>
                  <a:pt x="20601" y="2387600"/>
                </a:lnTo>
                <a:lnTo>
                  <a:pt x="17120" y="2387600"/>
                </a:lnTo>
                <a:lnTo>
                  <a:pt x="14110" y="2400300"/>
                </a:lnTo>
                <a:lnTo>
                  <a:pt x="7054" y="2413000"/>
                </a:lnTo>
                <a:lnTo>
                  <a:pt x="32360" y="2413000"/>
                </a:lnTo>
                <a:lnTo>
                  <a:pt x="35276" y="2400300"/>
                </a:lnTo>
                <a:lnTo>
                  <a:pt x="39416" y="2387600"/>
                </a:lnTo>
                <a:lnTo>
                  <a:pt x="45248" y="2374900"/>
                </a:lnTo>
                <a:close/>
              </a:path>
              <a:path w="4432934" h="2794000">
                <a:moveTo>
                  <a:pt x="4415680" y="2387600"/>
                </a:moveTo>
                <a:lnTo>
                  <a:pt x="4388868" y="2387600"/>
                </a:lnTo>
                <a:lnTo>
                  <a:pt x="4388492" y="2413000"/>
                </a:lnTo>
                <a:lnTo>
                  <a:pt x="4390938" y="2400300"/>
                </a:lnTo>
                <a:lnTo>
                  <a:pt x="4415021" y="2400300"/>
                </a:lnTo>
                <a:lnTo>
                  <a:pt x="4415680" y="2387600"/>
                </a:lnTo>
                <a:close/>
              </a:path>
              <a:path w="4432934" h="2794000">
                <a:moveTo>
                  <a:pt x="4424711" y="2387600"/>
                </a:moveTo>
                <a:lnTo>
                  <a:pt x="4418408" y="2387600"/>
                </a:lnTo>
                <a:lnTo>
                  <a:pt x="4424052" y="2400300"/>
                </a:lnTo>
                <a:lnTo>
                  <a:pt x="4424711" y="2387600"/>
                </a:lnTo>
                <a:close/>
              </a:path>
              <a:path w="4432934" h="2794000">
                <a:moveTo>
                  <a:pt x="47600" y="2349500"/>
                </a:moveTo>
                <a:lnTo>
                  <a:pt x="20036" y="2349500"/>
                </a:lnTo>
                <a:lnTo>
                  <a:pt x="17026" y="2362200"/>
                </a:lnTo>
                <a:lnTo>
                  <a:pt x="2350" y="2374900"/>
                </a:lnTo>
                <a:lnTo>
                  <a:pt x="1223" y="2387600"/>
                </a:lnTo>
                <a:lnTo>
                  <a:pt x="8843" y="2387600"/>
                </a:lnTo>
                <a:lnTo>
                  <a:pt x="15333" y="2374900"/>
                </a:lnTo>
                <a:lnTo>
                  <a:pt x="37628" y="2374900"/>
                </a:lnTo>
                <a:lnTo>
                  <a:pt x="40546" y="2362200"/>
                </a:lnTo>
                <a:lnTo>
                  <a:pt x="43555" y="2362200"/>
                </a:lnTo>
                <a:lnTo>
                  <a:pt x="47600" y="2349500"/>
                </a:lnTo>
                <a:close/>
              </a:path>
              <a:path w="4432934" h="2794000">
                <a:moveTo>
                  <a:pt x="4384992" y="2351191"/>
                </a:moveTo>
                <a:lnTo>
                  <a:pt x="4385482" y="2362200"/>
                </a:lnTo>
                <a:lnTo>
                  <a:pt x="4385952" y="2374900"/>
                </a:lnTo>
                <a:lnTo>
                  <a:pt x="4396583" y="2387600"/>
                </a:lnTo>
                <a:lnTo>
                  <a:pt x="4423770" y="2387600"/>
                </a:lnTo>
                <a:lnTo>
                  <a:pt x="4422735" y="2374900"/>
                </a:lnTo>
                <a:lnTo>
                  <a:pt x="4419160" y="2374900"/>
                </a:lnTo>
                <a:lnTo>
                  <a:pt x="4412669" y="2362200"/>
                </a:lnTo>
                <a:lnTo>
                  <a:pt x="4391597" y="2362200"/>
                </a:lnTo>
                <a:lnTo>
                  <a:pt x="4384992" y="2351191"/>
                </a:lnTo>
                <a:close/>
              </a:path>
              <a:path w="4432934" h="2794000">
                <a:moveTo>
                  <a:pt x="4412669" y="2362200"/>
                </a:moveTo>
                <a:lnTo>
                  <a:pt x="4419160" y="2374900"/>
                </a:lnTo>
                <a:lnTo>
                  <a:pt x="4422735" y="2374900"/>
                </a:lnTo>
                <a:lnTo>
                  <a:pt x="4412669" y="2362200"/>
                </a:lnTo>
                <a:close/>
              </a:path>
              <a:path w="4432934" h="2794000">
                <a:moveTo>
                  <a:pt x="4424711" y="2362200"/>
                </a:moveTo>
                <a:lnTo>
                  <a:pt x="4412669" y="2362200"/>
                </a:lnTo>
                <a:lnTo>
                  <a:pt x="4422735" y="2374900"/>
                </a:lnTo>
                <a:lnTo>
                  <a:pt x="4425745" y="2374900"/>
                </a:lnTo>
                <a:lnTo>
                  <a:pt x="4424711" y="2362200"/>
                </a:lnTo>
                <a:close/>
              </a:path>
              <a:path w="4432934" h="2794000">
                <a:moveTo>
                  <a:pt x="32360" y="2324100"/>
                </a:moveTo>
                <a:lnTo>
                  <a:pt x="9970" y="2324100"/>
                </a:lnTo>
                <a:lnTo>
                  <a:pt x="9406" y="2336800"/>
                </a:lnTo>
                <a:lnTo>
                  <a:pt x="2915" y="2349500"/>
                </a:lnTo>
                <a:lnTo>
                  <a:pt x="2915" y="2362200"/>
                </a:lnTo>
                <a:lnTo>
                  <a:pt x="11476" y="2362200"/>
                </a:lnTo>
                <a:lnTo>
                  <a:pt x="17361" y="2349500"/>
                </a:lnTo>
                <a:lnTo>
                  <a:pt x="48823" y="2349500"/>
                </a:lnTo>
                <a:lnTo>
                  <a:pt x="49952" y="2336800"/>
                </a:lnTo>
                <a:lnTo>
                  <a:pt x="29444" y="2336800"/>
                </a:lnTo>
                <a:lnTo>
                  <a:pt x="32360" y="2324100"/>
                </a:lnTo>
                <a:close/>
              </a:path>
              <a:path w="4432934" h="2794000">
                <a:moveTo>
                  <a:pt x="4389057" y="2298700"/>
                </a:moveTo>
                <a:lnTo>
                  <a:pt x="4386893" y="2298700"/>
                </a:lnTo>
                <a:lnTo>
                  <a:pt x="4385576" y="2311400"/>
                </a:lnTo>
                <a:lnTo>
                  <a:pt x="4387269" y="2324100"/>
                </a:lnTo>
                <a:lnTo>
                  <a:pt x="4397711" y="2324100"/>
                </a:lnTo>
                <a:lnTo>
                  <a:pt x="4398652" y="2336800"/>
                </a:lnTo>
                <a:lnTo>
                  <a:pt x="4386328" y="2336800"/>
                </a:lnTo>
                <a:lnTo>
                  <a:pt x="4389715" y="2349500"/>
                </a:lnTo>
                <a:lnTo>
                  <a:pt x="4394795" y="2349500"/>
                </a:lnTo>
                <a:lnTo>
                  <a:pt x="4399781" y="2362200"/>
                </a:lnTo>
                <a:lnTo>
                  <a:pt x="4426968" y="2362200"/>
                </a:lnTo>
                <a:lnTo>
                  <a:pt x="4426686" y="2349500"/>
                </a:lnTo>
                <a:lnTo>
                  <a:pt x="4425369" y="2336800"/>
                </a:lnTo>
                <a:lnTo>
                  <a:pt x="4424146" y="2324100"/>
                </a:lnTo>
                <a:lnTo>
                  <a:pt x="4413986" y="2311400"/>
                </a:lnTo>
                <a:lnTo>
                  <a:pt x="4391647" y="2311400"/>
                </a:lnTo>
                <a:lnTo>
                  <a:pt x="4389057" y="2298700"/>
                </a:lnTo>
                <a:close/>
              </a:path>
              <a:path w="4432934" h="2794000">
                <a:moveTo>
                  <a:pt x="4384917" y="2349500"/>
                </a:moveTo>
                <a:lnTo>
                  <a:pt x="4383977" y="2349500"/>
                </a:lnTo>
                <a:lnTo>
                  <a:pt x="4384992" y="2351191"/>
                </a:lnTo>
                <a:lnTo>
                  <a:pt x="4384917" y="2349500"/>
                </a:lnTo>
                <a:close/>
              </a:path>
              <a:path w="4432934" h="2794000">
                <a:moveTo>
                  <a:pt x="4385011" y="2324100"/>
                </a:moveTo>
                <a:lnTo>
                  <a:pt x="4385764" y="2336800"/>
                </a:lnTo>
                <a:lnTo>
                  <a:pt x="4397994" y="2336800"/>
                </a:lnTo>
                <a:lnTo>
                  <a:pt x="4385011" y="2324100"/>
                </a:lnTo>
                <a:close/>
              </a:path>
              <a:path w="4432934" h="2794000">
                <a:moveTo>
                  <a:pt x="11388" y="2323467"/>
                </a:moveTo>
                <a:lnTo>
                  <a:pt x="10629" y="2324100"/>
                </a:lnTo>
                <a:lnTo>
                  <a:pt x="11567" y="2324100"/>
                </a:lnTo>
                <a:lnTo>
                  <a:pt x="11388" y="2323467"/>
                </a:lnTo>
                <a:close/>
              </a:path>
              <a:path w="4432934" h="2794000">
                <a:moveTo>
                  <a:pt x="34712" y="2305050"/>
                </a:moveTo>
                <a:lnTo>
                  <a:pt x="25869" y="2311400"/>
                </a:lnTo>
                <a:lnTo>
                  <a:pt x="11388" y="2323467"/>
                </a:lnTo>
                <a:lnTo>
                  <a:pt x="11567" y="2324100"/>
                </a:lnTo>
                <a:lnTo>
                  <a:pt x="22883" y="2324100"/>
                </a:lnTo>
                <a:lnTo>
                  <a:pt x="27827" y="2311400"/>
                </a:lnTo>
                <a:lnTo>
                  <a:pt x="32172" y="2311400"/>
                </a:lnTo>
                <a:lnTo>
                  <a:pt x="34712" y="2305050"/>
                </a:lnTo>
                <a:close/>
              </a:path>
              <a:path w="4432934" h="2794000">
                <a:moveTo>
                  <a:pt x="38193" y="2311400"/>
                </a:moveTo>
                <a:lnTo>
                  <a:pt x="27827" y="2311400"/>
                </a:lnTo>
                <a:lnTo>
                  <a:pt x="22883" y="2324100"/>
                </a:lnTo>
                <a:lnTo>
                  <a:pt x="35276" y="2324100"/>
                </a:lnTo>
                <a:lnTo>
                  <a:pt x="38193" y="2311400"/>
                </a:lnTo>
                <a:close/>
              </a:path>
              <a:path w="4432934" h="2794000">
                <a:moveTo>
                  <a:pt x="47600" y="2286000"/>
                </a:moveTo>
                <a:lnTo>
                  <a:pt x="11852" y="2286000"/>
                </a:lnTo>
                <a:lnTo>
                  <a:pt x="7148" y="2298700"/>
                </a:lnTo>
                <a:lnTo>
                  <a:pt x="5894" y="2311400"/>
                </a:lnTo>
                <a:lnTo>
                  <a:pt x="7972" y="2311400"/>
                </a:lnTo>
                <a:lnTo>
                  <a:pt x="11388" y="2323467"/>
                </a:lnTo>
                <a:lnTo>
                  <a:pt x="25869" y="2311400"/>
                </a:lnTo>
                <a:lnTo>
                  <a:pt x="34712" y="2305050"/>
                </a:lnTo>
                <a:lnTo>
                  <a:pt x="37252" y="2298700"/>
                </a:lnTo>
                <a:lnTo>
                  <a:pt x="47882" y="2298700"/>
                </a:lnTo>
                <a:lnTo>
                  <a:pt x="47600" y="2286000"/>
                </a:lnTo>
                <a:close/>
              </a:path>
              <a:path w="4432934" h="2794000">
                <a:moveTo>
                  <a:pt x="49387" y="2298700"/>
                </a:moveTo>
                <a:lnTo>
                  <a:pt x="43555" y="2298700"/>
                </a:lnTo>
                <a:lnTo>
                  <a:pt x="34712" y="2305050"/>
                </a:lnTo>
                <a:lnTo>
                  <a:pt x="32172" y="2311400"/>
                </a:lnTo>
                <a:lnTo>
                  <a:pt x="44684" y="2311400"/>
                </a:lnTo>
                <a:lnTo>
                  <a:pt x="49387" y="2298700"/>
                </a:lnTo>
                <a:close/>
              </a:path>
              <a:path w="4432934" h="2794000">
                <a:moveTo>
                  <a:pt x="4425863" y="2286000"/>
                </a:moveTo>
                <a:lnTo>
                  <a:pt x="4386143" y="2286000"/>
                </a:lnTo>
                <a:lnTo>
                  <a:pt x="4388704" y="2298700"/>
                </a:lnTo>
                <a:lnTo>
                  <a:pt x="4392146" y="2298700"/>
                </a:lnTo>
                <a:lnTo>
                  <a:pt x="4395642" y="2311400"/>
                </a:lnTo>
                <a:lnTo>
                  <a:pt x="4426686" y="2311400"/>
                </a:lnTo>
                <a:lnTo>
                  <a:pt x="4427942" y="2298700"/>
                </a:lnTo>
                <a:lnTo>
                  <a:pt x="4425863" y="2286000"/>
                </a:lnTo>
                <a:close/>
              </a:path>
              <a:path w="4432934" h="2794000">
                <a:moveTo>
                  <a:pt x="33865" y="2247900"/>
                </a:moveTo>
                <a:lnTo>
                  <a:pt x="6866" y="2247900"/>
                </a:lnTo>
                <a:lnTo>
                  <a:pt x="7148" y="2260600"/>
                </a:lnTo>
                <a:lnTo>
                  <a:pt x="8465" y="2273300"/>
                </a:lnTo>
                <a:lnTo>
                  <a:pt x="9688" y="2286000"/>
                </a:lnTo>
                <a:lnTo>
                  <a:pt x="19848" y="2273300"/>
                </a:lnTo>
                <a:lnTo>
                  <a:pt x="48259" y="2273300"/>
                </a:lnTo>
                <a:lnTo>
                  <a:pt x="48541" y="2260600"/>
                </a:lnTo>
                <a:lnTo>
                  <a:pt x="38193" y="2260600"/>
                </a:lnTo>
                <a:lnTo>
                  <a:pt x="33865" y="2247900"/>
                </a:lnTo>
                <a:close/>
              </a:path>
              <a:path w="4432934" h="2794000">
                <a:moveTo>
                  <a:pt x="38569" y="2273300"/>
                </a:moveTo>
                <a:lnTo>
                  <a:pt x="19848" y="2273300"/>
                </a:lnTo>
                <a:lnTo>
                  <a:pt x="16838" y="2286000"/>
                </a:lnTo>
                <a:lnTo>
                  <a:pt x="37346" y="2286000"/>
                </a:lnTo>
                <a:lnTo>
                  <a:pt x="38569" y="2273300"/>
                </a:lnTo>
                <a:close/>
              </a:path>
              <a:path w="4432934" h="2794000">
                <a:moveTo>
                  <a:pt x="43555" y="2273300"/>
                </a:moveTo>
                <a:lnTo>
                  <a:pt x="37346" y="2286000"/>
                </a:lnTo>
                <a:lnTo>
                  <a:pt x="45530" y="2286000"/>
                </a:lnTo>
                <a:lnTo>
                  <a:pt x="43555" y="2273300"/>
                </a:lnTo>
                <a:close/>
              </a:path>
              <a:path w="4432934" h="2794000">
                <a:moveTo>
                  <a:pt x="4385576" y="2273300"/>
                </a:moveTo>
                <a:lnTo>
                  <a:pt x="4385294" y="2286000"/>
                </a:lnTo>
                <a:lnTo>
                  <a:pt x="4393290" y="2286000"/>
                </a:lnTo>
                <a:lnTo>
                  <a:pt x="4385576" y="2273300"/>
                </a:lnTo>
                <a:close/>
              </a:path>
              <a:path w="4432934" h="2794000">
                <a:moveTo>
                  <a:pt x="4415680" y="2260600"/>
                </a:moveTo>
                <a:lnTo>
                  <a:pt x="4401806" y="2260600"/>
                </a:lnTo>
                <a:lnTo>
                  <a:pt x="4406960" y="2273300"/>
                </a:lnTo>
                <a:lnTo>
                  <a:pt x="4390280" y="2273300"/>
                </a:lnTo>
                <a:lnTo>
                  <a:pt x="4396488" y="2286000"/>
                </a:lnTo>
                <a:lnTo>
                  <a:pt x="4422268" y="2286000"/>
                </a:lnTo>
                <a:lnTo>
                  <a:pt x="4415680" y="2260600"/>
                </a:lnTo>
                <a:close/>
              </a:path>
              <a:path w="4432934" h="2794000">
                <a:moveTo>
                  <a:pt x="4386050" y="2252309"/>
                </a:moveTo>
                <a:lnTo>
                  <a:pt x="4386234" y="2260600"/>
                </a:lnTo>
                <a:lnTo>
                  <a:pt x="4388304" y="2273300"/>
                </a:lnTo>
                <a:lnTo>
                  <a:pt x="4406960" y="2273300"/>
                </a:lnTo>
                <a:lnTo>
                  <a:pt x="4401806" y="2260600"/>
                </a:lnTo>
                <a:lnTo>
                  <a:pt x="4386893" y="2260600"/>
                </a:lnTo>
                <a:lnTo>
                  <a:pt x="4386050" y="2252309"/>
                </a:lnTo>
                <a:close/>
              </a:path>
              <a:path w="4432934" h="2794000">
                <a:moveTo>
                  <a:pt x="4418606" y="2260600"/>
                </a:moveTo>
                <a:lnTo>
                  <a:pt x="4415680" y="2260600"/>
                </a:lnTo>
                <a:lnTo>
                  <a:pt x="4418974" y="2273300"/>
                </a:lnTo>
                <a:lnTo>
                  <a:pt x="4422881" y="2273300"/>
                </a:lnTo>
                <a:lnTo>
                  <a:pt x="4418606" y="2260600"/>
                </a:lnTo>
                <a:close/>
              </a:path>
              <a:path w="4432934" h="2794000">
                <a:moveTo>
                  <a:pt x="4385952" y="2247900"/>
                </a:moveTo>
                <a:lnTo>
                  <a:pt x="4386050" y="2252309"/>
                </a:lnTo>
                <a:lnTo>
                  <a:pt x="4386893" y="2260600"/>
                </a:lnTo>
                <a:lnTo>
                  <a:pt x="4389903" y="2260600"/>
                </a:lnTo>
                <a:lnTo>
                  <a:pt x="4385952" y="2247900"/>
                </a:lnTo>
                <a:close/>
              </a:path>
              <a:path w="4432934" h="2794000">
                <a:moveTo>
                  <a:pt x="4416121" y="2247900"/>
                </a:moveTo>
                <a:lnTo>
                  <a:pt x="4385952" y="2247900"/>
                </a:lnTo>
                <a:lnTo>
                  <a:pt x="4389903" y="2260600"/>
                </a:lnTo>
                <a:lnTo>
                  <a:pt x="4417313" y="2260600"/>
                </a:lnTo>
                <a:lnTo>
                  <a:pt x="4416121" y="2247900"/>
                </a:lnTo>
                <a:close/>
              </a:path>
              <a:path w="4432934" h="2794000">
                <a:moveTo>
                  <a:pt x="4385952" y="2247900"/>
                </a:moveTo>
                <a:lnTo>
                  <a:pt x="4385602" y="2247900"/>
                </a:lnTo>
                <a:lnTo>
                  <a:pt x="4386050" y="2252309"/>
                </a:lnTo>
                <a:lnTo>
                  <a:pt x="4385952" y="2247900"/>
                </a:lnTo>
                <a:close/>
              </a:path>
              <a:path w="4432934" h="2794000">
                <a:moveTo>
                  <a:pt x="48259" y="2235200"/>
                </a:moveTo>
                <a:lnTo>
                  <a:pt x="13827" y="2235200"/>
                </a:lnTo>
                <a:lnTo>
                  <a:pt x="10159" y="2247900"/>
                </a:lnTo>
                <a:lnTo>
                  <a:pt x="46943" y="2247900"/>
                </a:lnTo>
                <a:lnTo>
                  <a:pt x="48259" y="2235200"/>
                </a:lnTo>
                <a:close/>
              </a:path>
              <a:path w="4432934" h="2794000">
                <a:moveTo>
                  <a:pt x="4423577" y="2184400"/>
                </a:moveTo>
                <a:lnTo>
                  <a:pt x="4385602" y="2184400"/>
                </a:lnTo>
                <a:lnTo>
                  <a:pt x="4384409" y="2197100"/>
                </a:lnTo>
                <a:lnTo>
                  <a:pt x="4386893" y="2209800"/>
                </a:lnTo>
                <a:lnTo>
                  <a:pt x="4400514" y="2222500"/>
                </a:lnTo>
                <a:lnTo>
                  <a:pt x="4385602" y="2222500"/>
                </a:lnTo>
                <a:lnTo>
                  <a:pt x="4385602" y="2235200"/>
                </a:lnTo>
                <a:lnTo>
                  <a:pt x="4382519" y="2247900"/>
                </a:lnTo>
                <a:lnTo>
                  <a:pt x="4428548" y="2247900"/>
                </a:lnTo>
                <a:lnTo>
                  <a:pt x="4427852" y="2235200"/>
                </a:lnTo>
                <a:lnTo>
                  <a:pt x="4427255" y="2222500"/>
                </a:lnTo>
                <a:lnTo>
                  <a:pt x="4418606" y="2209800"/>
                </a:lnTo>
                <a:lnTo>
                  <a:pt x="4419799" y="2197100"/>
                </a:lnTo>
                <a:lnTo>
                  <a:pt x="4426063" y="2197100"/>
                </a:lnTo>
                <a:lnTo>
                  <a:pt x="4423577" y="2184400"/>
                </a:lnTo>
                <a:close/>
              </a:path>
              <a:path w="4432934" h="2794000">
                <a:moveTo>
                  <a:pt x="14674" y="2222500"/>
                </a:moveTo>
                <a:lnTo>
                  <a:pt x="12228" y="2235200"/>
                </a:lnTo>
                <a:lnTo>
                  <a:pt x="21165" y="2235200"/>
                </a:lnTo>
                <a:lnTo>
                  <a:pt x="14674" y="2222500"/>
                </a:lnTo>
                <a:close/>
              </a:path>
              <a:path w="4432934" h="2794000">
                <a:moveTo>
                  <a:pt x="35841" y="2222500"/>
                </a:moveTo>
                <a:lnTo>
                  <a:pt x="21165" y="2222500"/>
                </a:lnTo>
                <a:lnTo>
                  <a:pt x="21165" y="2235200"/>
                </a:lnTo>
                <a:lnTo>
                  <a:pt x="35466" y="2235200"/>
                </a:lnTo>
                <a:lnTo>
                  <a:pt x="35841" y="2222500"/>
                </a:lnTo>
                <a:close/>
              </a:path>
              <a:path w="4432934" h="2794000">
                <a:moveTo>
                  <a:pt x="44213" y="2222500"/>
                </a:moveTo>
                <a:lnTo>
                  <a:pt x="36123" y="2235200"/>
                </a:lnTo>
                <a:lnTo>
                  <a:pt x="44872" y="2235200"/>
                </a:lnTo>
                <a:lnTo>
                  <a:pt x="44213" y="2222500"/>
                </a:lnTo>
                <a:close/>
              </a:path>
              <a:path w="4432934" h="2794000">
                <a:moveTo>
                  <a:pt x="48070" y="2209800"/>
                </a:moveTo>
                <a:lnTo>
                  <a:pt x="9782" y="2209800"/>
                </a:lnTo>
                <a:lnTo>
                  <a:pt x="9124" y="2222500"/>
                </a:lnTo>
                <a:lnTo>
                  <a:pt x="48823" y="2222500"/>
                </a:lnTo>
                <a:lnTo>
                  <a:pt x="48070" y="2209800"/>
                </a:lnTo>
                <a:close/>
              </a:path>
              <a:path w="4432934" h="2794000">
                <a:moveTo>
                  <a:pt x="34524" y="2197100"/>
                </a:moveTo>
                <a:lnTo>
                  <a:pt x="18155" y="2197100"/>
                </a:lnTo>
                <a:lnTo>
                  <a:pt x="16838" y="2209800"/>
                </a:lnTo>
                <a:lnTo>
                  <a:pt x="34053" y="2209800"/>
                </a:lnTo>
                <a:lnTo>
                  <a:pt x="34524" y="2197100"/>
                </a:lnTo>
                <a:close/>
              </a:path>
              <a:path w="4432934" h="2794000">
                <a:moveTo>
                  <a:pt x="4426063" y="2197100"/>
                </a:moveTo>
                <a:lnTo>
                  <a:pt x="4419799" y="2197100"/>
                </a:lnTo>
                <a:lnTo>
                  <a:pt x="4422284" y="2209800"/>
                </a:lnTo>
                <a:lnTo>
                  <a:pt x="4426063" y="2197100"/>
                </a:lnTo>
                <a:close/>
              </a:path>
              <a:path w="4432934" h="2794000">
                <a:moveTo>
                  <a:pt x="47882" y="2171700"/>
                </a:moveTo>
                <a:lnTo>
                  <a:pt x="37252" y="2184400"/>
                </a:lnTo>
                <a:lnTo>
                  <a:pt x="7242" y="2184400"/>
                </a:lnTo>
                <a:lnTo>
                  <a:pt x="8277" y="2197100"/>
                </a:lnTo>
                <a:lnTo>
                  <a:pt x="48917" y="2197100"/>
                </a:lnTo>
                <a:lnTo>
                  <a:pt x="48353" y="2184400"/>
                </a:lnTo>
                <a:lnTo>
                  <a:pt x="10441" y="2184400"/>
                </a:lnTo>
                <a:lnTo>
                  <a:pt x="10105" y="2181152"/>
                </a:lnTo>
                <a:lnTo>
                  <a:pt x="48233" y="2181152"/>
                </a:lnTo>
                <a:lnTo>
                  <a:pt x="47882" y="2171700"/>
                </a:lnTo>
                <a:close/>
              </a:path>
              <a:path w="4432934" h="2794000">
                <a:moveTo>
                  <a:pt x="19096" y="2171700"/>
                </a:moveTo>
                <a:lnTo>
                  <a:pt x="18437" y="2171700"/>
                </a:lnTo>
                <a:lnTo>
                  <a:pt x="10105" y="2181152"/>
                </a:lnTo>
                <a:lnTo>
                  <a:pt x="10441" y="2184400"/>
                </a:lnTo>
                <a:lnTo>
                  <a:pt x="19096" y="2171700"/>
                </a:lnTo>
                <a:close/>
              </a:path>
              <a:path w="4432934" h="2794000">
                <a:moveTo>
                  <a:pt x="37158" y="2171700"/>
                </a:moveTo>
                <a:lnTo>
                  <a:pt x="19096" y="2171700"/>
                </a:lnTo>
                <a:lnTo>
                  <a:pt x="10441" y="2184400"/>
                </a:lnTo>
                <a:lnTo>
                  <a:pt x="36876" y="2184400"/>
                </a:lnTo>
                <a:lnTo>
                  <a:pt x="37158" y="2171700"/>
                </a:lnTo>
                <a:close/>
              </a:path>
              <a:path w="4432934" h="2794000">
                <a:moveTo>
                  <a:pt x="4422284" y="2171700"/>
                </a:moveTo>
                <a:lnTo>
                  <a:pt x="4391367" y="2171700"/>
                </a:lnTo>
                <a:lnTo>
                  <a:pt x="4401806" y="2184400"/>
                </a:lnTo>
                <a:lnTo>
                  <a:pt x="4422881" y="2184400"/>
                </a:lnTo>
                <a:lnTo>
                  <a:pt x="4422284" y="2171700"/>
                </a:lnTo>
                <a:close/>
              </a:path>
              <a:path w="4432934" h="2794000">
                <a:moveTo>
                  <a:pt x="18437" y="2171700"/>
                </a:moveTo>
                <a:lnTo>
                  <a:pt x="9124" y="2171700"/>
                </a:lnTo>
                <a:lnTo>
                  <a:pt x="10105" y="2181152"/>
                </a:lnTo>
                <a:lnTo>
                  <a:pt x="18437" y="2171700"/>
                </a:lnTo>
                <a:close/>
              </a:path>
              <a:path w="4432934" h="2794000">
                <a:moveTo>
                  <a:pt x="45342" y="2146300"/>
                </a:moveTo>
                <a:lnTo>
                  <a:pt x="9720" y="2146300"/>
                </a:lnTo>
                <a:lnTo>
                  <a:pt x="8807" y="2159000"/>
                </a:lnTo>
                <a:lnTo>
                  <a:pt x="8547" y="2171700"/>
                </a:lnTo>
                <a:lnTo>
                  <a:pt x="37534" y="2171700"/>
                </a:lnTo>
                <a:lnTo>
                  <a:pt x="44966" y="2159000"/>
                </a:lnTo>
                <a:lnTo>
                  <a:pt x="45342" y="2146300"/>
                </a:lnTo>
                <a:close/>
              </a:path>
              <a:path w="4432934" h="2794000">
                <a:moveTo>
                  <a:pt x="4426559" y="2159000"/>
                </a:moveTo>
                <a:lnTo>
                  <a:pt x="4385602" y="2159000"/>
                </a:lnTo>
                <a:lnTo>
                  <a:pt x="4388882" y="2171700"/>
                </a:lnTo>
                <a:lnTo>
                  <a:pt x="4427852" y="2171700"/>
                </a:lnTo>
                <a:lnTo>
                  <a:pt x="4426559" y="2159000"/>
                </a:lnTo>
                <a:close/>
              </a:path>
              <a:path w="4432934" h="2794000">
                <a:moveTo>
                  <a:pt x="4417612" y="2146300"/>
                </a:moveTo>
                <a:lnTo>
                  <a:pt x="4398029" y="2146300"/>
                </a:lnTo>
                <a:lnTo>
                  <a:pt x="4393754" y="2159000"/>
                </a:lnTo>
                <a:lnTo>
                  <a:pt x="4417910" y="2159000"/>
                </a:lnTo>
                <a:lnTo>
                  <a:pt x="4417612" y="2146300"/>
                </a:lnTo>
                <a:close/>
              </a:path>
              <a:path w="4432934" h="2794000">
                <a:moveTo>
                  <a:pt x="44025" y="2133600"/>
                </a:moveTo>
                <a:lnTo>
                  <a:pt x="5455" y="2133600"/>
                </a:lnTo>
                <a:lnTo>
                  <a:pt x="13263" y="2146300"/>
                </a:lnTo>
                <a:lnTo>
                  <a:pt x="34806" y="2146300"/>
                </a:lnTo>
                <a:lnTo>
                  <a:pt x="44025" y="2133600"/>
                </a:lnTo>
                <a:close/>
              </a:path>
              <a:path w="4432934" h="2794000">
                <a:moveTo>
                  <a:pt x="4411874" y="2108200"/>
                </a:moveTo>
                <a:lnTo>
                  <a:pt x="4383415" y="2108200"/>
                </a:lnTo>
                <a:lnTo>
                  <a:pt x="4385005" y="2120900"/>
                </a:lnTo>
                <a:lnTo>
                  <a:pt x="4387888" y="2146300"/>
                </a:lnTo>
                <a:lnTo>
                  <a:pt x="4425367" y="2146300"/>
                </a:lnTo>
                <a:lnTo>
                  <a:pt x="4424770" y="2133600"/>
                </a:lnTo>
                <a:lnTo>
                  <a:pt x="4429740" y="2133600"/>
                </a:lnTo>
                <a:lnTo>
                  <a:pt x="4428548" y="2120900"/>
                </a:lnTo>
                <a:lnTo>
                  <a:pt x="4414580" y="2120900"/>
                </a:lnTo>
                <a:lnTo>
                  <a:pt x="4411874" y="2108200"/>
                </a:lnTo>
                <a:close/>
              </a:path>
              <a:path w="4432934" h="2794000">
                <a:moveTo>
                  <a:pt x="50046" y="2120900"/>
                </a:moveTo>
                <a:lnTo>
                  <a:pt x="16085" y="2120900"/>
                </a:lnTo>
                <a:lnTo>
                  <a:pt x="10817" y="2133600"/>
                </a:lnTo>
                <a:lnTo>
                  <a:pt x="47036" y="2133600"/>
                </a:lnTo>
                <a:lnTo>
                  <a:pt x="50046" y="2120900"/>
                </a:lnTo>
                <a:close/>
              </a:path>
              <a:path w="4432934" h="2794000">
                <a:moveTo>
                  <a:pt x="46847" y="2082800"/>
                </a:moveTo>
                <a:lnTo>
                  <a:pt x="13263" y="2082800"/>
                </a:lnTo>
                <a:lnTo>
                  <a:pt x="6866" y="2095500"/>
                </a:lnTo>
                <a:lnTo>
                  <a:pt x="7336" y="2120900"/>
                </a:lnTo>
                <a:lnTo>
                  <a:pt x="12700" y="2120900"/>
                </a:lnTo>
                <a:lnTo>
                  <a:pt x="20200" y="2111162"/>
                </a:lnTo>
                <a:lnTo>
                  <a:pt x="20507" y="2108200"/>
                </a:lnTo>
                <a:lnTo>
                  <a:pt x="35182" y="2108200"/>
                </a:lnTo>
                <a:lnTo>
                  <a:pt x="34806" y="2095500"/>
                </a:lnTo>
                <a:lnTo>
                  <a:pt x="39886" y="2095500"/>
                </a:lnTo>
                <a:lnTo>
                  <a:pt x="46847" y="2082800"/>
                </a:lnTo>
                <a:close/>
              </a:path>
              <a:path w="4432934" h="2794000">
                <a:moveTo>
                  <a:pt x="43279" y="2095500"/>
                </a:moveTo>
                <a:lnTo>
                  <a:pt x="39675" y="2108200"/>
                </a:lnTo>
                <a:lnTo>
                  <a:pt x="22482" y="2108200"/>
                </a:lnTo>
                <a:lnTo>
                  <a:pt x="20200" y="2111162"/>
                </a:lnTo>
                <a:lnTo>
                  <a:pt x="19190" y="2120900"/>
                </a:lnTo>
                <a:lnTo>
                  <a:pt x="49387" y="2120900"/>
                </a:lnTo>
                <a:lnTo>
                  <a:pt x="46283" y="2108200"/>
                </a:lnTo>
                <a:lnTo>
                  <a:pt x="43279" y="2095500"/>
                </a:lnTo>
                <a:close/>
              </a:path>
              <a:path w="4432934" h="2794000">
                <a:moveTo>
                  <a:pt x="4427266" y="2108200"/>
                </a:moveTo>
                <a:lnTo>
                  <a:pt x="4417808" y="2108200"/>
                </a:lnTo>
                <a:lnTo>
                  <a:pt x="4414580" y="2120900"/>
                </a:lnTo>
                <a:lnTo>
                  <a:pt x="4428548" y="2120900"/>
                </a:lnTo>
                <a:lnTo>
                  <a:pt x="4427266" y="2108200"/>
                </a:lnTo>
                <a:close/>
              </a:path>
              <a:path w="4432934" h="2794000">
                <a:moveTo>
                  <a:pt x="22482" y="2108200"/>
                </a:moveTo>
                <a:lnTo>
                  <a:pt x="20507" y="2108200"/>
                </a:lnTo>
                <a:lnTo>
                  <a:pt x="20200" y="2111162"/>
                </a:lnTo>
                <a:lnTo>
                  <a:pt x="22482" y="2108200"/>
                </a:lnTo>
                <a:close/>
              </a:path>
              <a:path w="4432934" h="2794000">
                <a:moveTo>
                  <a:pt x="4416419" y="2095500"/>
                </a:moveTo>
                <a:lnTo>
                  <a:pt x="4398725" y="2095500"/>
                </a:lnTo>
                <a:lnTo>
                  <a:pt x="4399917" y="2108200"/>
                </a:lnTo>
                <a:lnTo>
                  <a:pt x="4415723" y="2108200"/>
                </a:lnTo>
                <a:lnTo>
                  <a:pt x="4416419" y="2095500"/>
                </a:lnTo>
                <a:close/>
              </a:path>
              <a:path w="4432934" h="2794000">
                <a:moveTo>
                  <a:pt x="4427156" y="2082800"/>
                </a:moveTo>
                <a:lnTo>
                  <a:pt x="4385701" y="2082800"/>
                </a:lnTo>
                <a:lnTo>
                  <a:pt x="4388186" y="2095500"/>
                </a:lnTo>
                <a:lnTo>
                  <a:pt x="4427653" y="2095500"/>
                </a:lnTo>
                <a:lnTo>
                  <a:pt x="4427156" y="2082800"/>
                </a:lnTo>
                <a:close/>
              </a:path>
              <a:path w="4432934" h="2794000">
                <a:moveTo>
                  <a:pt x="48166" y="2070100"/>
                </a:moveTo>
                <a:lnTo>
                  <a:pt x="10723" y="2070100"/>
                </a:lnTo>
                <a:lnTo>
                  <a:pt x="21447" y="2082800"/>
                </a:lnTo>
                <a:lnTo>
                  <a:pt x="47882" y="2082800"/>
                </a:lnTo>
                <a:lnTo>
                  <a:pt x="48166" y="2070100"/>
                </a:lnTo>
                <a:close/>
              </a:path>
              <a:path w="4432934" h="2794000">
                <a:moveTo>
                  <a:pt x="4428287" y="2070100"/>
                </a:moveTo>
                <a:lnTo>
                  <a:pt x="4390671" y="2070100"/>
                </a:lnTo>
                <a:lnTo>
                  <a:pt x="4389975" y="2082800"/>
                </a:lnTo>
                <a:lnTo>
                  <a:pt x="4427475" y="2082800"/>
                </a:lnTo>
                <a:lnTo>
                  <a:pt x="4428287" y="2070100"/>
                </a:lnTo>
                <a:close/>
              </a:path>
              <a:path w="4432934" h="2794000">
                <a:moveTo>
                  <a:pt x="40815" y="2044700"/>
                </a:moveTo>
                <a:lnTo>
                  <a:pt x="4094" y="2044700"/>
                </a:lnTo>
                <a:lnTo>
                  <a:pt x="5288" y="2057400"/>
                </a:lnTo>
                <a:lnTo>
                  <a:pt x="913" y="2070100"/>
                </a:lnTo>
                <a:lnTo>
                  <a:pt x="14110" y="2070100"/>
                </a:lnTo>
                <a:lnTo>
                  <a:pt x="23141" y="2057400"/>
                </a:lnTo>
                <a:lnTo>
                  <a:pt x="30650" y="2057400"/>
                </a:lnTo>
                <a:lnTo>
                  <a:pt x="38464" y="2049447"/>
                </a:lnTo>
                <a:lnTo>
                  <a:pt x="40815" y="2044700"/>
                </a:lnTo>
                <a:close/>
              </a:path>
              <a:path w="4432934" h="2794000">
                <a:moveTo>
                  <a:pt x="30650" y="2057400"/>
                </a:moveTo>
                <a:lnTo>
                  <a:pt x="23141" y="2057400"/>
                </a:lnTo>
                <a:lnTo>
                  <a:pt x="14110" y="2070100"/>
                </a:lnTo>
                <a:lnTo>
                  <a:pt x="16998" y="2070100"/>
                </a:lnTo>
                <a:lnTo>
                  <a:pt x="30650" y="2057400"/>
                </a:lnTo>
                <a:close/>
              </a:path>
              <a:path w="4432934" h="2794000">
                <a:moveTo>
                  <a:pt x="35841" y="2057400"/>
                </a:moveTo>
                <a:lnTo>
                  <a:pt x="30650" y="2057400"/>
                </a:lnTo>
                <a:lnTo>
                  <a:pt x="16998" y="2070100"/>
                </a:lnTo>
                <a:lnTo>
                  <a:pt x="33771" y="2070100"/>
                </a:lnTo>
                <a:lnTo>
                  <a:pt x="35841" y="2057400"/>
                </a:lnTo>
                <a:close/>
              </a:path>
              <a:path w="4432934" h="2794000">
                <a:moveTo>
                  <a:pt x="4426063" y="2057400"/>
                </a:moveTo>
                <a:lnTo>
                  <a:pt x="4400613" y="2057400"/>
                </a:lnTo>
                <a:lnTo>
                  <a:pt x="4400613" y="2070100"/>
                </a:lnTo>
                <a:lnTo>
                  <a:pt x="4428261" y="2070100"/>
                </a:lnTo>
                <a:lnTo>
                  <a:pt x="4426063" y="2057400"/>
                </a:lnTo>
                <a:close/>
              </a:path>
              <a:path w="4432934" h="2794000">
                <a:moveTo>
                  <a:pt x="46565" y="2044700"/>
                </a:moveTo>
                <a:lnTo>
                  <a:pt x="43128" y="2044700"/>
                </a:lnTo>
                <a:lnTo>
                  <a:pt x="38464" y="2049447"/>
                </a:lnTo>
                <a:lnTo>
                  <a:pt x="34524" y="2057400"/>
                </a:lnTo>
                <a:lnTo>
                  <a:pt x="52680" y="2057400"/>
                </a:lnTo>
                <a:lnTo>
                  <a:pt x="46565" y="2044700"/>
                </a:lnTo>
                <a:close/>
              </a:path>
              <a:path w="4432934" h="2794000">
                <a:moveTo>
                  <a:pt x="4429740" y="2044700"/>
                </a:moveTo>
                <a:lnTo>
                  <a:pt x="4393754" y="2044700"/>
                </a:lnTo>
                <a:lnTo>
                  <a:pt x="4394946" y="2057400"/>
                </a:lnTo>
                <a:lnTo>
                  <a:pt x="4428778" y="2057400"/>
                </a:lnTo>
                <a:lnTo>
                  <a:pt x="4429740" y="2044700"/>
                </a:lnTo>
                <a:close/>
              </a:path>
              <a:path w="4432934" h="2794000">
                <a:moveTo>
                  <a:pt x="38293" y="2019300"/>
                </a:moveTo>
                <a:lnTo>
                  <a:pt x="19603" y="2019300"/>
                </a:lnTo>
                <a:lnTo>
                  <a:pt x="13439" y="2032000"/>
                </a:lnTo>
                <a:lnTo>
                  <a:pt x="2802" y="2044700"/>
                </a:lnTo>
                <a:lnTo>
                  <a:pt x="40815" y="2044700"/>
                </a:lnTo>
                <a:lnTo>
                  <a:pt x="38464" y="2049447"/>
                </a:lnTo>
                <a:lnTo>
                  <a:pt x="43128" y="2044700"/>
                </a:lnTo>
                <a:lnTo>
                  <a:pt x="48830" y="2032000"/>
                </a:lnTo>
                <a:lnTo>
                  <a:pt x="39485" y="2032000"/>
                </a:lnTo>
                <a:lnTo>
                  <a:pt x="38293" y="2019300"/>
                </a:lnTo>
                <a:close/>
              </a:path>
              <a:path w="4432934" h="2794000">
                <a:moveTo>
                  <a:pt x="4384033" y="2032716"/>
                </a:moveTo>
                <a:lnTo>
                  <a:pt x="4384409" y="2044700"/>
                </a:lnTo>
                <a:lnTo>
                  <a:pt x="4389379" y="2044700"/>
                </a:lnTo>
                <a:lnTo>
                  <a:pt x="4384033" y="2032716"/>
                </a:lnTo>
                <a:close/>
              </a:path>
              <a:path w="4432934" h="2794000">
                <a:moveTo>
                  <a:pt x="4430027" y="2032000"/>
                </a:moveTo>
                <a:lnTo>
                  <a:pt x="4389379" y="2032000"/>
                </a:lnTo>
                <a:lnTo>
                  <a:pt x="4389379" y="2044700"/>
                </a:lnTo>
                <a:lnTo>
                  <a:pt x="4429627" y="2044700"/>
                </a:lnTo>
                <a:lnTo>
                  <a:pt x="4430027" y="2032000"/>
                </a:lnTo>
                <a:close/>
              </a:path>
              <a:path w="4432934" h="2794000">
                <a:moveTo>
                  <a:pt x="4384010" y="2032000"/>
                </a:moveTo>
                <a:lnTo>
                  <a:pt x="4383713" y="2032000"/>
                </a:lnTo>
                <a:lnTo>
                  <a:pt x="4384033" y="2032716"/>
                </a:lnTo>
                <a:lnTo>
                  <a:pt x="4384010" y="2032000"/>
                </a:lnTo>
                <a:close/>
              </a:path>
              <a:path w="4432934" h="2794000">
                <a:moveTo>
                  <a:pt x="19603" y="2019300"/>
                </a:moveTo>
                <a:lnTo>
                  <a:pt x="5548" y="2019300"/>
                </a:lnTo>
                <a:lnTo>
                  <a:pt x="5575" y="2032000"/>
                </a:lnTo>
                <a:lnTo>
                  <a:pt x="12743" y="2032000"/>
                </a:lnTo>
                <a:lnTo>
                  <a:pt x="19603" y="2019300"/>
                </a:lnTo>
                <a:close/>
              </a:path>
              <a:path w="4432934" h="2794000">
                <a:moveTo>
                  <a:pt x="49339" y="2021171"/>
                </a:moveTo>
                <a:lnTo>
                  <a:pt x="40778" y="2032000"/>
                </a:lnTo>
                <a:lnTo>
                  <a:pt x="48830" y="2032000"/>
                </a:lnTo>
                <a:lnTo>
                  <a:pt x="49339" y="2021171"/>
                </a:lnTo>
                <a:close/>
              </a:path>
              <a:path w="4432934" h="2794000">
                <a:moveTo>
                  <a:pt x="50819" y="2019300"/>
                </a:moveTo>
                <a:lnTo>
                  <a:pt x="49339" y="2021171"/>
                </a:lnTo>
                <a:lnTo>
                  <a:pt x="48830" y="2032000"/>
                </a:lnTo>
                <a:lnTo>
                  <a:pt x="50819" y="2019300"/>
                </a:lnTo>
                <a:close/>
              </a:path>
              <a:path w="4432934" h="2794000">
                <a:moveTo>
                  <a:pt x="4426063" y="2019300"/>
                </a:moveTo>
                <a:lnTo>
                  <a:pt x="4393058" y="2019300"/>
                </a:lnTo>
                <a:lnTo>
                  <a:pt x="4394349" y="2032000"/>
                </a:lnTo>
                <a:lnTo>
                  <a:pt x="4429363" y="2032000"/>
                </a:lnTo>
                <a:lnTo>
                  <a:pt x="4426063" y="2019300"/>
                </a:lnTo>
                <a:close/>
              </a:path>
              <a:path w="4432934" h="2794000">
                <a:moveTo>
                  <a:pt x="42567" y="1981200"/>
                </a:moveTo>
                <a:lnTo>
                  <a:pt x="15961" y="1981200"/>
                </a:lnTo>
                <a:lnTo>
                  <a:pt x="11948" y="1993900"/>
                </a:lnTo>
                <a:lnTo>
                  <a:pt x="8157" y="1993900"/>
                </a:lnTo>
                <a:lnTo>
                  <a:pt x="6678" y="2006600"/>
                </a:lnTo>
                <a:lnTo>
                  <a:pt x="6360" y="2019300"/>
                </a:lnTo>
                <a:lnTo>
                  <a:pt x="44456" y="2019300"/>
                </a:lnTo>
                <a:lnTo>
                  <a:pt x="44456" y="2006600"/>
                </a:lnTo>
                <a:lnTo>
                  <a:pt x="33223" y="2006600"/>
                </a:lnTo>
                <a:lnTo>
                  <a:pt x="33223" y="1993900"/>
                </a:lnTo>
                <a:lnTo>
                  <a:pt x="42567" y="1981200"/>
                </a:lnTo>
                <a:close/>
              </a:path>
              <a:path w="4432934" h="2794000">
                <a:moveTo>
                  <a:pt x="4403185" y="2006600"/>
                </a:moveTo>
                <a:lnTo>
                  <a:pt x="4385005" y="2006600"/>
                </a:lnTo>
                <a:lnTo>
                  <a:pt x="4384409" y="2019300"/>
                </a:lnTo>
                <a:lnTo>
                  <a:pt x="4416837" y="2019300"/>
                </a:lnTo>
                <a:lnTo>
                  <a:pt x="4403185" y="2006600"/>
                </a:lnTo>
                <a:close/>
              </a:path>
              <a:path w="4432934" h="2794000">
                <a:moveTo>
                  <a:pt x="4381154" y="1981200"/>
                </a:moveTo>
                <a:lnTo>
                  <a:pt x="4387269" y="2006600"/>
                </a:lnTo>
                <a:lnTo>
                  <a:pt x="4410694" y="2006600"/>
                </a:lnTo>
                <a:lnTo>
                  <a:pt x="4419725" y="2019300"/>
                </a:lnTo>
                <a:lnTo>
                  <a:pt x="4423111" y="2019300"/>
                </a:lnTo>
                <a:lnTo>
                  <a:pt x="4412387" y="1993900"/>
                </a:lnTo>
                <a:lnTo>
                  <a:pt x="4385764" y="1993900"/>
                </a:lnTo>
                <a:lnTo>
                  <a:pt x="4381154" y="1981200"/>
                </a:lnTo>
                <a:close/>
              </a:path>
              <a:path w="4432934" h="2794000">
                <a:moveTo>
                  <a:pt x="16027" y="1968500"/>
                </a:moveTo>
                <a:lnTo>
                  <a:pt x="5288" y="1968500"/>
                </a:lnTo>
                <a:lnTo>
                  <a:pt x="6569" y="1981200"/>
                </a:lnTo>
                <a:lnTo>
                  <a:pt x="8381" y="1981200"/>
                </a:lnTo>
                <a:lnTo>
                  <a:pt x="10586" y="1993900"/>
                </a:lnTo>
                <a:lnTo>
                  <a:pt x="13041" y="1981200"/>
                </a:lnTo>
                <a:lnTo>
                  <a:pt x="16027" y="1968500"/>
                </a:lnTo>
                <a:close/>
              </a:path>
              <a:path w="4432934" h="2794000">
                <a:moveTo>
                  <a:pt x="4423770" y="1968500"/>
                </a:moveTo>
                <a:lnTo>
                  <a:pt x="4385670" y="1968500"/>
                </a:lnTo>
                <a:lnTo>
                  <a:pt x="4385294" y="1981200"/>
                </a:lnTo>
                <a:lnTo>
                  <a:pt x="4391973" y="1981200"/>
                </a:lnTo>
                <a:lnTo>
                  <a:pt x="4394983" y="1993900"/>
                </a:lnTo>
                <a:lnTo>
                  <a:pt x="4426968" y="1993900"/>
                </a:lnTo>
                <a:lnTo>
                  <a:pt x="4426498" y="1981200"/>
                </a:lnTo>
                <a:lnTo>
                  <a:pt x="4423770" y="1968500"/>
                </a:lnTo>
                <a:close/>
              </a:path>
              <a:path w="4432934" h="2794000">
                <a:moveTo>
                  <a:pt x="43859" y="1968500"/>
                </a:moveTo>
                <a:lnTo>
                  <a:pt x="19270" y="1968500"/>
                </a:lnTo>
                <a:lnTo>
                  <a:pt x="18111" y="1981200"/>
                </a:lnTo>
                <a:lnTo>
                  <a:pt x="43163" y="1981200"/>
                </a:lnTo>
                <a:lnTo>
                  <a:pt x="43859" y="1968500"/>
                </a:lnTo>
                <a:close/>
              </a:path>
              <a:path w="4432934" h="2794000">
                <a:moveTo>
                  <a:pt x="35111" y="1955800"/>
                </a:moveTo>
                <a:lnTo>
                  <a:pt x="6654" y="1955800"/>
                </a:lnTo>
                <a:lnTo>
                  <a:pt x="5365" y="1968500"/>
                </a:lnTo>
                <a:lnTo>
                  <a:pt x="36404" y="1968500"/>
                </a:lnTo>
                <a:lnTo>
                  <a:pt x="35111" y="1955800"/>
                </a:lnTo>
                <a:close/>
              </a:path>
              <a:path w="4432934" h="2794000">
                <a:moveTo>
                  <a:pt x="45648" y="1955800"/>
                </a:moveTo>
                <a:lnTo>
                  <a:pt x="43163" y="1955800"/>
                </a:lnTo>
                <a:lnTo>
                  <a:pt x="36404" y="1968500"/>
                </a:lnTo>
                <a:lnTo>
                  <a:pt x="48134" y="1968500"/>
                </a:lnTo>
                <a:lnTo>
                  <a:pt x="45648" y="1955800"/>
                </a:lnTo>
                <a:close/>
              </a:path>
              <a:path w="4432934" h="2794000">
                <a:moveTo>
                  <a:pt x="4386987" y="1955800"/>
                </a:moveTo>
                <a:lnTo>
                  <a:pt x="4385952" y="1968500"/>
                </a:lnTo>
                <a:lnTo>
                  <a:pt x="4393948" y="1968500"/>
                </a:lnTo>
                <a:lnTo>
                  <a:pt x="4386987" y="1955800"/>
                </a:lnTo>
                <a:close/>
              </a:path>
              <a:path w="4432934" h="2794000">
                <a:moveTo>
                  <a:pt x="4423017" y="1955800"/>
                </a:moveTo>
                <a:lnTo>
                  <a:pt x="4399028" y="1955800"/>
                </a:lnTo>
                <a:lnTo>
                  <a:pt x="4393948" y="1968500"/>
                </a:lnTo>
                <a:lnTo>
                  <a:pt x="4417749" y="1968500"/>
                </a:lnTo>
                <a:lnTo>
                  <a:pt x="4423017" y="1955800"/>
                </a:lnTo>
                <a:close/>
              </a:path>
              <a:path w="4432934" h="2794000">
                <a:moveTo>
                  <a:pt x="46445" y="1943100"/>
                </a:moveTo>
                <a:lnTo>
                  <a:pt x="8468" y="1943100"/>
                </a:lnTo>
                <a:lnTo>
                  <a:pt x="8055" y="1955800"/>
                </a:lnTo>
                <a:lnTo>
                  <a:pt x="33919" y="1955800"/>
                </a:lnTo>
                <a:lnTo>
                  <a:pt x="46445" y="1943100"/>
                </a:lnTo>
                <a:close/>
              </a:path>
              <a:path w="4432934" h="2794000">
                <a:moveTo>
                  <a:pt x="4425289" y="1917700"/>
                </a:moveTo>
                <a:lnTo>
                  <a:pt x="4385210" y="1917700"/>
                </a:lnTo>
                <a:lnTo>
                  <a:pt x="4384882" y="1930400"/>
                </a:lnTo>
                <a:lnTo>
                  <a:pt x="4385701" y="1930400"/>
                </a:lnTo>
                <a:lnTo>
                  <a:pt x="4387551" y="1943100"/>
                </a:lnTo>
                <a:lnTo>
                  <a:pt x="4390656" y="1955800"/>
                </a:lnTo>
                <a:lnTo>
                  <a:pt x="4428380" y="1955800"/>
                </a:lnTo>
                <a:lnTo>
                  <a:pt x="4420571" y="1943100"/>
                </a:lnTo>
                <a:lnTo>
                  <a:pt x="4424116" y="1943100"/>
                </a:lnTo>
                <a:lnTo>
                  <a:pt x="4425029" y="1930400"/>
                </a:lnTo>
                <a:lnTo>
                  <a:pt x="4425289" y="1917700"/>
                </a:lnTo>
                <a:close/>
              </a:path>
              <a:path w="4432934" h="2794000">
                <a:moveTo>
                  <a:pt x="45947" y="1905000"/>
                </a:moveTo>
                <a:lnTo>
                  <a:pt x="35807" y="1917700"/>
                </a:lnTo>
                <a:lnTo>
                  <a:pt x="4592" y="1917700"/>
                </a:lnTo>
                <a:lnTo>
                  <a:pt x="5982" y="1930400"/>
                </a:lnTo>
                <a:lnTo>
                  <a:pt x="16222" y="1930400"/>
                </a:lnTo>
                <a:lnTo>
                  <a:pt x="16521" y="1943100"/>
                </a:lnTo>
                <a:lnTo>
                  <a:pt x="47736" y="1943100"/>
                </a:lnTo>
                <a:lnTo>
                  <a:pt x="50421" y="1930400"/>
                </a:lnTo>
                <a:lnTo>
                  <a:pt x="48830" y="1917700"/>
                </a:lnTo>
                <a:lnTo>
                  <a:pt x="45947" y="1905000"/>
                </a:lnTo>
                <a:close/>
              </a:path>
              <a:path w="4432934" h="2794000">
                <a:moveTo>
                  <a:pt x="44952" y="1879600"/>
                </a:moveTo>
                <a:lnTo>
                  <a:pt x="11550" y="1879600"/>
                </a:lnTo>
                <a:lnTo>
                  <a:pt x="7772" y="1905000"/>
                </a:lnTo>
                <a:lnTo>
                  <a:pt x="16521" y="1905000"/>
                </a:lnTo>
                <a:lnTo>
                  <a:pt x="12743" y="1917700"/>
                </a:lnTo>
                <a:lnTo>
                  <a:pt x="35807" y="1917700"/>
                </a:lnTo>
                <a:lnTo>
                  <a:pt x="40082" y="1905000"/>
                </a:lnTo>
                <a:lnTo>
                  <a:pt x="46941" y="1892300"/>
                </a:lnTo>
                <a:lnTo>
                  <a:pt x="48234" y="1892300"/>
                </a:lnTo>
                <a:lnTo>
                  <a:pt x="44952" y="1879600"/>
                </a:lnTo>
                <a:close/>
              </a:path>
              <a:path w="4432934" h="2794000">
                <a:moveTo>
                  <a:pt x="4423394" y="1905000"/>
                </a:moveTo>
                <a:lnTo>
                  <a:pt x="4394983" y="1905000"/>
                </a:lnTo>
                <a:lnTo>
                  <a:pt x="4399028" y="1917700"/>
                </a:lnTo>
                <a:lnTo>
                  <a:pt x="4424711" y="1917700"/>
                </a:lnTo>
                <a:lnTo>
                  <a:pt x="4423394" y="1905000"/>
                </a:lnTo>
                <a:close/>
              </a:path>
              <a:path w="4432934" h="2794000">
                <a:moveTo>
                  <a:pt x="4425557" y="1892300"/>
                </a:moveTo>
                <a:lnTo>
                  <a:pt x="4388868" y="1892300"/>
                </a:lnTo>
                <a:lnTo>
                  <a:pt x="4388492" y="1905000"/>
                </a:lnTo>
                <a:lnTo>
                  <a:pt x="4424400" y="1905000"/>
                </a:lnTo>
                <a:lnTo>
                  <a:pt x="4425557" y="1892300"/>
                </a:lnTo>
                <a:close/>
              </a:path>
              <a:path w="4432934" h="2794000">
                <a:moveTo>
                  <a:pt x="4415680" y="1879600"/>
                </a:moveTo>
                <a:lnTo>
                  <a:pt x="4396677" y="1879600"/>
                </a:lnTo>
                <a:lnTo>
                  <a:pt x="4396300" y="1892300"/>
                </a:lnTo>
                <a:lnTo>
                  <a:pt x="4415021" y="1892300"/>
                </a:lnTo>
                <a:lnTo>
                  <a:pt x="4415680" y="1879600"/>
                </a:lnTo>
                <a:close/>
              </a:path>
              <a:path w="4432934" h="2794000">
                <a:moveTo>
                  <a:pt x="46691" y="1854200"/>
                </a:moveTo>
                <a:lnTo>
                  <a:pt x="5982" y="1854200"/>
                </a:lnTo>
                <a:lnTo>
                  <a:pt x="6579" y="1879600"/>
                </a:lnTo>
                <a:lnTo>
                  <a:pt x="15228" y="1866900"/>
                </a:lnTo>
                <a:lnTo>
                  <a:pt x="42381" y="1866900"/>
                </a:lnTo>
                <a:lnTo>
                  <a:pt x="46691" y="1854200"/>
                </a:lnTo>
                <a:close/>
              </a:path>
              <a:path w="4432934" h="2794000">
                <a:moveTo>
                  <a:pt x="37716" y="1866900"/>
                </a:moveTo>
                <a:lnTo>
                  <a:pt x="15228" y="1866900"/>
                </a:lnTo>
                <a:lnTo>
                  <a:pt x="15228" y="1879600"/>
                </a:lnTo>
                <a:lnTo>
                  <a:pt x="32029" y="1879600"/>
                </a:lnTo>
                <a:lnTo>
                  <a:pt x="35614" y="1875238"/>
                </a:lnTo>
                <a:lnTo>
                  <a:pt x="37716" y="1866900"/>
                </a:lnTo>
                <a:close/>
              </a:path>
              <a:path w="4432934" h="2794000">
                <a:moveTo>
                  <a:pt x="35614" y="1875238"/>
                </a:moveTo>
                <a:lnTo>
                  <a:pt x="32029" y="1879600"/>
                </a:lnTo>
                <a:lnTo>
                  <a:pt x="34514" y="1879600"/>
                </a:lnTo>
                <a:lnTo>
                  <a:pt x="35614" y="1875238"/>
                </a:lnTo>
                <a:close/>
              </a:path>
              <a:path w="4432934" h="2794000">
                <a:moveTo>
                  <a:pt x="42467" y="1866900"/>
                </a:moveTo>
                <a:lnTo>
                  <a:pt x="35614" y="1875238"/>
                </a:lnTo>
                <a:lnTo>
                  <a:pt x="34514" y="1879600"/>
                </a:lnTo>
                <a:lnTo>
                  <a:pt x="43661" y="1879600"/>
                </a:lnTo>
                <a:lnTo>
                  <a:pt x="42467" y="1866900"/>
                </a:lnTo>
                <a:close/>
              </a:path>
              <a:path w="4432934" h="2794000">
                <a:moveTo>
                  <a:pt x="4412669" y="1841500"/>
                </a:moveTo>
                <a:lnTo>
                  <a:pt x="4394795" y="1841500"/>
                </a:lnTo>
                <a:lnTo>
                  <a:pt x="4399781" y="1854200"/>
                </a:lnTo>
                <a:lnTo>
                  <a:pt x="4384917" y="1854200"/>
                </a:lnTo>
                <a:lnTo>
                  <a:pt x="4385482" y="1866900"/>
                </a:lnTo>
                <a:lnTo>
                  <a:pt x="4385952" y="1879600"/>
                </a:lnTo>
                <a:lnTo>
                  <a:pt x="4424052" y="1879600"/>
                </a:lnTo>
                <a:lnTo>
                  <a:pt x="4424711" y="1866900"/>
                </a:lnTo>
                <a:lnTo>
                  <a:pt x="4422735" y="1866900"/>
                </a:lnTo>
                <a:lnTo>
                  <a:pt x="4412669" y="1854200"/>
                </a:lnTo>
                <a:lnTo>
                  <a:pt x="4412669" y="1841500"/>
                </a:lnTo>
                <a:close/>
              </a:path>
              <a:path w="4432934" h="2794000">
                <a:moveTo>
                  <a:pt x="4425745" y="1854200"/>
                </a:moveTo>
                <a:lnTo>
                  <a:pt x="4423958" y="1854200"/>
                </a:lnTo>
                <a:lnTo>
                  <a:pt x="4426686" y="1866900"/>
                </a:lnTo>
                <a:lnTo>
                  <a:pt x="4425745" y="1854200"/>
                </a:lnTo>
                <a:close/>
              </a:path>
              <a:path w="4432934" h="2794000">
                <a:moveTo>
                  <a:pt x="49427" y="1841500"/>
                </a:moveTo>
                <a:lnTo>
                  <a:pt x="8468" y="1841500"/>
                </a:lnTo>
                <a:lnTo>
                  <a:pt x="4691" y="1854200"/>
                </a:lnTo>
                <a:lnTo>
                  <a:pt x="48830" y="1854200"/>
                </a:lnTo>
                <a:lnTo>
                  <a:pt x="49427" y="1841500"/>
                </a:lnTo>
                <a:close/>
              </a:path>
              <a:path w="4432934" h="2794000">
                <a:moveTo>
                  <a:pt x="4420007" y="1841500"/>
                </a:moveTo>
                <a:lnTo>
                  <a:pt x="4412669" y="1841500"/>
                </a:lnTo>
                <a:lnTo>
                  <a:pt x="4419160" y="1854200"/>
                </a:lnTo>
                <a:lnTo>
                  <a:pt x="4424711" y="1854200"/>
                </a:lnTo>
                <a:lnTo>
                  <a:pt x="4420007" y="1841500"/>
                </a:lnTo>
                <a:close/>
              </a:path>
              <a:path w="4432934" h="2794000">
                <a:moveTo>
                  <a:pt x="48234" y="1803400"/>
                </a:moveTo>
                <a:lnTo>
                  <a:pt x="20601" y="1803400"/>
                </a:lnTo>
                <a:lnTo>
                  <a:pt x="17179" y="1816100"/>
                </a:lnTo>
                <a:lnTo>
                  <a:pt x="10953" y="1816100"/>
                </a:lnTo>
                <a:lnTo>
                  <a:pt x="15228" y="1828800"/>
                </a:lnTo>
                <a:lnTo>
                  <a:pt x="17713" y="1828800"/>
                </a:lnTo>
                <a:lnTo>
                  <a:pt x="12147" y="1841500"/>
                </a:lnTo>
                <a:lnTo>
                  <a:pt x="33322" y="1841500"/>
                </a:lnTo>
                <a:lnTo>
                  <a:pt x="33322" y="1828800"/>
                </a:lnTo>
                <a:lnTo>
                  <a:pt x="48234" y="1816100"/>
                </a:lnTo>
                <a:lnTo>
                  <a:pt x="48234" y="1803400"/>
                </a:lnTo>
                <a:close/>
              </a:path>
              <a:path w="4432934" h="2794000">
                <a:moveTo>
                  <a:pt x="4421983" y="1790700"/>
                </a:moveTo>
                <a:lnTo>
                  <a:pt x="4391314" y="1790700"/>
                </a:lnTo>
                <a:lnTo>
                  <a:pt x="4399969" y="1816100"/>
                </a:lnTo>
                <a:lnTo>
                  <a:pt x="4388963" y="1816100"/>
                </a:lnTo>
                <a:lnTo>
                  <a:pt x="4389621" y="1828800"/>
                </a:lnTo>
                <a:lnTo>
                  <a:pt x="4385764" y="1828800"/>
                </a:lnTo>
                <a:lnTo>
                  <a:pt x="4386328" y="1841500"/>
                </a:lnTo>
                <a:lnTo>
                  <a:pt x="4426968" y="1841500"/>
                </a:lnTo>
                <a:lnTo>
                  <a:pt x="4426686" y="1828800"/>
                </a:lnTo>
                <a:lnTo>
                  <a:pt x="4425369" y="1816100"/>
                </a:lnTo>
                <a:lnTo>
                  <a:pt x="4424146" y="1803400"/>
                </a:lnTo>
                <a:lnTo>
                  <a:pt x="4420007" y="1803400"/>
                </a:lnTo>
                <a:lnTo>
                  <a:pt x="4421983" y="1790700"/>
                </a:lnTo>
                <a:close/>
              </a:path>
              <a:path w="4432934" h="2794000">
                <a:moveTo>
                  <a:pt x="18683" y="1803400"/>
                </a:moveTo>
                <a:lnTo>
                  <a:pt x="4702" y="1803400"/>
                </a:lnTo>
                <a:lnTo>
                  <a:pt x="6490" y="1816100"/>
                </a:lnTo>
                <a:lnTo>
                  <a:pt x="11423" y="1816100"/>
                </a:lnTo>
                <a:lnTo>
                  <a:pt x="18683" y="1803400"/>
                </a:lnTo>
                <a:close/>
              </a:path>
              <a:path w="4432934" h="2794000">
                <a:moveTo>
                  <a:pt x="20601" y="1803400"/>
                </a:moveTo>
                <a:lnTo>
                  <a:pt x="18683" y="1803400"/>
                </a:lnTo>
                <a:lnTo>
                  <a:pt x="11423" y="1816100"/>
                </a:lnTo>
                <a:lnTo>
                  <a:pt x="17179" y="1816100"/>
                </a:lnTo>
                <a:lnTo>
                  <a:pt x="20601" y="1803400"/>
                </a:lnTo>
                <a:close/>
              </a:path>
              <a:path w="4432934" h="2794000">
                <a:moveTo>
                  <a:pt x="4391314" y="1803400"/>
                </a:moveTo>
                <a:lnTo>
                  <a:pt x="4386893" y="1803400"/>
                </a:lnTo>
                <a:lnTo>
                  <a:pt x="4385576" y="1816100"/>
                </a:lnTo>
                <a:lnTo>
                  <a:pt x="4399969" y="1816100"/>
                </a:lnTo>
                <a:lnTo>
                  <a:pt x="4391314" y="1803400"/>
                </a:lnTo>
                <a:close/>
              </a:path>
              <a:path w="4432934" h="2794000">
                <a:moveTo>
                  <a:pt x="51645" y="1778000"/>
                </a:moveTo>
                <a:lnTo>
                  <a:pt x="24740" y="1778000"/>
                </a:lnTo>
                <a:lnTo>
                  <a:pt x="25869" y="1790700"/>
                </a:lnTo>
                <a:lnTo>
                  <a:pt x="27092" y="1790700"/>
                </a:lnTo>
                <a:lnTo>
                  <a:pt x="14110" y="1803400"/>
                </a:lnTo>
                <a:lnTo>
                  <a:pt x="35111" y="1803400"/>
                </a:lnTo>
                <a:lnTo>
                  <a:pt x="41892" y="1796120"/>
                </a:lnTo>
                <a:lnTo>
                  <a:pt x="45907" y="1790700"/>
                </a:lnTo>
                <a:lnTo>
                  <a:pt x="51645" y="1778000"/>
                </a:lnTo>
                <a:close/>
              </a:path>
              <a:path w="4432934" h="2794000">
                <a:moveTo>
                  <a:pt x="41892" y="1796120"/>
                </a:moveTo>
                <a:lnTo>
                  <a:pt x="35111" y="1803400"/>
                </a:lnTo>
                <a:lnTo>
                  <a:pt x="36499" y="1803400"/>
                </a:lnTo>
                <a:lnTo>
                  <a:pt x="41892" y="1796120"/>
                </a:lnTo>
                <a:close/>
              </a:path>
              <a:path w="4432934" h="2794000">
                <a:moveTo>
                  <a:pt x="49427" y="1790700"/>
                </a:moveTo>
                <a:lnTo>
                  <a:pt x="46941" y="1790700"/>
                </a:lnTo>
                <a:lnTo>
                  <a:pt x="41892" y="1796120"/>
                </a:lnTo>
                <a:lnTo>
                  <a:pt x="36499" y="1803400"/>
                </a:lnTo>
                <a:lnTo>
                  <a:pt x="45053" y="1803400"/>
                </a:lnTo>
                <a:lnTo>
                  <a:pt x="49427" y="1790700"/>
                </a:lnTo>
                <a:close/>
              </a:path>
              <a:path w="4432934" h="2794000">
                <a:moveTo>
                  <a:pt x="41767" y="1752600"/>
                </a:moveTo>
                <a:lnTo>
                  <a:pt x="12981" y="1752600"/>
                </a:lnTo>
                <a:lnTo>
                  <a:pt x="12416" y="1765300"/>
                </a:lnTo>
                <a:lnTo>
                  <a:pt x="5267" y="1790700"/>
                </a:lnTo>
                <a:lnTo>
                  <a:pt x="17686" y="1778000"/>
                </a:lnTo>
                <a:lnTo>
                  <a:pt x="39416" y="1778000"/>
                </a:lnTo>
                <a:lnTo>
                  <a:pt x="43555" y="1765300"/>
                </a:lnTo>
                <a:lnTo>
                  <a:pt x="35276" y="1765300"/>
                </a:lnTo>
                <a:lnTo>
                  <a:pt x="41767" y="1752600"/>
                </a:lnTo>
                <a:close/>
              </a:path>
              <a:path w="4432934" h="2794000">
                <a:moveTo>
                  <a:pt x="4407965" y="1752600"/>
                </a:moveTo>
                <a:lnTo>
                  <a:pt x="4386234" y="1752600"/>
                </a:lnTo>
                <a:lnTo>
                  <a:pt x="4388304" y="1765300"/>
                </a:lnTo>
                <a:lnTo>
                  <a:pt x="4390280" y="1778000"/>
                </a:lnTo>
                <a:lnTo>
                  <a:pt x="4385294" y="1778000"/>
                </a:lnTo>
                <a:lnTo>
                  <a:pt x="4384917" y="1790700"/>
                </a:lnTo>
                <a:lnTo>
                  <a:pt x="4427942" y="1790700"/>
                </a:lnTo>
                <a:lnTo>
                  <a:pt x="4425863" y="1778000"/>
                </a:lnTo>
                <a:lnTo>
                  <a:pt x="4422268" y="1765300"/>
                </a:lnTo>
                <a:lnTo>
                  <a:pt x="4422009" y="1764303"/>
                </a:lnTo>
                <a:lnTo>
                  <a:pt x="4407965" y="1752600"/>
                </a:lnTo>
                <a:close/>
              </a:path>
              <a:path w="4432934" h="2794000">
                <a:moveTo>
                  <a:pt x="4424428" y="1752600"/>
                </a:moveTo>
                <a:lnTo>
                  <a:pt x="4418972" y="1752600"/>
                </a:lnTo>
                <a:lnTo>
                  <a:pt x="4422009" y="1764303"/>
                </a:lnTo>
                <a:lnTo>
                  <a:pt x="4423205" y="1765300"/>
                </a:lnTo>
                <a:lnTo>
                  <a:pt x="4423864" y="1765300"/>
                </a:lnTo>
                <a:lnTo>
                  <a:pt x="4424428" y="1752600"/>
                </a:lnTo>
                <a:close/>
              </a:path>
              <a:path w="4432934" h="2794000">
                <a:moveTo>
                  <a:pt x="4418972" y="1752600"/>
                </a:moveTo>
                <a:lnTo>
                  <a:pt x="4407965" y="1752600"/>
                </a:lnTo>
                <a:lnTo>
                  <a:pt x="4422009" y="1764303"/>
                </a:lnTo>
                <a:lnTo>
                  <a:pt x="4418972" y="1752600"/>
                </a:lnTo>
                <a:close/>
              </a:path>
              <a:path w="4432934" h="2794000">
                <a:moveTo>
                  <a:pt x="30573" y="1727200"/>
                </a:moveTo>
                <a:lnTo>
                  <a:pt x="8277" y="1727200"/>
                </a:lnTo>
                <a:lnTo>
                  <a:pt x="8843" y="1739900"/>
                </a:lnTo>
                <a:lnTo>
                  <a:pt x="7054" y="1752600"/>
                </a:lnTo>
                <a:lnTo>
                  <a:pt x="45248" y="1752600"/>
                </a:lnTo>
                <a:lnTo>
                  <a:pt x="48259" y="1739900"/>
                </a:lnTo>
                <a:lnTo>
                  <a:pt x="27656" y="1739900"/>
                </a:lnTo>
                <a:lnTo>
                  <a:pt x="30573" y="1727200"/>
                </a:lnTo>
                <a:close/>
              </a:path>
              <a:path w="4432934" h="2794000">
                <a:moveTo>
                  <a:pt x="4416808" y="1714500"/>
                </a:moveTo>
                <a:lnTo>
                  <a:pt x="4391503" y="1714500"/>
                </a:lnTo>
                <a:lnTo>
                  <a:pt x="4394419" y="1727200"/>
                </a:lnTo>
                <a:lnTo>
                  <a:pt x="4404391" y="1739900"/>
                </a:lnTo>
                <a:lnTo>
                  <a:pt x="4384447" y="1739900"/>
                </a:lnTo>
                <a:lnTo>
                  <a:pt x="4390280" y="1752600"/>
                </a:lnTo>
                <a:lnTo>
                  <a:pt x="4430920" y="1752600"/>
                </a:lnTo>
                <a:lnTo>
                  <a:pt x="4430920" y="1727200"/>
                </a:lnTo>
                <a:lnTo>
                  <a:pt x="4413798" y="1727200"/>
                </a:lnTo>
                <a:lnTo>
                  <a:pt x="4416808" y="1714500"/>
                </a:lnTo>
                <a:close/>
              </a:path>
              <a:path w="4432934" h="2794000">
                <a:moveTo>
                  <a:pt x="33489" y="1727200"/>
                </a:moveTo>
                <a:lnTo>
                  <a:pt x="27656" y="1739900"/>
                </a:lnTo>
                <a:lnTo>
                  <a:pt x="41767" y="1739900"/>
                </a:lnTo>
                <a:lnTo>
                  <a:pt x="33489" y="1727200"/>
                </a:lnTo>
                <a:close/>
              </a:path>
              <a:path w="4432934" h="2794000">
                <a:moveTo>
                  <a:pt x="46001" y="1689100"/>
                </a:moveTo>
                <a:lnTo>
                  <a:pt x="24740" y="1689100"/>
                </a:lnTo>
                <a:lnTo>
                  <a:pt x="26527" y="1701800"/>
                </a:lnTo>
                <a:lnTo>
                  <a:pt x="25306" y="1701800"/>
                </a:lnTo>
                <a:lnTo>
                  <a:pt x="14674" y="1714500"/>
                </a:lnTo>
                <a:lnTo>
                  <a:pt x="8843" y="1727200"/>
                </a:lnTo>
                <a:lnTo>
                  <a:pt x="35276" y="1727200"/>
                </a:lnTo>
                <a:lnTo>
                  <a:pt x="44119" y="1714500"/>
                </a:lnTo>
                <a:lnTo>
                  <a:pt x="47600" y="1714500"/>
                </a:lnTo>
                <a:lnTo>
                  <a:pt x="48259" y="1701800"/>
                </a:lnTo>
                <a:lnTo>
                  <a:pt x="46001" y="1689100"/>
                </a:lnTo>
                <a:close/>
              </a:path>
              <a:path w="4432934" h="2794000">
                <a:moveTo>
                  <a:pt x="4431484" y="1701800"/>
                </a:moveTo>
                <a:lnTo>
                  <a:pt x="4383883" y="1701800"/>
                </a:lnTo>
                <a:lnTo>
                  <a:pt x="4385576" y="1714500"/>
                </a:lnTo>
                <a:lnTo>
                  <a:pt x="4416808" y="1714500"/>
                </a:lnTo>
                <a:lnTo>
                  <a:pt x="4431484" y="1727200"/>
                </a:lnTo>
                <a:lnTo>
                  <a:pt x="4432613" y="1714500"/>
                </a:lnTo>
                <a:lnTo>
                  <a:pt x="4431484" y="1701800"/>
                </a:lnTo>
                <a:close/>
              </a:path>
              <a:path w="4432934" h="2794000">
                <a:moveTo>
                  <a:pt x="48259" y="1676400"/>
                </a:moveTo>
                <a:lnTo>
                  <a:pt x="2451" y="1676400"/>
                </a:lnTo>
                <a:lnTo>
                  <a:pt x="3550" y="1689100"/>
                </a:lnTo>
                <a:lnTo>
                  <a:pt x="5532" y="1701800"/>
                </a:lnTo>
                <a:lnTo>
                  <a:pt x="18813" y="1701800"/>
                </a:lnTo>
                <a:lnTo>
                  <a:pt x="24740" y="1689100"/>
                </a:lnTo>
                <a:lnTo>
                  <a:pt x="38193" y="1689100"/>
                </a:lnTo>
                <a:lnTo>
                  <a:pt x="48259" y="1676400"/>
                </a:lnTo>
                <a:close/>
              </a:path>
              <a:path w="4432934" h="2794000">
                <a:moveTo>
                  <a:pt x="4413234" y="1689100"/>
                </a:moveTo>
                <a:lnTo>
                  <a:pt x="4390280" y="1689100"/>
                </a:lnTo>
                <a:lnTo>
                  <a:pt x="4386234" y="1701800"/>
                </a:lnTo>
                <a:lnTo>
                  <a:pt x="4412669" y="1701800"/>
                </a:lnTo>
                <a:lnTo>
                  <a:pt x="4413234" y="1689100"/>
                </a:lnTo>
                <a:close/>
              </a:path>
              <a:path w="4432934" h="2794000">
                <a:moveTo>
                  <a:pt x="4428568" y="1676400"/>
                </a:moveTo>
                <a:lnTo>
                  <a:pt x="4393290" y="1676400"/>
                </a:lnTo>
                <a:lnTo>
                  <a:pt x="4397335" y="1689100"/>
                </a:lnTo>
                <a:lnTo>
                  <a:pt x="4426780" y="1689100"/>
                </a:lnTo>
                <a:lnTo>
                  <a:pt x="4428568" y="1676400"/>
                </a:lnTo>
                <a:close/>
              </a:path>
              <a:path w="4432934" h="2794000">
                <a:moveTo>
                  <a:pt x="51739" y="1663700"/>
                </a:moveTo>
                <a:lnTo>
                  <a:pt x="11758" y="1663700"/>
                </a:lnTo>
                <a:lnTo>
                  <a:pt x="7054" y="1676400"/>
                </a:lnTo>
                <a:lnTo>
                  <a:pt x="49952" y="1676400"/>
                </a:lnTo>
                <a:lnTo>
                  <a:pt x="51739" y="1663700"/>
                </a:lnTo>
                <a:close/>
              </a:path>
              <a:path w="4432934" h="2794000">
                <a:moveTo>
                  <a:pt x="4431484" y="1663700"/>
                </a:moveTo>
                <a:lnTo>
                  <a:pt x="4394419" y="1663700"/>
                </a:lnTo>
                <a:lnTo>
                  <a:pt x="4388586" y="1676400"/>
                </a:lnTo>
                <a:lnTo>
                  <a:pt x="4430825" y="1676400"/>
                </a:lnTo>
                <a:lnTo>
                  <a:pt x="4431484" y="1663700"/>
                </a:lnTo>
                <a:close/>
              </a:path>
              <a:path w="4432934" h="2794000">
                <a:moveTo>
                  <a:pt x="39416" y="1651000"/>
                </a:moveTo>
                <a:lnTo>
                  <a:pt x="14768" y="1651000"/>
                </a:lnTo>
                <a:lnTo>
                  <a:pt x="14110" y="1663700"/>
                </a:lnTo>
                <a:lnTo>
                  <a:pt x="35276" y="1663700"/>
                </a:lnTo>
                <a:lnTo>
                  <a:pt x="39416" y="1651000"/>
                </a:lnTo>
                <a:close/>
              </a:path>
              <a:path w="4432934" h="2794000">
                <a:moveTo>
                  <a:pt x="45907" y="1651000"/>
                </a:moveTo>
                <a:lnTo>
                  <a:pt x="35276" y="1663700"/>
                </a:lnTo>
                <a:lnTo>
                  <a:pt x="47600" y="1663700"/>
                </a:lnTo>
                <a:lnTo>
                  <a:pt x="45907" y="1651000"/>
                </a:lnTo>
                <a:close/>
              </a:path>
              <a:path w="4432934" h="2794000">
                <a:moveTo>
                  <a:pt x="4419725" y="1651000"/>
                </a:moveTo>
                <a:lnTo>
                  <a:pt x="4401474" y="1651000"/>
                </a:lnTo>
                <a:lnTo>
                  <a:pt x="4398558" y="1663700"/>
                </a:lnTo>
                <a:lnTo>
                  <a:pt x="4419066" y="1663700"/>
                </a:lnTo>
                <a:lnTo>
                  <a:pt x="4419725" y="1651000"/>
                </a:lnTo>
                <a:close/>
              </a:path>
              <a:path w="4432934" h="2794000">
                <a:moveTo>
                  <a:pt x="45248" y="1612900"/>
                </a:moveTo>
                <a:lnTo>
                  <a:pt x="20601" y="1612900"/>
                </a:lnTo>
                <a:lnTo>
                  <a:pt x="17120" y="1625600"/>
                </a:lnTo>
                <a:lnTo>
                  <a:pt x="14110" y="1638300"/>
                </a:lnTo>
                <a:lnTo>
                  <a:pt x="1786" y="1638300"/>
                </a:lnTo>
                <a:lnTo>
                  <a:pt x="3573" y="1651000"/>
                </a:lnTo>
                <a:lnTo>
                  <a:pt x="32360" y="1651000"/>
                </a:lnTo>
                <a:lnTo>
                  <a:pt x="35276" y="1638300"/>
                </a:lnTo>
                <a:lnTo>
                  <a:pt x="39416" y="1625600"/>
                </a:lnTo>
                <a:lnTo>
                  <a:pt x="45248" y="1612900"/>
                </a:lnTo>
                <a:close/>
              </a:path>
              <a:path w="4432934" h="2794000">
                <a:moveTo>
                  <a:pt x="4431384" y="1638300"/>
                </a:moveTo>
                <a:lnTo>
                  <a:pt x="4398558" y="1638300"/>
                </a:lnTo>
                <a:lnTo>
                  <a:pt x="4394419" y="1651000"/>
                </a:lnTo>
                <a:lnTo>
                  <a:pt x="4430261" y="1651000"/>
                </a:lnTo>
                <a:lnTo>
                  <a:pt x="4431384" y="1638300"/>
                </a:lnTo>
                <a:close/>
              </a:path>
              <a:path w="4432934" h="2794000">
                <a:moveTo>
                  <a:pt x="4428303" y="1625600"/>
                </a:moveTo>
                <a:lnTo>
                  <a:pt x="4386234" y="1625600"/>
                </a:lnTo>
                <a:lnTo>
                  <a:pt x="4387928" y="1638300"/>
                </a:lnTo>
                <a:lnTo>
                  <a:pt x="4430285" y="1638300"/>
                </a:lnTo>
                <a:lnTo>
                  <a:pt x="4428303" y="1625600"/>
                </a:lnTo>
                <a:close/>
              </a:path>
              <a:path w="4432934" h="2794000">
                <a:moveTo>
                  <a:pt x="40546" y="1600200"/>
                </a:moveTo>
                <a:lnTo>
                  <a:pt x="2350" y="1600200"/>
                </a:lnTo>
                <a:lnTo>
                  <a:pt x="1223" y="1612900"/>
                </a:lnTo>
                <a:lnTo>
                  <a:pt x="1786" y="1625600"/>
                </a:lnTo>
                <a:lnTo>
                  <a:pt x="7713" y="1625600"/>
                </a:lnTo>
                <a:lnTo>
                  <a:pt x="8843" y="1612900"/>
                </a:lnTo>
                <a:lnTo>
                  <a:pt x="37628" y="1612900"/>
                </a:lnTo>
                <a:lnTo>
                  <a:pt x="40546" y="1600200"/>
                </a:lnTo>
                <a:close/>
              </a:path>
              <a:path w="4432934" h="2794000">
                <a:moveTo>
                  <a:pt x="4425557" y="1612900"/>
                </a:moveTo>
                <a:lnTo>
                  <a:pt x="4383883" y="1612900"/>
                </a:lnTo>
                <a:lnTo>
                  <a:pt x="4382095" y="1625600"/>
                </a:lnTo>
                <a:lnTo>
                  <a:pt x="4426780" y="1625600"/>
                </a:lnTo>
                <a:lnTo>
                  <a:pt x="4425557" y="1612900"/>
                </a:lnTo>
                <a:close/>
              </a:path>
              <a:path w="4432934" h="2794000">
                <a:moveTo>
                  <a:pt x="4424993" y="1574800"/>
                </a:moveTo>
                <a:lnTo>
                  <a:pt x="4386234" y="1574800"/>
                </a:lnTo>
                <a:lnTo>
                  <a:pt x="4385576" y="1587500"/>
                </a:lnTo>
                <a:lnTo>
                  <a:pt x="4387834" y="1600200"/>
                </a:lnTo>
                <a:lnTo>
                  <a:pt x="4395642" y="1612900"/>
                </a:lnTo>
                <a:lnTo>
                  <a:pt x="4405614" y="1612900"/>
                </a:lnTo>
                <a:lnTo>
                  <a:pt x="4408530" y="1600200"/>
                </a:lnTo>
                <a:lnTo>
                  <a:pt x="4424993" y="1600200"/>
                </a:lnTo>
                <a:lnTo>
                  <a:pt x="4426216" y="1587500"/>
                </a:lnTo>
                <a:lnTo>
                  <a:pt x="4424993" y="1587500"/>
                </a:lnTo>
                <a:lnTo>
                  <a:pt x="4424993" y="1574800"/>
                </a:lnTo>
                <a:close/>
              </a:path>
              <a:path w="4432934" h="2794000">
                <a:moveTo>
                  <a:pt x="47600" y="1587500"/>
                </a:moveTo>
                <a:lnTo>
                  <a:pt x="20036" y="1587500"/>
                </a:lnTo>
                <a:lnTo>
                  <a:pt x="17026" y="1600200"/>
                </a:lnTo>
                <a:lnTo>
                  <a:pt x="43555" y="1600200"/>
                </a:lnTo>
                <a:lnTo>
                  <a:pt x="47600" y="1587500"/>
                </a:lnTo>
                <a:close/>
              </a:path>
              <a:path w="4432934" h="2794000">
                <a:moveTo>
                  <a:pt x="32360" y="1562100"/>
                </a:moveTo>
                <a:lnTo>
                  <a:pt x="9406" y="1562100"/>
                </a:lnTo>
                <a:lnTo>
                  <a:pt x="2915" y="1574800"/>
                </a:lnTo>
                <a:lnTo>
                  <a:pt x="2915" y="1587500"/>
                </a:lnTo>
                <a:lnTo>
                  <a:pt x="49952" y="1587500"/>
                </a:lnTo>
                <a:lnTo>
                  <a:pt x="48259" y="1574800"/>
                </a:lnTo>
                <a:lnTo>
                  <a:pt x="29444" y="1574800"/>
                </a:lnTo>
                <a:lnTo>
                  <a:pt x="32360" y="1562100"/>
                </a:lnTo>
                <a:close/>
              </a:path>
              <a:path w="4432934" h="2794000">
                <a:moveTo>
                  <a:pt x="4428474" y="1562100"/>
                </a:moveTo>
                <a:lnTo>
                  <a:pt x="4400345" y="1562100"/>
                </a:lnTo>
                <a:lnTo>
                  <a:pt x="4406178" y="1574800"/>
                </a:lnTo>
                <a:lnTo>
                  <a:pt x="4426780" y="1574800"/>
                </a:lnTo>
                <a:lnTo>
                  <a:pt x="4428474" y="1562100"/>
                </a:lnTo>
                <a:close/>
              </a:path>
              <a:path w="4432934" h="2794000">
                <a:moveTo>
                  <a:pt x="14110" y="1559199"/>
                </a:moveTo>
                <a:lnTo>
                  <a:pt x="10629" y="1562100"/>
                </a:lnTo>
                <a:lnTo>
                  <a:pt x="14862" y="1562100"/>
                </a:lnTo>
                <a:lnTo>
                  <a:pt x="14110" y="1559199"/>
                </a:lnTo>
                <a:close/>
              </a:path>
              <a:path w="4432934" h="2794000">
                <a:moveTo>
                  <a:pt x="21580" y="1552974"/>
                </a:moveTo>
                <a:lnTo>
                  <a:pt x="14110" y="1559199"/>
                </a:lnTo>
                <a:lnTo>
                  <a:pt x="14862" y="1562100"/>
                </a:lnTo>
                <a:lnTo>
                  <a:pt x="18255" y="1562100"/>
                </a:lnTo>
                <a:lnTo>
                  <a:pt x="21580" y="1552974"/>
                </a:lnTo>
                <a:close/>
              </a:path>
              <a:path w="4432934" h="2794000">
                <a:moveTo>
                  <a:pt x="43555" y="1536700"/>
                </a:moveTo>
                <a:lnTo>
                  <a:pt x="34712" y="1543050"/>
                </a:lnTo>
                <a:lnTo>
                  <a:pt x="32172" y="1549400"/>
                </a:lnTo>
                <a:lnTo>
                  <a:pt x="25869" y="1549400"/>
                </a:lnTo>
                <a:lnTo>
                  <a:pt x="21580" y="1552974"/>
                </a:lnTo>
                <a:lnTo>
                  <a:pt x="18255" y="1562100"/>
                </a:lnTo>
                <a:lnTo>
                  <a:pt x="44684" y="1562100"/>
                </a:lnTo>
                <a:lnTo>
                  <a:pt x="49387" y="1549400"/>
                </a:lnTo>
                <a:lnTo>
                  <a:pt x="32172" y="1549400"/>
                </a:lnTo>
                <a:lnTo>
                  <a:pt x="34712" y="1543050"/>
                </a:lnTo>
                <a:lnTo>
                  <a:pt x="46471" y="1543050"/>
                </a:lnTo>
                <a:lnTo>
                  <a:pt x="43555" y="1536700"/>
                </a:lnTo>
                <a:close/>
              </a:path>
              <a:path w="4432934" h="2794000">
                <a:moveTo>
                  <a:pt x="4421418" y="1549400"/>
                </a:moveTo>
                <a:lnTo>
                  <a:pt x="4386799" y="1549400"/>
                </a:lnTo>
                <a:lnTo>
                  <a:pt x="4392067" y="1562100"/>
                </a:lnTo>
                <a:lnTo>
                  <a:pt x="4420854" y="1562100"/>
                </a:lnTo>
                <a:lnTo>
                  <a:pt x="4421418" y="1549400"/>
                </a:lnTo>
                <a:close/>
              </a:path>
              <a:path w="4432934" h="2794000">
                <a:moveTo>
                  <a:pt x="22883" y="1549400"/>
                </a:moveTo>
                <a:lnTo>
                  <a:pt x="11567" y="1549400"/>
                </a:lnTo>
                <a:lnTo>
                  <a:pt x="14110" y="1559199"/>
                </a:lnTo>
                <a:lnTo>
                  <a:pt x="21580" y="1552974"/>
                </a:lnTo>
                <a:lnTo>
                  <a:pt x="22883" y="1549400"/>
                </a:lnTo>
                <a:close/>
              </a:path>
              <a:path w="4432934" h="2794000">
                <a:moveTo>
                  <a:pt x="37252" y="1536700"/>
                </a:moveTo>
                <a:lnTo>
                  <a:pt x="5894" y="1536700"/>
                </a:lnTo>
                <a:lnTo>
                  <a:pt x="7972" y="1549400"/>
                </a:lnTo>
                <a:lnTo>
                  <a:pt x="25869" y="1549400"/>
                </a:lnTo>
                <a:lnTo>
                  <a:pt x="34712" y="1543050"/>
                </a:lnTo>
                <a:lnTo>
                  <a:pt x="37252" y="1536700"/>
                </a:lnTo>
                <a:close/>
              </a:path>
              <a:path w="4432934" h="2794000">
                <a:moveTo>
                  <a:pt x="4416150" y="1524000"/>
                </a:moveTo>
                <a:lnTo>
                  <a:pt x="4390280" y="1524000"/>
                </a:lnTo>
                <a:lnTo>
                  <a:pt x="4398558" y="1536700"/>
                </a:lnTo>
                <a:lnTo>
                  <a:pt x="4388586" y="1536700"/>
                </a:lnTo>
                <a:lnTo>
                  <a:pt x="4385576" y="1549400"/>
                </a:lnTo>
                <a:lnTo>
                  <a:pt x="4424993" y="1549400"/>
                </a:lnTo>
                <a:lnTo>
                  <a:pt x="4428568" y="1536700"/>
                </a:lnTo>
                <a:lnTo>
                  <a:pt x="4416150" y="1524000"/>
                </a:lnTo>
                <a:close/>
              </a:path>
              <a:path w="4432934" h="2794000">
                <a:moveTo>
                  <a:pt x="47600" y="1524000"/>
                </a:moveTo>
                <a:lnTo>
                  <a:pt x="11852" y="1524000"/>
                </a:lnTo>
                <a:lnTo>
                  <a:pt x="7148" y="1536700"/>
                </a:lnTo>
                <a:lnTo>
                  <a:pt x="47882" y="1536700"/>
                </a:lnTo>
                <a:lnTo>
                  <a:pt x="47600" y="1524000"/>
                </a:lnTo>
                <a:close/>
              </a:path>
              <a:path w="4432934" h="2794000">
                <a:moveTo>
                  <a:pt x="38569" y="1511300"/>
                </a:moveTo>
                <a:lnTo>
                  <a:pt x="16838" y="1511300"/>
                </a:lnTo>
                <a:lnTo>
                  <a:pt x="13827" y="1524000"/>
                </a:lnTo>
                <a:lnTo>
                  <a:pt x="37346" y="1524000"/>
                </a:lnTo>
                <a:lnTo>
                  <a:pt x="38569" y="1511300"/>
                </a:lnTo>
                <a:close/>
              </a:path>
              <a:path w="4432934" h="2794000">
                <a:moveTo>
                  <a:pt x="4425557" y="1498600"/>
                </a:moveTo>
                <a:lnTo>
                  <a:pt x="4382189" y="1498600"/>
                </a:lnTo>
                <a:lnTo>
                  <a:pt x="4386799" y="1511300"/>
                </a:lnTo>
                <a:lnTo>
                  <a:pt x="4394419" y="1524000"/>
                </a:lnTo>
                <a:lnTo>
                  <a:pt x="4406743" y="1524000"/>
                </a:lnTo>
                <a:lnTo>
                  <a:pt x="4419725" y="1511300"/>
                </a:lnTo>
                <a:lnTo>
                  <a:pt x="4429132" y="1511300"/>
                </a:lnTo>
                <a:lnTo>
                  <a:pt x="4425557" y="1498600"/>
                </a:lnTo>
                <a:close/>
              </a:path>
              <a:path w="4432934" h="2794000">
                <a:moveTo>
                  <a:pt x="4429132" y="1511300"/>
                </a:moveTo>
                <a:lnTo>
                  <a:pt x="4419725" y="1511300"/>
                </a:lnTo>
                <a:lnTo>
                  <a:pt x="4425557" y="1524000"/>
                </a:lnTo>
                <a:lnTo>
                  <a:pt x="4429132" y="1511300"/>
                </a:lnTo>
                <a:close/>
              </a:path>
              <a:path w="4432934" h="2794000">
                <a:moveTo>
                  <a:pt x="33865" y="1485900"/>
                </a:moveTo>
                <a:lnTo>
                  <a:pt x="7148" y="1485900"/>
                </a:lnTo>
                <a:lnTo>
                  <a:pt x="8465" y="1511300"/>
                </a:lnTo>
                <a:lnTo>
                  <a:pt x="48541" y="1511300"/>
                </a:lnTo>
                <a:lnTo>
                  <a:pt x="48917" y="1498600"/>
                </a:lnTo>
                <a:lnTo>
                  <a:pt x="38193" y="1498600"/>
                </a:lnTo>
                <a:lnTo>
                  <a:pt x="33865" y="1485900"/>
                </a:lnTo>
                <a:close/>
              </a:path>
              <a:path w="4432934" h="2794000">
                <a:moveTo>
                  <a:pt x="4421689" y="1473200"/>
                </a:moveTo>
                <a:lnTo>
                  <a:pt x="4385602" y="1473200"/>
                </a:lnTo>
                <a:lnTo>
                  <a:pt x="4385602" y="1485900"/>
                </a:lnTo>
                <a:lnTo>
                  <a:pt x="4382519" y="1498600"/>
                </a:lnTo>
                <a:lnTo>
                  <a:pt x="4384409" y="1498600"/>
                </a:lnTo>
                <a:lnTo>
                  <a:pt x="4388783" y="1485900"/>
                </a:lnTo>
                <a:lnTo>
                  <a:pt x="4416121" y="1485900"/>
                </a:lnTo>
                <a:lnTo>
                  <a:pt x="4421689" y="1473200"/>
                </a:lnTo>
                <a:close/>
              </a:path>
              <a:path w="4432934" h="2794000">
                <a:moveTo>
                  <a:pt x="4388783" y="1485900"/>
                </a:moveTo>
                <a:lnTo>
                  <a:pt x="4384409" y="1498600"/>
                </a:lnTo>
                <a:lnTo>
                  <a:pt x="4385602" y="1498600"/>
                </a:lnTo>
                <a:lnTo>
                  <a:pt x="4388783" y="1485900"/>
                </a:lnTo>
                <a:close/>
              </a:path>
              <a:path w="4432934" h="2794000">
                <a:moveTo>
                  <a:pt x="4418606" y="1485900"/>
                </a:moveTo>
                <a:lnTo>
                  <a:pt x="4388783" y="1485900"/>
                </a:lnTo>
                <a:lnTo>
                  <a:pt x="4385602" y="1498600"/>
                </a:lnTo>
                <a:lnTo>
                  <a:pt x="4422881" y="1498600"/>
                </a:lnTo>
                <a:lnTo>
                  <a:pt x="4418606" y="1485900"/>
                </a:lnTo>
                <a:close/>
              </a:path>
              <a:path w="4432934" h="2794000">
                <a:moveTo>
                  <a:pt x="48259" y="1473200"/>
                </a:moveTo>
                <a:lnTo>
                  <a:pt x="10159" y="1473200"/>
                </a:lnTo>
                <a:lnTo>
                  <a:pt x="8465" y="1485900"/>
                </a:lnTo>
                <a:lnTo>
                  <a:pt x="46943" y="1485900"/>
                </a:lnTo>
                <a:lnTo>
                  <a:pt x="48259" y="1473200"/>
                </a:lnTo>
                <a:close/>
              </a:path>
              <a:path w="4432934" h="2794000">
                <a:moveTo>
                  <a:pt x="35841" y="1460500"/>
                </a:moveTo>
                <a:lnTo>
                  <a:pt x="8089" y="1460500"/>
                </a:lnTo>
                <a:lnTo>
                  <a:pt x="9124" y="1473200"/>
                </a:lnTo>
                <a:lnTo>
                  <a:pt x="35466" y="1473200"/>
                </a:lnTo>
                <a:lnTo>
                  <a:pt x="35841" y="1460500"/>
                </a:lnTo>
                <a:close/>
              </a:path>
              <a:path w="4432934" h="2794000">
                <a:moveTo>
                  <a:pt x="44213" y="1460500"/>
                </a:moveTo>
                <a:lnTo>
                  <a:pt x="36123" y="1473200"/>
                </a:lnTo>
                <a:lnTo>
                  <a:pt x="44872" y="1473200"/>
                </a:lnTo>
                <a:lnTo>
                  <a:pt x="44213" y="1460500"/>
                </a:lnTo>
                <a:close/>
              </a:path>
              <a:path w="4432934" h="2794000">
                <a:moveTo>
                  <a:pt x="4427255" y="1447800"/>
                </a:moveTo>
                <a:lnTo>
                  <a:pt x="4386893" y="1447800"/>
                </a:lnTo>
                <a:lnTo>
                  <a:pt x="4400514" y="1460500"/>
                </a:lnTo>
                <a:lnTo>
                  <a:pt x="4400514" y="1473200"/>
                </a:lnTo>
                <a:lnTo>
                  <a:pt x="4429145" y="1473200"/>
                </a:lnTo>
                <a:lnTo>
                  <a:pt x="4428548" y="1460500"/>
                </a:lnTo>
                <a:lnTo>
                  <a:pt x="4427852" y="1460500"/>
                </a:lnTo>
                <a:lnTo>
                  <a:pt x="4427255" y="1447800"/>
                </a:lnTo>
                <a:close/>
              </a:path>
              <a:path w="4432934" h="2794000">
                <a:moveTo>
                  <a:pt x="47506" y="1447800"/>
                </a:moveTo>
                <a:lnTo>
                  <a:pt x="10066" y="1447800"/>
                </a:lnTo>
                <a:lnTo>
                  <a:pt x="11099" y="1460500"/>
                </a:lnTo>
                <a:lnTo>
                  <a:pt x="48070" y="1460500"/>
                </a:lnTo>
                <a:lnTo>
                  <a:pt x="47506" y="1447800"/>
                </a:lnTo>
                <a:close/>
              </a:path>
              <a:path w="4432934" h="2794000">
                <a:moveTo>
                  <a:pt x="34524" y="1435100"/>
                </a:moveTo>
                <a:lnTo>
                  <a:pt x="9782" y="1435100"/>
                </a:lnTo>
                <a:lnTo>
                  <a:pt x="9124" y="1447800"/>
                </a:lnTo>
                <a:lnTo>
                  <a:pt x="34053" y="1447800"/>
                </a:lnTo>
                <a:lnTo>
                  <a:pt x="34524" y="1435100"/>
                </a:lnTo>
                <a:close/>
              </a:path>
              <a:path w="4432934" h="2794000">
                <a:moveTo>
                  <a:pt x="4423577" y="1409700"/>
                </a:moveTo>
                <a:lnTo>
                  <a:pt x="4388882" y="1409700"/>
                </a:lnTo>
                <a:lnTo>
                  <a:pt x="4390175" y="1422400"/>
                </a:lnTo>
                <a:lnTo>
                  <a:pt x="4396835" y="1422400"/>
                </a:lnTo>
                <a:lnTo>
                  <a:pt x="4385602" y="1435100"/>
                </a:lnTo>
                <a:lnTo>
                  <a:pt x="4384409" y="1447800"/>
                </a:lnTo>
                <a:lnTo>
                  <a:pt x="4418606" y="1447800"/>
                </a:lnTo>
                <a:lnTo>
                  <a:pt x="4418606" y="1435100"/>
                </a:lnTo>
                <a:lnTo>
                  <a:pt x="4422284" y="1435100"/>
                </a:lnTo>
                <a:lnTo>
                  <a:pt x="4426063" y="1422400"/>
                </a:lnTo>
                <a:lnTo>
                  <a:pt x="4423577" y="1409700"/>
                </a:lnTo>
                <a:close/>
              </a:path>
              <a:path w="4432934" h="2794000">
                <a:moveTo>
                  <a:pt x="37158" y="1409700"/>
                </a:moveTo>
                <a:lnTo>
                  <a:pt x="7242" y="1409700"/>
                </a:lnTo>
                <a:lnTo>
                  <a:pt x="8277" y="1422400"/>
                </a:lnTo>
                <a:lnTo>
                  <a:pt x="8653" y="1435100"/>
                </a:lnTo>
                <a:lnTo>
                  <a:pt x="14768" y="1422400"/>
                </a:lnTo>
                <a:lnTo>
                  <a:pt x="36876" y="1422400"/>
                </a:lnTo>
                <a:lnTo>
                  <a:pt x="37158" y="1409700"/>
                </a:lnTo>
                <a:close/>
              </a:path>
              <a:path w="4432934" h="2794000">
                <a:moveTo>
                  <a:pt x="47882" y="1409700"/>
                </a:moveTo>
                <a:lnTo>
                  <a:pt x="37252" y="1422400"/>
                </a:lnTo>
                <a:lnTo>
                  <a:pt x="18813" y="1422400"/>
                </a:lnTo>
                <a:lnTo>
                  <a:pt x="18155" y="1435100"/>
                </a:lnTo>
                <a:lnTo>
                  <a:pt x="48917" y="1435100"/>
                </a:lnTo>
                <a:lnTo>
                  <a:pt x="48353" y="1422400"/>
                </a:lnTo>
                <a:lnTo>
                  <a:pt x="47882" y="1409700"/>
                </a:lnTo>
                <a:close/>
              </a:path>
              <a:path w="4432934" h="2794000">
                <a:moveTo>
                  <a:pt x="44025" y="1371600"/>
                </a:moveTo>
                <a:lnTo>
                  <a:pt x="11099" y="1371600"/>
                </a:lnTo>
                <a:lnTo>
                  <a:pt x="9720" y="1384300"/>
                </a:lnTo>
                <a:lnTo>
                  <a:pt x="8807" y="1397000"/>
                </a:lnTo>
                <a:lnTo>
                  <a:pt x="8547" y="1397000"/>
                </a:lnTo>
                <a:lnTo>
                  <a:pt x="9124" y="1409700"/>
                </a:lnTo>
                <a:lnTo>
                  <a:pt x="37534" y="1409700"/>
                </a:lnTo>
                <a:lnTo>
                  <a:pt x="44966" y="1397000"/>
                </a:lnTo>
                <a:lnTo>
                  <a:pt x="45342" y="1384300"/>
                </a:lnTo>
                <a:lnTo>
                  <a:pt x="34806" y="1384300"/>
                </a:lnTo>
                <a:lnTo>
                  <a:pt x="44025" y="1371600"/>
                </a:lnTo>
                <a:close/>
              </a:path>
              <a:path w="4432934" h="2794000">
                <a:moveTo>
                  <a:pt x="4421092" y="1397000"/>
                </a:moveTo>
                <a:lnTo>
                  <a:pt x="4386298" y="1397000"/>
                </a:lnTo>
                <a:lnTo>
                  <a:pt x="4385602" y="1409700"/>
                </a:lnTo>
                <a:lnTo>
                  <a:pt x="4417313" y="1409700"/>
                </a:lnTo>
                <a:lnTo>
                  <a:pt x="4421092" y="1397000"/>
                </a:lnTo>
                <a:close/>
              </a:path>
              <a:path w="4432934" h="2794000">
                <a:moveTo>
                  <a:pt x="4427852" y="1384300"/>
                </a:moveTo>
                <a:lnTo>
                  <a:pt x="4398029" y="1384300"/>
                </a:lnTo>
                <a:lnTo>
                  <a:pt x="4393754" y="1397000"/>
                </a:lnTo>
                <a:lnTo>
                  <a:pt x="4429244" y="1397000"/>
                </a:lnTo>
                <a:lnTo>
                  <a:pt x="4427852" y="1384300"/>
                </a:lnTo>
                <a:close/>
              </a:path>
              <a:path w="4432934" h="2794000">
                <a:moveTo>
                  <a:pt x="4428470" y="1346200"/>
                </a:moveTo>
                <a:lnTo>
                  <a:pt x="4386695" y="1346200"/>
                </a:lnTo>
                <a:lnTo>
                  <a:pt x="4386098" y="1358900"/>
                </a:lnTo>
                <a:lnTo>
                  <a:pt x="4383415" y="1358900"/>
                </a:lnTo>
                <a:lnTo>
                  <a:pt x="4385005" y="1371600"/>
                </a:lnTo>
                <a:lnTo>
                  <a:pt x="4387888" y="1384300"/>
                </a:lnTo>
                <a:lnTo>
                  <a:pt x="4417910" y="1384300"/>
                </a:lnTo>
                <a:lnTo>
                  <a:pt x="4417313" y="1371600"/>
                </a:lnTo>
                <a:lnTo>
                  <a:pt x="4425780" y="1371600"/>
                </a:lnTo>
                <a:lnTo>
                  <a:pt x="4427181" y="1358900"/>
                </a:lnTo>
                <a:lnTo>
                  <a:pt x="4428470" y="1346200"/>
                </a:lnTo>
                <a:close/>
              </a:path>
              <a:path w="4432934" h="2794000">
                <a:moveTo>
                  <a:pt x="46283" y="1346200"/>
                </a:moveTo>
                <a:lnTo>
                  <a:pt x="17779" y="1346200"/>
                </a:lnTo>
                <a:lnTo>
                  <a:pt x="16085" y="1358900"/>
                </a:lnTo>
                <a:lnTo>
                  <a:pt x="10817" y="1358900"/>
                </a:lnTo>
                <a:lnTo>
                  <a:pt x="5455" y="1371600"/>
                </a:lnTo>
                <a:lnTo>
                  <a:pt x="50046" y="1371600"/>
                </a:lnTo>
                <a:lnTo>
                  <a:pt x="49387" y="1358900"/>
                </a:lnTo>
                <a:lnTo>
                  <a:pt x="46283" y="1346200"/>
                </a:lnTo>
                <a:close/>
              </a:path>
              <a:path w="4432934" h="2794000">
                <a:moveTo>
                  <a:pt x="46847" y="1320800"/>
                </a:moveTo>
                <a:lnTo>
                  <a:pt x="13263" y="1320800"/>
                </a:lnTo>
                <a:lnTo>
                  <a:pt x="6866" y="1333500"/>
                </a:lnTo>
                <a:lnTo>
                  <a:pt x="7336" y="1346200"/>
                </a:lnTo>
                <a:lnTo>
                  <a:pt x="12700" y="1346200"/>
                </a:lnTo>
                <a:lnTo>
                  <a:pt x="22482" y="1333500"/>
                </a:lnTo>
                <a:lnTo>
                  <a:pt x="39886" y="1333500"/>
                </a:lnTo>
                <a:lnTo>
                  <a:pt x="46847" y="1320800"/>
                </a:lnTo>
                <a:close/>
              </a:path>
              <a:path w="4432934" h="2794000">
                <a:moveTo>
                  <a:pt x="34806" y="1333500"/>
                </a:moveTo>
                <a:lnTo>
                  <a:pt x="29163" y="1333500"/>
                </a:lnTo>
                <a:lnTo>
                  <a:pt x="20507" y="1346200"/>
                </a:lnTo>
                <a:lnTo>
                  <a:pt x="35182" y="1346200"/>
                </a:lnTo>
                <a:lnTo>
                  <a:pt x="34806" y="1333500"/>
                </a:lnTo>
                <a:close/>
              </a:path>
              <a:path w="4432934" h="2794000">
                <a:moveTo>
                  <a:pt x="4397432" y="1333500"/>
                </a:moveTo>
                <a:lnTo>
                  <a:pt x="4388186" y="1333500"/>
                </a:lnTo>
                <a:lnTo>
                  <a:pt x="4389379" y="1346200"/>
                </a:lnTo>
                <a:lnTo>
                  <a:pt x="4390671" y="1346200"/>
                </a:lnTo>
                <a:lnTo>
                  <a:pt x="4397432" y="1333500"/>
                </a:lnTo>
                <a:close/>
              </a:path>
              <a:path w="4432934" h="2794000">
                <a:moveTo>
                  <a:pt x="4410942" y="1333500"/>
                </a:moveTo>
                <a:lnTo>
                  <a:pt x="4397432" y="1333500"/>
                </a:lnTo>
                <a:lnTo>
                  <a:pt x="4398725" y="1346200"/>
                </a:lnTo>
                <a:lnTo>
                  <a:pt x="4410454" y="1346200"/>
                </a:lnTo>
                <a:lnTo>
                  <a:pt x="4410942" y="1333500"/>
                </a:lnTo>
                <a:close/>
              </a:path>
              <a:path w="4432934" h="2794000">
                <a:moveTo>
                  <a:pt x="4427266" y="1333500"/>
                </a:moveTo>
                <a:lnTo>
                  <a:pt x="4420793" y="1333500"/>
                </a:lnTo>
                <a:lnTo>
                  <a:pt x="4417808" y="1346200"/>
                </a:lnTo>
                <a:lnTo>
                  <a:pt x="4428548" y="1346200"/>
                </a:lnTo>
                <a:lnTo>
                  <a:pt x="4427266" y="1333500"/>
                </a:lnTo>
                <a:close/>
              </a:path>
              <a:path w="4432934" h="2794000">
                <a:moveTo>
                  <a:pt x="4421887" y="1320800"/>
                </a:moveTo>
                <a:lnTo>
                  <a:pt x="4385701" y="1320800"/>
                </a:lnTo>
                <a:lnTo>
                  <a:pt x="4385701" y="1333500"/>
                </a:lnTo>
                <a:lnTo>
                  <a:pt x="4417873" y="1333500"/>
                </a:lnTo>
                <a:lnTo>
                  <a:pt x="4421887" y="1320800"/>
                </a:lnTo>
                <a:close/>
              </a:path>
              <a:path w="4432934" h="2794000">
                <a:moveTo>
                  <a:pt x="41863" y="1308100"/>
                </a:moveTo>
                <a:lnTo>
                  <a:pt x="21447" y="1308100"/>
                </a:lnTo>
                <a:lnTo>
                  <a:pt x="21447" y="1320800"/>
                </a:lnTo>
                <a:lnTo>
                  <a:pt x="44872" y="1320800"/>
                </a:lnTo>
                <a:lnTo>
                  <a:pt x="41863" y="1308100"/>
                </a:lnTo>
                <a:close/>
              </a:path>
              <a:path w="4432934" h="2794000">
                <a:moveTo>
                  <a:pt x="48541" y="1308100"/>
                </a:moveTo>
                <a:lnTo>
                  <a:pt x="44872" y="1320800"/>
                </a:lnTo>
                <a:lnTo>
                  <a:pt x="48166" y="1320800"/>
                </a:lnTo>
                <a:lnTo>
                  <a:pt x="48541" y="1308100"/>
                </a:lnTo>
                <a:close/>
              </a:path>
              <a:path w="4432934" h="2794000">
                <a:moveTo>
                  <a:pt x="4421092" y="1282700"/>
                </a:moveTo>
                <a:lnTo>
                  <a:pt x="4414232" y="1295400"/>
                </a:lnTo>
                <a:lnTo>
                  <a:pt x="4400613" y="1295400"/>
                </a:lnTo>
                <a:lnTo>
                  <a:pt x="4400613" y="1308100"/>
                </a:lnTo>
                <a:lnTo>
                  <a:pt x="4391268" y="1320800"/>
                </a:lnTo>
                <a:lnTo>
                  <a:pt x="4425677" y="1320800"/>
                </a:lnTo>
                <a:lnTo>
                  <a:pt x="4427156" y="1308100"/>
                </a:lnTo>
                <a:lnTo>
                  <a:pt x="4426659" y="1308100"/>
                </a:lnTo>
                <a:lnTo>
                  <a:pt x="4431033" y="1295400"/>
                </a:lnTo>
                <a:lnTo>
                  <a:pt x="4421092" y="1282700"/>
                </a:lnTo>
                <a:close/>
              </a:path>
              <a:path w="4432934" h="2794000">
                <a:moveTo>
                  <a:pt x="35841" y="1295400"/>
                </a:moveTo>
                <a:lnTo>
                  <a:pt x="23141" y="1295400"/>
                </a:lnTo>
                <a:lnTo>
                  <a:pt x="14110" y="1308100"/>
                </a:lnTo>
                <a:lnTo>
                  <a:pt x="33771" y="1308100"/>
                </a:lnTo>
                <a:lnTo>
                  <a:pt x="35841" y="1295400"/>
                </a:lnTo>
                <a:close/>
              </a:path>
              <a:path w="4432934" h="2794000">
                <a:moveTo>
                  <a:pt x="42520" y="1282700"/>
                </a:moveTo>
                <a:lnTo>
                  <a:pt x="5288" y="1282700"/>
                </a:lnTo>
                <a:lnTo>
                  <a:pt x="913" y="1295400"/>
                </a:lnTo>
                <a:lnTo>
                  <a:pt x="26433" y="1295400"/>
                </a:lnTo>
                <a:lnTo>
                  <a:pt x="42520" y="1282700"/>
                </a:lnTo>
                <a:close/>
              </a:path>
              <a:path w="4432934" h="2794000">
                <a:moveTo>
                  <a:pt x="43128" y="1282700"/>
                </a:moveTo>
                <a:lnTo>
                  <a:pt x="42520" y="1282700"/>
                </a:lnTo>
                <a:lnTo>
                  <a:pt x="26433" y="1295400"/>
                </a:lnTo>
                <a:lnTo>
                  <a:pt x="30650" y="1295400"/>
                </a:lnTo>
                <a:lnTo>
                  <a:pt x="43128" y="1282700"/>
                </a:lnTo>
                <a:close/>
              </a:path>
              <a:path w="4432934" h="2794000">
                <a:moveTo>
                  <a:pt x="46565" y="1282700"/>
                </a:moveTo>
                <a:lnTo>
                  <a:pt x="43128" y="1282700"/>
                </a:lnTo>
                <a:lnTo>
                  <a:pt x="30650" y="1295400"/>
                </a:lnTo>
                <a:lnTo>
                  <a:pt x="52680" y="1295400"/>
                </a:lnTo>
                <a:lnTo>
                  <a:pt x="46565" y="1282700"/>
                </a:lnTo>
                <a:close/>
              </a:path>
              <a:path w="4432934" h="2794000">
                <a:moveTo>
                  <a:pt x="4420396" y="1282700"/>
                </a:moveTo>
                <a:lnTo>
                  <a:pt x="4384010" y="1282700"/>
                </a:lnTo>
                <a:lnTo>
                  <a:pt x="4384409" y="1295400"/>
                </a:lnTo>
                <a:lnTo>
                  <a:pt x="4414232" y="1295400"/>
                </a:lnTo>
                <a:lnTo>
                  <a:pt x="4420396" y="1282700"/>
                </a:lnTo>
                <a:close/>
              </a:path>
              <a:path w="4432934" h="2794000">
                <a:moveTo>
                  <a:pt x="49427" y="1270000"/>
                </a:moveTo>
                <a:lnTo>
                  <a:pt x="2802" y="1270000"/>
                </a:lnTo>
                <a:lnTo>
                  <a:pt x="4094" y="1282700"/>
                </a:lnTo>
                <a:lnTo>
                  <a:pt x="48830" y="1282700"/>
                </a:lnTo>
                <a:lnTo>
                  <a:pt x="49427" y="1270000"/>
                </a:lnTo>
                <a:close/>
              </a:path>
              <a:path w="4432934" h="2794000">
                <a:moveTo>
                  <a:pt x="4426063" y="1244600"/>
                </a:moveTo>
                <a:lnTo>
                  <a:pt x="4390707" y="1244600"/>
                </a:lnTo>
                <a:lnTo>
                  <a:pt x="4385005" y="1257300"/>
                </a:lnTo>
                <a:lnTo>
                  <a:pt x="4384409" y="1270000"/>
                </a:lnTo>
                <a:lnTo>
                  <a:pt x="4395543" y="1270000"/>
                </a:lnTo>
                <a:lnTo>
                  <a:pt x="4389379" y="1282700"/>
                </a:lnTo>
                <a:lnTo>
                  <a:pt x="4431033" y="1282700"/>
                </a:lnTo>
                <a:lnTo>
                  <a:pt x="4429740" y="1270000"/>
                </a:lnTo>
                <a:lnTo>
                  <a:pt x="4428548" y="1257300"/>
                </a:lnTo>
                <a:lnTo>
                  <a:pt x="4432922" y="1257300"/>
                </a:lnTo>
                <a:lnTo>
                  <a:pt x="4426063" y="1244600"/>
                </a:lnTo>
                <a:close/>
              </a:path>
              <a:path w="4432934" h="2794000">
                <a:moveTo>
                  <a:pt x="38293" y="1257300"/>
                </a:moveTo>
                <a:lnTo>
                  <a:pt x="19603" y="1257300"/>
                </a:lnTo>
                <a:lnTo>
                  <a:pt x="13439" y="1270000"/>
                </a:lnTo>
                <a:lnTo>
                  <a:pt x="39485" y="1270000"/>
                </a:lnTo>
                <a:lnTo>
                  <a:pt x="38293" y="1257300"/>
                </a:lnTo>
                <a:close/>
              </a:path>
              <a:path w="4432934" h="2794000">
                <a:moveTo>
                  <a:pt x="50819" y="1257300"/>
                </a:moveTo>
                <a:lnTo>
                  <a:pt x="40778" y="1270000"/>
                </a:lnTo>
                <a:lnTo>
                  <a:pt x="48830" y="1270000"/>
                </a:lnTo>
                <a:lnTo>
                  <a:pt x="50819" y="1257300"/>
                </a:lnTo>
                <a:close/>
              </a:path>
              <a:path w="4432934" h="2794000">
                <a:moveTo>
                  <a:pt x="42567" y="1219200"/>
                </a:moveTo>
                <a:lnTo>
                  <a:pt x="11948" y="1219200"/>
                </a:lnTo>
                <a:lnTo>
                  <a:pt x="8157" y="1231900"/>
                </a:lnTo>
                <a:lnTo>
                  <a:pt x="6678" y="1231900"/>
                </a:lnTo>
                <a:lnTo>
                  <a:pt x="7176" y="1244600"/>
                </a:lnTo>
                <a:lnTo>
                  <a:pt x="2802" y="1257300"/>
                </a:lnTo>
                <a:lnTo>
                  <a:pt x="44456" y="1257300"/>
                </a:lnTo>
                <a:lnTo>
                  <a:pt x="44456" y="1244600"/>
                </a:lnTo>
                <a:lnTo>
                  <a:pt x="33223" y="1244600"/>
                </a:lnTo>
                <a:lnTo>
                  <a:pt x="33223" y="1231900"/>
                </a:lnTo>
                <a:lnTo>
                  <a:pt x="42567" y="1219200"/>
                </a:lnTo>
                <a:close/>
              </a:path>
              <a:path w="4432934" h="2794000">
                <a:moveTo>
                  <a:pt x="49824" y="1244600"/>
                </a:moveTo>
                <a:lnTo>
                  <a:pt x="44456" y="1244600"/>
                </a:lnTo>
                <a:lnTo>
                  <a:pt x="50123" y="1257300"/>
                </a:lnTo>
                <a:lnTo>
                  <a:pt x="49824" y="1244600"/>
                </a:lnTo>
                <a:close/>
              </a:path>
              <a:path w="4432934" h="2794000">
                <a:moveTo>
                  <a:pt x="4381154" y="1231900"/>
                </a:moveTo>
                <a:lnTo>
                  <a:pt x="4385764" y="1244600"/>
                </a:lnTo>
                <a:lnTo>
                  <a:pt x="4387269" y="1244600"/>
                </a:lnTo>
                <a:lnTo>
                  <a:pt x="4381154" y="1231900"/>
                </a:lnTo>
                <a:close/>
              </a:path>
              <a:path w="4432934" h="2794000">
                <a:moveTo>
                  <a:pt x="4420571" y="1219200"/>
                </a:moveTo>
                <a:lnTo>
                  <a:pt x="4388963" y="1219200"/>
                </a:lnTo>
                <a:lnTo>
                  <a:pt x="4391973" y="1231900"/>
                </a:lnTo>
                <a:lnTo>
                  <a:pt x="4397994" y="1231900"/>
                </a:lnTo>
                <a:lnTo>
                  <a:pt x="4396018" y="1244600"/>
                </a:lnTo>
                <a:lnTo>
                  <a:pt x="4423111" y="1244600"/>
                </a:lnTo>
                <a:lnTo>
                  <a:pt x="4412387" y="1231900"/>
                </a:lnTo>
                <a:lnTo>
                  <a:pt x="4420571" y="1219200"/>
                </a:lnTo>
                <a:close/>
              </a:path>
              <a:path w="4432934" h="2794000">
                <a:moveTo>
                  <a:pt x="19255" y="1193800"/>
                </a:moveTo>
                <a:lnTo>
                  <a:pt x="5365" y="1193800"/>
                </a:lnTo>
                <a:lnTo>
                  <a:pt x="5288" y="1206500"/>
                </a:lnTo>
                <a:lnTo>
                  <a:pt x="6569" y="1206500"/>
                </a:lnTo>
                <a:lnTo>
                  <a:pt x="8381" y="1219200"/>
                </a:lnTo>
                <a:lnTo>
                  <a:pt x="13041" y="1219200"/>
                </a:lnTo>
                <a:lnTo>
                  <a:pt x="16027" y="1206500"/>
                </a:lnTo>
                <a:lnTo>
                  <a:pt x="19255" y="1193800"/>
                </a:lnTo>
                <a:close/>
              </a:path>
              <a:path w="4432934" h="2794000">
                <a:moveTo>
                  <a:pt x="45648" y="1193800"/>
                </a:moveTo>
                <a:lnTo>
                  <a:pt x="43163" y="1193800"/>
                </a:lnTo>
                <a:lnTo>
                  <a:pt x="36404" y="1206500"/>
                </a:lnTo>
                <a:lnTo>
                  <a:pt x="18111" y="1206500"/>
                </a:lnTo>
                <a:lnTo>
                  <a:pt x="15961" y="1219200"/>
                </a:lnTo>
                <a:lnTo>
                  <a:pt x="43859" y="1219200"/>
                </a:lnTo>
                <a:lnTo>
                  <a:pt x="48134" y="1206500"/>
                </a:lnTo>
                <a:lnTo>
                  <a:pt x="45648" y="1193800"/>
                </a:lnTo>
                <a:close/>
              </a:path>
              <a:path w="4432934" h="2794000">
                <a:moveTo>
                  <a:pt x="4426498" y="1193800"/>
                </a:moveTo>
                <a:lnTo>
                  <a:pt x="4421136" y="1193800"/>
                </a:lnTo>
                <a:lnTo>
                  <a:pt x="4411352" y="1206500"/>
                </a:lnTo>
                <a:lnTo>
                  <a:pt x="4386987" y="1206500"/>
                </a:lnTo>
                <a:lnTo>
                  <a:pt x="4385952" y="1219200"/>
                </a:lnTo>
                <a:lnTo>
                  <a:pt x="4426968" y="1219200"/>
                </a:lnTo>
                <a:lnTo>
                  <a:pt x="4426498" y="1193800"/>
                </a:lnTo>
                <a:close/>
              </a:path>
              <a:path w="4432934" h="2794000">
                <a:moveTo>
                  <a:pt x="35111" y="1193800"/>
                </a:moveTo>
                <a:lnTo>
                  <a:pt x="21960" y="1193800"/>
                </a:lnTo>
                <a:lnTo>
                  <a:pt x="23380" y="1206500"/>
                </a:lnTo>
                <a:lnTo>
                  <a:pt x="36404" y="1206500"/>
                </a:lnTo>
                <a:lnTo>
                  <a:pt x="35111" y="1193800"/>
                </a:lnTo>
                <a:close/>
              </a:path>
              <a:path w="4432934" h="2794000">
                <a:moveTo>
                  <a:pt x="4413328" y="1193800"/>
                </a:moveTo>
                <a:lnTo>
                  <a:pt x="4398652" y="1193800"/>
                </a:lnTo>
                <a:lnTo>
                  <a:pt x="4399028" y="1206500"/>
                </a:lnTo>
                <a:lnTo>
                  <a:pt x="4404673" y="1206500"/>
                </a:lnTo>
                <a:lnTo>
                  <a:pt x="4413328" y="1193800"/>
                </a:lnTo>
                <a:close/>
              </a:path>
              <a:path w="4432934" h="2794000">
                <a:moveTo>
                  <a:pt x="46445" y="1181100"/>
                </a:moveTo>
                <a:lnTo>
                  <a:pt x="8055" y="1181100"/>
                </a:lnTo>
                <a:lnTo>
                  <a:pt x="6654" y="1193800"/>
                </a:lnTo>
                <a:lnTo>
                  <a:pt x="33919" y="1193800"/>
                </a:lnTo>
                <a:lnTo>
                  <a:pt x="46445" y="1181100"/>
                </a:lnTo>
                <a:close/>
              </a:path>
              <a:path w="4432934" h="2794000">
                <a:moveTo>
                  <a:pt x="4420571" y="1168400"/>
                </a:moveTo>
                <a:lnTo>
                  <a:pt x="4383788" y="1168400"/>
                </a:lnTo>
                <a:lnTo>
                  <a:pt x="4384447" y="1181100"/>
                </a:lnTo>
                <a:lnTo>
                  <a:pt x="4387551" y="1193800"/>
                </a:lnTo>
                <a:lnTo>
                  <a:pt x="4417749" y="1193800"/>
                </a:lnTo>
                <a:lnTo>
                  <a:pt x="4423017" y="1181100"/>
                </a:lnTo>
                <a:lnTo>
                  <a:pt x="4428380" y="1181100"/>
                </a:lnTo>
                <a:lnTo>
                  <a:pt x="4420571" y="1168400"/>
                </a:lnTo>
                <a:close/>
              </a:path>
              <a:path w="4432934" h="2794000">
                <a:moveTo>
                  <a:pt x="7772" y="1168400"/>
                </a:moveTo>
                <a:lnTo>
                  <a:pt x="8468" y="1181100"/>
                </a:lnTo>
                <a:lnTo>
                  <a:pt x="16521" y="1181100"/>
                </a:lnTo>
                <a:lnTo>
                  <a:pt x="7772" y="1168400"/>
                </a:lnTo>
                <a:close/>
              </a:path>
              <a:path w="4432934" h="2794000">
                <a:moveTo>
                  <a:pt x="50421" y="1168400"/>
                </a:moveTo>
                <a:lnTo>
                  <a:pt x="16222" y="1168400"/>
                </a:lnTo>
                <a:lnTo>
                  <a:pt x="16521" y="1181100"/>
                </a:lnTo>
                <a:lnTo>
                  <a:pt x="47736" y="1181100"/>
                </a:lnTo>
                <a:lnTo>
                  <a:pt x="50421" y="1168400"/>
                </a:lnTo>
                <a:close/>
              </a:path>
              <a:path w="4432934" h="2794000">
                <a:moveTo>
                  <a:pt x="45947" y="1143000"/>
                </a:moveTo>
                <a:lnTo>
                  <a:pt x="35807" y="1155700"/>
                </a:lnTo>
                <a:lnTo>
                  <a:pt x="5982" y="1155700"/>
                </a:lnTo>
                <a:lnTo>
                  <a:pt x="8086" y="1168400"/>
                </a:lnTo>
                <a:lnTo>
                  <a:pt x="48830" y="1168400"/>
                </a:lnTo>
                <a:lnTo>
                  <a:pt x="45947" y="1143000"/>
                </a:lnTo>
                <a:close/>
              </a:path>
              <a:path w="4432934" h="2794000">
                <a:moveTo>
                  <a:pt x="4425289" y="1143000"/>
                </a:moveTo>
                <a:lnTo>
                  <a:pt x="4390938" y="1143000"/>
                </a:lnTo>
                <a:lnTo>
                  <a:pt x="4394983" y="1155700"/>
                </a:lnTo>
                <a:lnTo>
                  <a:pt x="4389809" y="1155700"/>
                </a:lnTo>
                <a:lnTo>
                  <a:pt x="4386799" y="1168400"/>
                </a:lnTo>
                <a:lnTo>
                  <a:pt x="4424116" y="1168400"/>
                </a:lnTo>
                <a:lnTo>
                  <a:pt x="4425029" y="1155700"/>
                </a:lnTo>
                <a:lnTo>
                  <a:pt x="4425289" y="1143000"/>
                </a:lnTo>
                <a:close/>
              </a:path>
              <a:path w="4432934" h="2794000">
                <a:moveTo>
                  <a:pt x="46941" y="1130300"/>
                </a:moveTo>
                <a:lnTo>
                  <a:pt x="10257" y="1130300"/>
                </a:lnTo>
                <a:lnTo>
                  <a:pt x="10953" y="1143000"/>
                </a:lnTo>
                <a:lnTo>
                  <a:pt x="16521" y="1143000"/>
                </a:lnTo>
                <a:lnTo>
                  <a:pt x="12743" y="1155700"/>
                </a:lnTo>
                <a:lnTo>
                  <a:pt x="35807" y="1155700"/>
                </a:lnTo>
                <a:lnTo>
                  <a:pt x="40082" y="1143000"/>
                </a:lnTo>
                <a:lnTo>
                  <a:pt x="46941" y="1130300"/>
                </a:lnTo>
                <a:close/>
              </a:path>
              <a:path w="4432934" h="2794000">
                <a:moveTo>
                  <a:pt x="4415021" y="1130300"/>
                </a:moveTo>
                <a:lnTo>
                  <a:pt x="4388868" y="1130300"/>
                </a:lnTo>
                <a:lnTo>
                  <a:pt x="4388492" y="1155700"/>
                </a:lnTo>
                <a:lnTo>
                  <a:pt x="4390938" y="1143000"/>
                </a:lnTo>
                <a:lnTo>
                  <a:pt x="4414739" y="1143000"/>
                </a:lnTo>
                <a:lnTo>
                  <a:pt x="4415021" y="1130300"/>
                </a:lnTo>
                <a:close/>
              </a:path>
              <a:path w="4432934" h="2794000">
                <a:moveTo>
                  <a:pt x="4423394" y="1130300"/>
                </a:moveTo>
                <a:lnTo>
                  <a:pt x="4414739" y="1143000"/>
                </a:lnTo>
                <a:lnTo>
                  <a:pt x="4424711" y="1143000"/>
                </a:lnTo>
                <a:lnTo>
                  <a:pt x="4423394" y="1130300"/>
                </a:lnTo>
                <a:close/>
              </a:path>
              <a:path w="4432934" h="2794000">
                <a:moveTo>
                  <a:pt x="44952" y="1117600"/>
                </a:moveTo>
                <a:lnTo>
                  <a:pt x="11550" y="1117600"/>
                </a:lnTo>
                <a:lnTo>
                  <a:pt x="7772" y="1130300"/>
                </a:lnTo>
                <a:lnTo>
                  <a:pt x="48234" y="1130300"/>
                </a:lnTo>
                <a:lnTo>
                  <a:pt x="44952" y="1117600"/>
                </a:lnTo>
                <a:close/>
              </a:path>
              <a:path w="4432934" h="2794000">
                <a:moveTo>
                  <a:pt x="4425557" y="1117600"/>
                </a:moveTo>
                <a:lnTo>
                  <a:pt x="4396959" y="1117600"/>
                </a:lnTo>
                <a:lnTo>
                  <a:pt x="4396677" y="1130300"/>
                </a:lnTo>
                <a:lnTo>
                  <a:pt x="4426592" y="1130300"/>
                </a:lnTo>
                <a:lnTo>
                  <a:pt x="4425557" y="1117600"/>
                </a:lnTo>
                <a:close/>
              </a:path>
              <a:path w="4432934" h="2794000">
                <a:moveTo>
                  <a:pt x="42381" y="1104900"/>
                </a:moveTo>
                <a:lnTo>
                  <a:pt x="15228" y="1104900"/>
                </a:lnTo>
                <a:lnTo>
                  <a:pt x="14036" y="1117600"/>
                </a:lnTo>
                <a:lnTo>
                  <a:pt x="37716" y="1117600"/>
                </a:lnTo>
                <a:lnTo>
                  <a:pt x="42381" y="1104900"/>
                </a:lnTo>
                <a:close/>
              </a:path>
              <a:path w="4432934" h="2794000">
                <a:moveTo>
                  <a:pt x="4415680" y="1104900"/>
                </a:moveTo>
                <a:lnTo>
                  <a:pt x="4385482" y="1104900"/>
                </a:lnTo>
                <a:lnTo>
                  <a:pt x="4385952" y="1117600"/>
                </a:lnTo>
                <a:lnTo>
                  <a:pt x="4415021" y="1117600"/>
                </a:lnTo>
                <a:lnTo>
                  <a:pt x="4415680" y="1104900"/>
                </a:lnTo>
                <a:close/>
              </a:path>
              <a:path w="4432934" h="2794000">
                <a:moveTo>
                  <a:pt x="46941" y="1079500"/>
                </a:moveTo>
                <a:lnTo>
                  <a:pt x="5288" y="1079500"/>
                </a:lnTo>
                <a:lnTo>
                  <a:pt x="5982" y="1092200"/>
                </a:lnTo>
                <a:lnTo>
                  <a:pt x="6579" y="1104900"/>
                </a:lnTo>
                <a:lnTo>
                  <a:pt x="46691" y="1104900"/>
                </a:lnTo>
                <a:lnTo>
                  <a:pt x="48830" y="1092200"/>
                </a:lnTo>
                <a:lnTo>
                  <a:pt x="49427" y="1092200"/>
                </a:lnTo>
                <a:lnTo>
                  <a:pt x="46941" y="1079500"/>
                </a:lnTo>
                <a:close/>
              </a:path>
              <a:path w="4432934" h="2794000">
                <a:moveTo>
                  <a:pt x="4424711" y="1092200"/>
                </a:moveTo>
                <a:lnTo>
                  <a:pt x="4383977" y="1092200"/>
                </a:lnTo>
                <a:lnTo>
                  <a:pt x="4384917" y="1104900"/>
                </a:lnTo>
                <a:lnTo>
                  <a:pt x="4424052" y="1104900"/>
                </a:lnTo>
                <a:lnTo>
                  <a:pt x="4424711" y="1092200"/>
                </a:lnTo>
                <a:close/>
              </a:path>
              <a:path w="4432934" h="2794000">
                <a:moveTo>
                  <a:pt x="4412669" y="1079500"/>
                </a:moveTo>
                <a:lnTo>
                  <a:pt x="4386328" y="1079500"/>
                </a:lnTo>
                <a:lnTo>
                  <a:pt x="4389715" y="1092200"/>
                </a:lnTo>
                <a:lnTo>
                  <a:pt x="4422735" y="1092200"/>
                </a:lnTo>
                <a:lnTo>
                  <a:pt x="4412669" y="1079500"/>
                </a:lnTo>
                <a:close/>
              </a:path>
              <a:path w="4432934" h="2794000">
                <a:moveTo>
                  <a:pt x="4425745" y="1079500"/>
                </a:moveTo>
                <a:lnTo>
                  <a:pt x="4423958" y="1079500"/>
                </a:lnTo>
                <a:lnTo>
                  <a:pt x="4426686" y="1092200"/>
                </a:lnTo>
                <a:lnTo>
                  <a:pt x="4425745" y="1079500"/>
                </a:lnTo>
                <a:close/>
              </a:path>
              <a:path w="4432934" h="2794000">
                <a:moveTo>
                  <a:pt x="10257" y="1066800"/>
                </a:moveTo>
                <a:lnTo>
                  <a:pt x="8468" y="1066800"/>
                </a:lnTo>
                <a:lnTo>
                  <a:pt x="4691" y="1079500"/>
                </a:lnTo>
                <a:lnTo>
                  <a:pt x="12147" y="1079500"/>
                </a:lnTo>
                <a:lnTo>
                  <a:pt x="10257" y="1066800"/>
                </a:lnTo>
                <a:close/>
              </a:path>
              <a:path w="4432934" h="2794000">
                <a:moveTo>
                  <a:pt x="51315" y="1041400"/>
                </a:moveTo>
                <a:lnTo>
                  <a:pt x="17179" y="1041400"/>
                </a:lnTo>
                <a:lnTo>
                  <a:pt x="12911" y="1054100"/>
                </a:lnTo>
                <a:lnTo>
                  <a:pt x="15228" y="1054100"/>
                </a:lnTo>
                <a:lnTo>
                  <a:pt x="16521" y="1066800"/>
                </a:lnTo>
                <a:lnTo>
                  <a:pt x="17713" y="1066800"/>
                </a:lnTo>
                <a:lnTo>
                  <a:pt x="12147" y="1079500"/>
                </a:lnTo>
                <a:lnTo>
                  <a:pt x="33322" y="1079500"/>
                </a:lnTo>
                <a:lnTo>
                  <a:pt x="33322" y="1066800"/>
                </a:lnTo>
                <a:lnTo>
                  <a:pt x="48234" y="1054100"/>
                </a:lnTo>
                <a:lnTo>
                  <a:pt x="51315" y="1041400"/>
                </a:lnTo>
                <a:close/>
              </a:path>
              <a:path w="4432934" h="2794000">
                <a:moveTo>
                  <a:pt x="4420007" y="1066800"/>
                </a:moveTo>
                <a:lnTo>
                  <a:pt x="4397994" y="1066800"/>
                </a:lnTo>
                <a:lnTo>
                  <a:pt x="4385011" y="1079500"/>
                </a:lnTo>
                <a:lnTo>
                  <a:pt x="4424711" y="1079500"/>
                </a:lnTo>
                <a:lnTo>
                  <a:pt x="4420007" y="1066800"/>
                </a:lnTo>
                <a:close/>
              </a:path>
              <a:path w="4432934" h="2794000">
                <a:moveTo>
                  <a:pt x="4424146" y="1028700"/>
                </a:moveTo>
                <a:lnTo>
                  <a:pt x="4413986" y="1041400"/>
                </a:lnTo>
                <a:lnTo>
                  <a:pt x="4395642" y="1041400"/>
                </a:lnTo>
                <a:lnTo>
                  <a:pt x="4399969" y="1054100"/>
                </a:lnTo>
                <a:lnTo>
                  <a:pt x="4385576" y="1054100"/>
                </a:lnTo>
                <a:lnTo>
                  <a:pt x="4387269" y="1066800"/>
                </a:lnTo>
                <a:lnTo>
                  <a:pt x="4426968" y="1066800"/>
                </a:lnTo>
                <a:lnTo>
                  <a:pt x="4426686" y="1054100"/>
                </a:lnTo>
                <a:lnTo>
                  <a:pt x="4425369" y="1041400"/>
                </a:lnTo>
                <a:lnTo>
                  <a:pt x="4424146" y="1028700"/>
                </a:lnTo>
                <a:close/>
              </a:path>
              <a:path w="4432934" h="2794000">
                <a:moveTo>
                  <a:pt x="11423" y="1041400"/>
                </a:moveTo>
                <a:lnTo>
                  <a:pt x="6490" y="1041400"/>
                </a:lnTo>
                <a:lnTo>
                  <a:pt x="8960" y="1054100"/>
                </a:lnTo>
                <a:lnTo>
                  <a:pt x="11423" y="1041400"/>
                </a:lnTo>
                <a:close/>
              </a:path>
              <a:path w="4432934" h="2794000">
                <a:moveTo>
                  <a:pt x="17179" y="1041400"/>
                </a:moveTo>
                <a:lnTo>
                  <a:pt x="11423" y="1041400"/>
                </a:lnTo>
                <a:lnTo>
                  <a:pt x="9065" y="1054100"/>
                </a:lnTo>
                <a:lnTo>
                  <a:pt x="12911" y="1054100"/>
                </a:lnTo>
                <a:lnTo>
                  <a:pt x="17179" y="1041400"/>
                </a:lnTo>
                <a:close/>
              </a:path>
              <a:path w="4432934" h="2794000">
                <a:moveTo>
                  <a:pt x="4391314" y="1041400"/>
                </a:moveTo>
                <a:lnTo>
                  <a:pt x="4389057" y="1041400"/>
                </a:lnTo>
                <a:lnTo>
                  <a:pt x="4386893" y="1054100"/>
                </a:lnTo>
                <a:lnTo>
                  <a:pt x="4399969" y="1054100"/>
                </a:lnTo>
                <a:lnTo>
                  <a:pt x="4391314" y="1041400"/>
                </a:lnTo>
                <a:close/>
              </a:path>
              <a:path w="4432934" h="2794000">
                <a:moveTo>
                  <a:pt x="45907" y="1028700"/>
                </a:moveTo>
                <a:lnTo>
                  <a:pt x="8277" y="1028700"/>
                </a:lnTo>
                <a:lnTo>
                  <a:pt x="4702" y="1041400"/>
                </a:lnTo>
                <a:lnTo>
                  <a:pt x="35111" y="1041400"/>
                </a:lnTo>
                <a:lnTo>
                  <a:pt x="41892" y="1034120"/>
                </a:lnTo>
                <a:lnTo>
                  <a:pt x="45907" y="1028700"/>
                </a:lnTo>
                <a:close/>
              </a:path>
              <a:path w="4432934" h="2794000">
                <a:moveTo>
                  <a:pt x="41892" y="1034120"/>
                </a:moveTo>
                <a:lnTo>
                  <a:pt x="35111" y="1041400"/>
                </a:lnTo>
                <a:lnTo>
                  <a:pt x="36499" y="1041400"/>
                </a:lnTo>
                <a:lnTo>
                  <a:pt x="41892" y="1034120"/>
                </a:lnTo>
                <a:close/>
              </a:path>
              <a:path w="4432934" h="2794000">
                <a:moveTo>
                  <a:pt x="48234" y="1028700"/>
                </a:moveTo>
                <a:lnTo>
                  <a:pt x="46941" y="1028700"/>
                </a:lnTo>
                <a:lnTo>
                  <a:pt x="41892" y="1034120"/>
                </a:lnTo>
                <a:lnTo>
                  <a:pt x="36499" y="1041400"/>
                </a:lnTo>
                <a:lnTo>
                  <a:pt x="49427" y="1041400"/>
                </a:lnTo>
                <a:lnTo>
                  <a:pt x="48234" y="1028700"/>
                </a:lnTo>
                <a:close/>
              </a:path>
              <a:path w="4432934" h="2794000">
                <a:moveTo>
                  <a:pt x="4416997" y="1028700"/>
                </a:moveTo>
                <a:lnTo>
                  <a:pt x="4385294" y="1028700"/>
                </a:lnTo>
                <a:lnTo>
                  <a:pt x="4384917" y="1041400"/>
                </a:lnTo>
                <a:lnTo>
                  <a:pt x="4413986" y="1041400"/>
                </a:lnTo>
                <a:lnTo>
                  <a:pt x="4416997" y="1028700"/>
                </a:lnTo>
                <a:close/>
              </a:path>
              <a:path w="4432934" h="2794000">
                <a:moveTo>
                  <a:pt x="47036" y="1016000"/>
                </a:moveTo>
                <a:lnTo>
                  <a:pt x="25869" y="1016000"/>
                </a:lnTo>
                <a:lnTo>
                  <a:pt x="27092" y="1028700"/>
                </a:lnTo>
                <a:lnTo>
                  <a:pt x="51645" y="1028700"/>
                </a:lnTo>
                <a:lnTo>
                  <a:pt x="47036" y="1016000"/>
                </a:lnTo>
                <a:close/>
              </a:path>
              <a:path w="4432934" h="2794000">
                <a:moveTo>
                  <a:pt x="4427942" y="1003300"/>
                </a:moveTo>
                <a:lnTo>
                  <a:pt x="4386234" y="1003300"/>
                </a:lnTo>
                <a:lnTo>
                  <a:pt x="4388304" y="1016000"/>
                </a:lnTo>
                <a:lnTo>
                  <a:pt x="4396488" y="1016000"/>
                </a:lnTo>
                <a:lnTo>
                  <a:pt x="4395265" y="1028700"/>
                </a:lnTo>
                <a:lnTo>
                  <a:pt x="4421983" y="1028700"/>
                </a:lnTo>
                <a:lnTo>
                  <a:pt x="4426686" y="1016000"/>
                </a:lnTo>
                <a:lnTo>
                  <a:pt x="4427942" y="1003300"/>
                </a:lnTo>
                <a:close/>
              </a:path>
              <a:path w="4432934" h="2794000">
                <a:moveTo>
                  <a:pt x="43555" y="1003300"/>
                </a:moveTo>
                <a:lnTo>
                  <a:pt x="8843" y="1003300"/>
                </a:lnTo>
                <a:lnTo>
                  <a:pt x="5267" y="1016000"/>
                </a:lnTo>
                <a:lnTo>
                  <a:pt x="39416" y="1016000"/>
                </a:lnTo>
                <a:lnTo>
                  <a:pt x="43555" y="1003300"/>
                </a:lnTo>
                <a:close/>
              </a:path>
              <a:path w="4432934" h="2794000">
                <a:moveTo>
                  <a:pt x="41767" y="990600"/>
                </a:moveTo>
                <a:lnTo>
                  <a:pt x="12981" y="990600"/>
                </a:lnTo>
                <a:lnTo>
                  <a:pt x="12416" y="1003300"/>
                </a:lnTo>
                <a:lnTo>
                  <a:pt x="35276" y="1003300"/>
                </a:lnTo>
                <a:lnTo>
                  <a:pt x="41767" y="990600"/>
                </a:lnTo>
                <a:close/>
              </a:path>
              <a:path w="4432934" h="2794000">
                <a:moveTo>
                  <a:pt x="4415680" y="977900"/>
                </a:moveTo>
                <a:lnTo>
                  <a:pt x="4406648" y="990600"/>
                </a:lnTo>
                <a:lnTo>
                  <a:pt x="4396583" y="1003300"/>
                </a:lnTo>
                <a:lnTo>
                  <a:pt x="4425863" y="1003300"/>
                </a:lnTo>
                <a:lnTo>
                  <a:pt x="4422268" y="990600"/>
                </a:lnTo>
                <a:lnTo>
                  <a:pt x="4418972" y="990600"/>
                </a:lnTo>
                <a:lnTo>
                  <a:pt x="4415680" y="977900"/>
                </a:lnTo>
                <a:close/>
              </a:path>
              <a:path w="4432934" h="2794000">
                <a:moveTo>
                  <a:pt x="48259" y="977900"/>
                </a:moveTo>
                <a:lnTo>
                  <a:pt x="7054" y="977900"/>
                </a:lnTo>
                <a:lnTo>
                  <a:pt x="5361" y="990600"/>
                </a:lnTo>
                <a:lnTo>
                  <a:pt x="45248" y="990600"/>
                </a:lnTo>
                <a:lnTo>
                  <a:pt x="48259" y="977900"/>
                </a:lnTo>
                <a:close/>
              </a:path>
              <a:path w="4432934" h="2794000">
                <a:moveTo>
                  <a:pt x="4415680" y="977900"/>
                </a:moveTo>
                <a:lnTo>
                  <a:pt x="4389151" y="977900"/>
                </a:lnTo>
                <a:lnTo>
                  <a:pt x="4384447" y="990600"/>
                </a:lnTo>
                <a:lnTo>
                  <a:pt x="4406648" y="990600"/>
                </a:lnTo>
                <a:lnTo>
                  <a:pt x="4415680" y="977900"/>
                </a:lnTo>
                <a:close/>
              </a:path>
              <a:path w="4432934" h="2794000">
                <a:moveTo>
                  <a:pt x="4424428" y="977900"/>
                </a:moveTo>
                <a:lnTo>
                  <a:pt x="4415680" y="977900"/>
                </a:lnTo>
                <a:lnTo>
                  <a:pt x="4418972" y="990600"/>
                </a:lnTo>
                <a:lnTo>
                  <a:pt x="4423864" y="990600"/>
                </a:lnTo>
                <a:lnTo>
                  <a:pt x="4424428" y="977900"/>
                </a:lnTo>
                <a:close/>
              </a:path>
              <a:path w="4432934" h="2794000">
                <a:moveTo>
                  <a:pt x="33489" y="965200"/>
                </a:moveTo>
                <a:lnTo>
                  <a:pt x="8843" y="965200"/>
                </a:lnTo>
                <a:lnTo>
                  <a:pt x="8843" y="977900"/>
                </a:lnTo>
                <a:lnTo>
                  <a:pt x="41767" y="977900"/>
                </a:lnTo>
                <a:lnTo>
                  <a:pt x="33489" y="965200"/>
                </a:lnTo>
                <a:close/>
              </a:path>
              <a:path w="4432934" h="2794000">
                <a:moveTo>
                  <a:pt x="4430920" y="952500"/>
                </a:moveTo>
                <a:lnTo>
                  <a:pt x="4413798" y="965200"/>
                </a:lnTo>
                <a:lnTo>
                  <a:pt x="4404391" y="965200"/>
                </a:lnTo>
                <a:lnTo>
                  <a:pt x="4401474" y="977900"/>
                </a:lnTo>
                <a:lnTo>
                  <a:pt x="4430920" y="977900"/>
                </a:lnTo>
                <a:lnTo>
                  <a:pt x="4430920" y="952500"/>
                </a:lnTo>
                <a:close/>
              </a:path>
              <a:path w="4432934" h="2794000">
                <a:moveTo>
                  <a:pt x="46001" y="927100"/>
                </a:moveTo>
                <a:lnTo>
                  <a:pt x="26527" y="927100"/>
                </a:lnTo>
                <a:lnTo>
                  <a:pt x="28221" y="939800"/>
                </a:lnTo>
                <a:lnTo>
                  <a:pt x="25306" y="939800"/>
                </a:lnTo>
                <a:lnTo>
                  <a:pt x="14674" y="952500"/>
                </a:lnTo>
                <a:lnTo>
                  <a:pt x="7619" y="952500"/>
                </a:lnTo>
                <a:lnTo>
                  <a:pt x="8277" y="965200"/>
                </a:lnTo>
                <a:lnTo>
                  <a:pt x="44119" y="965200"/>
                </a:lnTo>
                <a:lnTo>
                  <a:pt x="47600" y="952500"/>
                </a:lnTo>
                <a:lnTo>
                  <a:pt x="48259" y="939800"/>
                </a:lnTo>
                <a:lnTo>
                  <a:pt x="46001" y="927100"/>
                </a:lnTo>
                <a:close/>
              </a:path>
              <a:path w="4432934" h="2794000">
                <a:moveTo>
                  <a:pt x="4432613" y="927100"/>
                </a:moveTo>
                <a:lnTo>
                  <a:pt x="4424993" y="927100"/>
                </a:lnTo>
                <a:lnTo>
                  <a:pt x="4418502" y="939800"/>
                </a:lnTo>
                <a:lnTo>
                  <a:pt x="4386234" y="939800"/>
                </a:lnTo>
                <a:lnTo>
                  <a:pt x="4385011" y="952500"/>
                </a:lnTo>
                <a:lnTo>
                  <a:pt x="4383883" y="952500"/>
                </a:lnTo>
                <a:lnTo>
                  <a:pt x="4385576" y="965200"/>
                </a:lnTo>
                <a:lnTo>
                  <a:pt x="4413798" y="965200"/>
                </a:lnTo>
                <a:lnTo>
                  <a:pt x="4416808" y="952500"/>
                </a:lnTo>
                <a:lnTo>
                  <a:pt x="4431484" y="939800"/>
                </a:lnTo>
                <a:lnTo>
                  <a:pt x="4432613" y="927100"/>
                </a:lnTo>
                <a:close/>
              </a:path>
              <a:path w="4432934" h="2794000">
                <a:moveTo>
                  <a:pt x="14110" y="927100"/>
                </a:moveTo>
                <a:lnTo>
                  <a:pt x="7054" y="927100"/>
                </a:lnTo>
                <a:lnTo>
                  <a:pt x="8277" y="939800"/>
                </a:lnTo>
                <a:lnTo>
                  <a:pt x="14110" y="927100"/>
                </a:lnTo>
                <a:close/>
              </a:path>
              <a:path w="4432934" h="2794000">
                <a:moveTo>
                  <a:pt x="4412669" y="927100"/>
                </a:moveTo>
                <a:lnTo>
                  <a:pt x="4396206" y="927100"/>
                </a:lnTo>
                <a:lnTo>
                  <a:pt x="4393290" y="939800"/>
                </a:lnTo>
                <a:lnTo>
                  <a:pt x="4418502" y="939800"/>
                </a:lnTo>
                <a:lnTo>
                  <a:pt x="4412669" y="927100"/>
                </a:lnTo>
                <a:close/>
              </a:path>
              <a:path w="4432934" h="2794000">
                <a:moveTo>
                  <a:pt x="48259" y="914400"/>
                </a:moveTo>
                <a:lnTo>
                  <a:pt x="3550" y="914400"/>
                </a:lnTo>
                <a:lnTo>
                  <a:pt x="5532" y="927100"/>
                </a:lnTo>
                <a:lnTo>
                  <a:pt x="38193" y="927100"/>
                </a:lnTo>
                <a:lnTo>
                  <a:pt x="48259" y="914400"/>
                </a:lnTo>
                <a:close/>
              </a:path>
              <a:path w="4432934" h="2794000">
                <a:moveTo>
                  <a:pt x="4416714" y="914400"/>
                </a:moveTo>
                <a:lnTo>
                  <a:pt x="4388586" y="914400"/>
                </a:lnTo>
                <a:lnTo>
                  <a:pt x="4388586" y="927100"/>
                </a:lnTo>
                <a:lnTo>
                  <a:pt x="4413234" y="927100"/>
                </a:lnTo>
                <a:lnTo>
                  <a:pt x="4416714" y="914400"/>
                </a:lnTo>
                <a:close/>
              </a:path>
              <a:path w="4432934" h="2794000">
                <a:moveTo>
                  <a:pt x="51739" y="901700"/>
                </a:moveTo>
                <a:lnTo>
                  <a:pt x="3573" y="901700"/>
                </a:lnTo>
                <a:lnTo>
                  <a:pt x="2451" y="914400"/>
                </a:lnTo>
                <a:lnTo>
                  <a:pt x="49952" y="914400"/>
                </a:lnTo>
                <a:lnTo>
                  <a:pt x="51739" y="901700"/>
                </a:lnTo>
                <a:close/>
              </a:path>
              <a:path w="4432934" h="2794000">
                <a:moveTo>
                  <a:pt x="4430825" y="889000"/>
                </a:moveTo>
                <a:lnTo>
                  <a:pt x="4401474" y="889000"/>
                </a:lnTo>
                <a:lnTo>
                  <a:pt x="4398558" y="901700"/>
                </a:lnTo>
                <a:lnTo>
                  <a:pt x="4394419" y="914400"/>
                </a:lnTo>
                <a:lnTo>
                  <a:pt x="4426780" y="914400"/>
                </a:lnTo>
                <a:lnTo>
                  <a:pt x="4428568" y="901700"/>
                </a:lnTo>
                <a:lnTo>
                  <a:pt x="4430261" y="901700"/>
                </a:lnTo>
                <a:lnTo>
                  <a:pt x="4430825" y="889000"/>
                </a:lnTo>
                <a:close/>
              </a:path>
              <a:path w="4432934" h="2794000">
                <a:moveTo>
                  <a:pt x="39416" y="889000"/>
                </a:moveTo>
                <a:lnTo>
                  <a:pt x="14768" y="889000"/>
                </a:lnTo>
                <a:lnTo>
                  <a:pt x="14110" y="901700"/>
                </a:lnTo>
                <a:lnTo>
                  <a:pt x="35276" y="901700"/>
                </a:lnTo>
                <a:lnTo>
                  <a:pt x="39416" y="889000"/>
                </a:lnTo>
                <a:close/>
              </a:path>
              <a:path w="4432934" h="2794000">
                <a:moveTo>
                  <a:pt x="39416" y="863600"/>
                </a:moveTo>
                <a:lnTo>
                  <a:pt x="7054" y="863600"/>
                </a:lnTo>
                <a:lnTo>
                  <a:pt x="5267" y="876300"/>
                </a:lnTo>
                <a:lnTo>
                  <a:pt x="3009" y="876300"/>
                </a:lnTo>
                <a:lnTo>
                  <a:pt x="2350" y="889000"/>
                </a:lnTo>
                <a:lnTo>
                  <a:pt x="32360" y="889000"/>
                </a:lnTo>
                <a:lnTo>
                  <a:pt x="35276" y="876300"/>
                </a:lnTo>
                <a:lnTo>
                  <a:pt x="39416" y="863600"/>
                </a:lnTo>
                <a:close/>
              </a:path>
              <a:path w="4432934" h="2794000">
                <a:moveTo>
                  <a:pt x="4419725" y="876300"/>
                </a:moveTo>
                <a:lnTo>
                  <a:pt x="4398558" y="876300"/>
                </a:lnTo>
                <a:lnTo>
                  <a:pt x="4394419" y="889000"/>
                </a:lnTo>
                <a:lnTo>
                  <a:pt x="4419066" y="889000"/>
                </a:lnTo>
                <a:lnTo>
                  <a:pt x="4419725" y="876300"/>
                </a:lnTo>
                <a:close/>
              </a:path>
              <a:path w="4432934" h="2794000">
                <a:moveTo>
                  <a:pt x="4431384" y="863600"/>
                </a:moveTo>
                <a:lnTo>
                  <a:pt x="4383883" y="863600"/>
                </a:lnTo>
                <a:lnTo>
                  <a:pt x="4382095" y="876300"/>
                </a:lnTo>
                <a:lnTo>
                  <a:pt x="4430261" y="876300"/>
                </a:lnTo>
                <a:lnTo>
                  <a:pt x="4431384" y="863600"/>
                </a:lnTo>
                <a:close/>
              </a:path>
              <a:path w="4432934" h="2794000">
                <a:moveTo>
                  <a:pt x="45248" y="850900"/>
                </a:moveTo>
                <a:lnTo>
                  <a:pt x="17120" y="850900"/>
                </a:lnTo>
                <a:lnTo>
                  <a:pt x="14110" y="863600"/>
                </a:lnTo>
                <a:lnTo>
                  <a:pt x="45248" y="863600"/>
                </a:lnTo>
                <a:lnTo>
                  <a:pt x="45248" y="850900"/>
                </a:lnTo>
                <a:close/>
              </a:path>
              <a:path w="4432934" h="2794000">
                <a:moveTo>
                  <a:pt x="4428303" y="850900"/>
                </a:moveTo>
                <a:lnTo>
                  <a:pt x="4395642" y="850900"/>
                </a:lnTo>
                <a:lnTo>
                  <a:pt x="4385576" y="863600"/>
                </a:lnTo>
                <a:lnTo>
                  <a:pt x="4430285" y="863600"/>
                </a:lnTo>
                <a:lnTo>
                  <a:pt x="4428303" y="850900"/>
                </a:lnTo>
                <a:close/>
              </a:path>
              <a:path w="4432934" h="2794000">
                <a:moveTo>
                  <a:pt x="48259" y="812800"/>
                </a:moveTo>
                <a:lnTo>
                  <a:pt x="20036" y="812800"/>
                </a:lnTo>
                <a:lnTo>
                  <a:pt x="17026" y="825500"/>
                </a:lnTo>
                <a:lnTo>
                  <a:pt x="2350" y="838200"/>
                </a:lnTo>
                <a:lnTo>
                  <a:pt x="1223" y="850900"/>
                </a:lnTo>
                <a:lnTo>
                  <a:pt x="8843" y="850900"/>
                </a:lnTo>
                <a:lnTo>
                  <a:pt x="15333" y="838200"/>
                </a:lnTo>
                <a:lnTo>
                  <a:pt x="47600" y="838200"/>
                </a:lnTo>
                <a:lnTo>
                  <a:pt x="48823" y="825500"/>
                </a:lnTo>
                <a:lnTo>
                  <a:pt x="49952" y="825500"/>
                </a:lnTo>
                <a:lnTo>
                  <a:pt x="48259" y="812800"/>
                </a:lnTo>
                <a:close/>
              </a:path>
              <a:path w="4432934" h="2794000">
                <a:moveTo>
                  <a:pt x="40546" y="838200"/>
                </a:moveTo>
                <a:lnTo>
                  <a:pt x="15333" y="838200"/>
                </a:lnTo>
                <a:lnTo>
                  <a:pt x="21165" y="850900"/>
                </a:lnTo>
                <a:lnTo>
                  <a:pt x="37628" y="850900"/>
                </a:lnTo>
                <a:lnTo>
                  <a:pt x="40546" y="838200"/>
                </a:lnTo>
                <a:close/>
              </a:path>
              <a:path w="4432934" h="2794000">
                <a:moveTo>
                  <a:pt x="4419160" y="825500"/>
                </a:moveTo>
                <a:lnTo>
                  <a:pt x="4386234" y="825500"/>
                </a:lnTo>
                <a:lnTo>
                  <a:pt x="4385576" y="838200"/>
                </a:lnTo>
                <a:lnTo>
                  <a:pt x="4387834" y="850900"/>
                </a:lnTo>
                <a:lnTo>
                  <a:pt x="4407307" y="850900"/>
                </a:lnTo>
                <a:lnTo>
                  <a:pt x="4405614" y="838200"/>
                </a:lnTo>
                <a:lnTo>
                  <a:pt x="4408530" y="838200"/>
                </a:lnTo>
                <a:lnTo>
                  <a:pt x="4419160" y="825500"/>
                </a:lnTo>
                <a:close/>
              </a:path>
              <a:path w="4432934" h="2794000">
                <a:moveTo>
                  <a:pt x="4425557" y="838200"/>
                </a:moveTo>
                <a:lnTo>
                  <a:pt x="4419725" y="838200"/>
                </a:lnTo>
                <a:lnTo>
                  <a:pt x="4417373" y="850900"/>
                </a:lnTo>
                <a:lnTo>
                  <a:pt x="4426780" y="850900"/>
                </a:lnTo>
                <a:lnTo>
                  <a:pt x="4425557" y="838200"/>
                </a:lnTo>
                <a:close/>
              </a:path>
              <a:path w="4432934" h="2794000">
                <a:moveTo>
                  <a:pt x="49387" y="787400"/>
                </a:moveTo>
                <a:lnTo>
                  <a:pt x="9406" y="787400"/>
                </a:lnTo>
                <a:lnTo>
                  <a:pt x="2915" y="800100"/>
                </a:lnTo>
                <a:lnTo>
                  <a:pt x="2915" y="825500"/>
                </a:lnTo>
                <a:lnTo>
                  <a:pt x="20036" y="812800"/>
                </a:lnTo>
                <a:lnTo>
                  <a:pt x="39416" y="812800"/>
                </a:lnTo>
                <a:lnTo>
                  <a:pt x="29444" y="800100"/>
                </a:lnTo>
                <a:lnTo>
                  <a:pt x="44684" y="800100"/>
                </a:lnTo>
                <a:lnTo>
                  <a:pt x="49387" y="787400"/>
                </a:lnTo>
                <a:close/>
              </a:path>
              <a:path w="4432934" h="2794000">
                <a:moveTo>
                  <a:pt x="4426216" y="812800"/>
                </a:moveTo>
                <a:lnTo>
                  <a:pt x="4398558" y="812800"/>
                </a:lnTo>
                <a:lnTo>
                  <a:pt x="4389715" y="825500"/>
                </a:lnTo>
                <a:lnTo>
                  <a:pt x="4424993" y="825500"/>
                </a:lnTo>
                <a:lnTo>
                  <a:pt x="4426216" y="812800"/>
                </a:lnTo>
                <a:close/>
              </a:path>
              <a:path w="4432934" h="2794000">
                <a:moveTo>
                  <a:pt x="4406178" y="800100"/>
                </a:moveTo>
                <a:lnTo>
                  <a:pt x="4392067" y="800100"/>
                </a:lnTo>
                <a:lnTo>
                  <a:pt x="4400345" y="812800"/>
                </a:lnTo>
                <a:lnTo>
                  <a:pt x="4406178" y="800100"/>
                </a:lnTo>
                <a:close/>
              </a:path>
              <a:path w="4432934" h="2794000">
                <a:moveTo>
                  <a:pt x="4424993" y="800100"/>
                </a:moveTo>
                <a:lnTo>
                  <a:pt x="4406178" y="800100"/>
                </a:lnTo>
                <a:lnTo>
                  <a:pt x="4403262" y="812800"/>
                </a:lnTo>
                <a:lnTo>
                  <a:pt x="4424993" y="812800"/>
                </a:lnTo>
                <a:lnTo>
                  <a:pt x="4424993" y="800100"/>
                </a:lnTo>
                <a:close/>
              </a:path>
              <a:path w="4432934" h="2794000">
                <a:moveTo>
                  <a:pt x="4428474" y="787400"/>
                </a:moveTo>
                <a:lnTo>
                  <a:pt x="4388586" y="787400"/>
                </a:lnTo>
                <a:lnTo>
                  <a:pt x="4385576" y="800100"/>
                </a:lnTo>
                <a:lnTo>
                  <a:pt x="4426780" y="800100"/>
                </a:lnTo>
                <a:lnTo>
                  <a:pt x="4428474" y="787400"/>
                </a:lnTo>
                <a:close/>
              </a:path>
              <a:path w="4432934" h="2794000">
                <a:moveTo>
                  <a:pt x="49427" y="762000"/>
                </a:moveTo>
                <a:lnTo>
                  <a:pt x="4094" y="762000"/>
                </a:lnTo>
                <a:lnTo>
                  <a:pt x="5288" y="774700"/>
                </a:lnTo>
                <a:lnTo>
                  <a:pt x="913" y="787400"/>
                </a:lnTo>
                <a:lnTo>
                  <a:pt x="43128" y="787400"/>
                </a:lnTo>
                <a:lnTo>
                  <a:pt x="48830" y="774700"/>
                </a:lnTo>
                <a:lnTo>
                  <a:pt x="49427" y="762000"/>
                </a:lnTo>
                <a:close/>
              </a:path>
              <a:path w="4432934" h="2794000">
                <a:moveTo>
                  <a:pt x="4421418" y="774700"/>
                </a:moveTo>
                <a:lnTo>
                  <a:pt x="4398558" y="774700"/>
                </a:lnTo>
                <a:lnTo>
                  <a:pt x="4392067" y="787400"/>
                </a:lnTo>
                <a:lnTo>
                  <a:pt x="4420854" y="787400"/>
                </a:lnTo>
                <a:lnTo>
                  <a:pt x="4421418" y="774700"/>
                </a:lnTo>
                <a:close/>
              </a:path>
              <a:path w="4432934" h="2794000">
                <a:moveTo>
                  <a:pt x="4428568" y="762000"/>
                </a:moveTo>
                <a:lnTo>
                  <a:pt x="4394419" y="762000"/>
                </a:lnTo>
                <a:lnTo>
                  <a:pt x="4390280" y="774700"/>
                </a:lnTo>
                <a:lnTo>
                  <a:pt x="4424993" y="774700"/>
                </a:lnTo>
                <a:lnTo>
                  <a:pt x="4428568" y="762000"/>
                </a:lnTo>
                <a:close/>
              </a:path>
              <a:path w="4432934" h="2794000">
                <a:moveTo>
                  <a:pt x="38293" y="749300"/>
                </a:moveTo>
                <a:lnTo>
                  <a:pt x="19603" y="749300"/>
                </a:lnTo>
                <a:lnTo>
                  <a:pt x="13439" y="762000"/>
                </a:lnTo>
                <a:lnTo>
                  <a:pt x="39485" y="762000"/>
                </a:lnTo>
                <a:lnTo>
                  <a:pt x="38293" y="749300"/>
                </a:lnTo>
                <a:close/>
              </a:path>
              <a:path w="4432934" h="2794000">
                <a:moveTo>
                  <a:pt x="4406743" y="749300"/>
                </a:moveTo>
                <a:lnTo>
                  <a:pt x="4382189" y="749300"/>
                </a:lnTo>
                <a:lnTo>
                  <a:pt x="4386799" y="762000"/>
                </a:lnTo>
                <a:lnTo>
                  <a:pt x="4407965" y="762000"/>
                </a:lnTo>
                <a:lnTo>
                  <a:pt x="4406743" y="749300"/>
                </a:lnTo>
                <a:close/>
              </a:path>
              <a:path w="4432934" h="2794000">
                <a:moveTo>
                  <a:pt x="45648" y="685800"/>
                </a:moveTo>
                <a:lnTo>
                  <a:pt x="43163" y="685800"/>
                </a:lnTo>
                <a:lnTo>
                  <a:pt x="36404" y="698500"/>
                </a:lnTo>
                <a:lnTo>
                  <a:pt x="15961" y="698500"/>
                </a:lnTo>
                <a:lnTo>
                  <a:pt x="11948" y="711200"/>
                </a:lnTo>
                <a:lnTo>
                  <a:pt x="8157" y="723900"/>
                </a:lnTo>
                <a:lnTo>
                  <a:pt x="6678" y="723900"/>
                </a:lnTo>
                <a:lnTo>
                  <a:pt x="7176" y="736600"/>
                </a:lnTo>
                <a:lnTo>
                  <a:pt x="2802" y="749300"/>
                </a:lnTo>
                <a:lnTo>
                  <a:pt x="50123" y="749300"/>
                </a:lnTo>
                <a:lnTo>
                  <a:pt x="49824" y="736600"/>
                </a:lnTo>
                <a:lnTo>
                  <a:pt x="33223" y="736600"/>
                </a:lnTo>
                <a:lnTo>
                  <a:pt x="33223" y="723900"/>
                </a:lnTo>
                <a:lnTo>
                  <a:pt x="42567" y="711200"/>
                </a:lnTo>
                <a:lnTo>
                  <a:pt x="43859" y="711200"/>
                </a:lnTo>
                <a:lnTo>
                  <a:pt x="48134" y="698500"/>
                </a:lnTo>
                <a:lnTo>
                  <a:pt x="45648" y="685800"/>
                </a:lnTo>
                <a:close/>
              </a:path>
              <a:path w="4432934" h="2794000">
                <a:moveTo>
                  <a:pt x="4397335" y="736600"/>
                </a:moveTo>
                <a:lnTo>
                  <a:pt x="4381154" y="736600"/>
                </a:lnTo>
                <a:lnTo>
                  <a:pt x="4387269" y="749300"/>
                </a:lnTo>
                <a:lnTo>
                  <a:pt x="4387928" y="749300"/>
                </a:lnTo>
                <a:lnTo>
                  <a:pt x="4397335" y="736600"/>
                </a:lnTo>
                <a:close/>
              </a:path>
              <a:path w="4432934" h="2794000">
                <a:moveTo>
                  <a:pt x="4407401" y="736600"/>
                </a:moveTo>
                <a:lnTo>
                  <a:pt x="4397335" y="736600"/>
                </a:lnTo>
                <a:lnTo>
                  <a:pt x="4387928" y="749300"/>
                </a:lnTo>
                <a:lnTo>
                  <a:pt x="4391314" y="749300"/>
                </a:lnTo>
                <a:lnTo>
                  <a:pt x="4407401" y="736600"/>
                </a:lnTo>
                <a:close/>
              </a:path>
              <a:path w="4432934" h="2794000">
                <a:moveTo>
                  <a:pt x="4427345" y="723900"/>
                </a:moveTo>
                <a:lnTo>
                  <a:pt x="4420924" y="723900"/>
                </a:lnTo>
                <a:lnTo>
                  <a:pt x="4416656" y="736600"/>
                </a:lnTo>
                <a:lnTo>
                  <a:pt x="4407401" y="736600"/>
                </a:lnTo>
                <a:lnTo>
                  <a:pt x="4391314" y="749300"/>
                </a:lnTo>
                <a:lnTo>
                  <a:pt x="4425557" y="749300"/>
                </a:lnTo>
                <a:lnTo>
                  <a:pt x="4429132" y="736600"/>
                </a:lnTo>
                <a:lnTo>
                  <a:pt x="4427345" y="723900"/>
                </a:lnTo>
                <a:close/>
              </a:path>
              <a:path w="4432934" h="2794000">
                <a:moveTo>
                  <a:pt x="4419725" y="723900"/>
                </a:moveTo>
                <a:lnTo>
                  <a:pt x="4400063" y="723900"/>
                </a:lnTo>
                <a:lnTo>
                  <a:pt x="4397994" y="736600"/>
                </a:lnTo>
                <a:lnTo>
                  <a:pt x="4410694" y="736600"/>
                </a:lnTo>
                <a:lnTo>
                  <a:pt x="4419725" y="723900"/>
                </a:lnTo>
                <a:close/>
              </a:path>
              <a:path w="4432934" h="2794000">
                <a:moveTo>
                  <a:pt x="4412387" y="711200"/>
                </a:moveTo>
                <a:lnTo>
                  <a:pt x="4385670" y="711200"/>
                </a:lnTo>
                <a:lnTo>
                  <a:pt x="4385294" y="723900"/>
                </a:lnTo>
                <a:lnTo>
                  <a:pt x="4412387" y="723900"/>
                </a:lnTo>
                <a:lnTo>
                  <a:pt x="4412387" y="711200"/>
                </a:lnTo>
                <a:close/>
              </a:path>
              <a:path w="4432934" h="2794000">
                <a:moveTo>
                  <a:pt x="13041" y="698500"/>
                </a:moveTo>
                <a:lnTo>
                  <a:pt x="8381" y="698500"/>
                </a:lnTo>
                <a:lnTo>
                  <a:pt x="10586" y="711200"/>
                </a:lnTo>
                <a:lnTo>
                  <a:pt x="13041" y="698500"/>
                </a:lnTo>
                <a:close/>
              </a:path>
              <a:path w="4432934" h="2794000">
                <a:moveTo>
                  <a:pt x="4421136" y="673100"/>
                </a:moveTo>
                <a:lnTo>
                  <a:pt x="4411352" y="698500"/>
                </a:lnTo>
                <a:lnTo>
                  <a:pt x="4393948" y="698500"/>
                </a:lnTo>
                <a:lnTo>
                  <a:pt x="4386987" y="711200"/>
                </a:lnTo>
                <a:lnTo>
                  <a:pt x="4420571" y="711200"/>
                </a:lnTo>
                <a:lnTo>
                  <a:pt x="4426968" y="698500"/>
                </a:lnTo>
                <a:lnTo>
                  <a:pt x="4426498" y="685800"/>
                </a:lnTo>
                <a:lnTo>
                  <a:pt x="4423770" y="685800"/>
                </a:lnTo>
                <a:lnTo>
                  <a:pt x="4421136" y="673100"/>
                </a:lnTo>
                <a:close/>
              </a:path>
              <a:path w="4432934" h="2794000">
                <a:moveTo>
                  <a:pt x="19255" y="685800"/>
                </a:moveTo>
                <a:lnTo>
                  <a:pt x="5288" y="685800"/>
                </a:lnTo>
                <a:lnTo>
                  <a:pt x="6569" y="698500"/>
                </a:lnTo>
                <a:lnTo>
                  <a:pt x="16027" y="698500"/>
                </a:lnTo>
                <a:lnTo>
                  <a:pt x="19255" y="685800"/>
                </a:lnTo>
                <a:close/>
              </a:path>
              <a:path w="4432934" h="2794000">
                <a:moveTo>
                  <a:pt x="35111" y="685800"/>
                </a:moveTo>
                <a:lnTo>
                  <a:pt x="23380" y="685800"/>
                </a:lnTo>
                <a:lnTo>
                  <a:pt x="22893" y="698500"/>
                </a:lnTo>
                <a:lnTo>
                  <a:pt x="36404" y="698500"/>
                </a:lnTo>
                <a:lnTo>
                  <a:pt x="35111" y="685800"/>
                </a:lnTo>
                <a:close/>
              </a:path>
              <a:path w="4432934" h="2794000">
                <a:moveTo>
                  <a:pt x="4413328" y="685800"/>
                </a:moveTo>
                <a:lnTo>
                  <a:pt x="4398652" y="685800"/>
                </a:lnTo>
                <a:lnTo>
                  <a:pt x="4399028" y="698500"/>
                </a:lnTo>
                <a:lnTo>
                  <a:pt x="4404673" y="698500"/>
                </a:lnTo>
                <a:lnTo>
                  <a:pt x="4413328" y="685800"/>
                </a:lnTo>
                <a:close/>
              </a:path>
              <a:path w="4432934" h="2794000">
                <a:moveTo>
                  <a:pt x="46445" y="673100"/>
                </a:moveTo>
                <a:lnTo>
                  <a:pt x="6654" y="673100"/>
                </a:lnTo>
                <a:lnTo>
                  <a:pt x="5365" y="685800"/>
                </a:lnTo>
                <a:lnTo>
                  <a:pt x="33919" y="685800"/>
                </a:lnTo>
                <a:lnTo>
                  <a:pt x="46445" y="673100"/>
                </a:lnTo>
                <a:close/>
              </a:path>
              <a:path w="4432934" h="2794000">
                <a:moveTo>
                  <a:pt x="4417749" y="673100"/>
                </a:moveTo>
                <a:lnTo>
                  <a:pt x="4384447" y="673100"/>
                </a:lnTo>
                <a:lnTo>
                  <a:pt x="4387551" y="685800"/>
                </a:lnTo>
                <a:lnTo>
                  <a:pt x="4416056" y="685800"/>
                </a:lnTo>
                <a:lnTo>
                  <a:pt x="4417749" y="673100"/>
                </a:lnTo>
                <a:close/>
              </a:path>
              <a:path w="4432934" h="2794000">
                <a:moveTo>
                  <a:pt x="50421" y="660400"/>
                </a:moveTo>
                <a:lnTo>
                  <a:pt x="8468" y="660400"/>
                </a:lnTo>
                <a:lnTo>
                  <a:pt x="8055" y="673100"/>
                </a:lnTo>
                <a:lnTo>
                  <a:pt x="47736" y="673100"/>
                </a:lnTo>
                <a:lnTo>
                  <a:pt x="50421" y="660400"/>
                </a:lnTo>
                <a:close/>
              </a:path>
              <a:path w="4432934" h="2794000">
                <a:moveTo>
                  <a:pt x="4428380" y="660400"/>
                </a:moveTo>
                <a:lnTo>
                  <a:pt x="4386799" y="660400"/>
                </a:lnTo>
                <a:lnTo>
                  <a:pt x="4383788" y="673100"/>
                </a:lnTo>
                <a:lnTo>
                  <a:pt x="4423017" y="673100"/>
                </a:lnTo>
                <a:lnTo>
                  <a:pt x="4428380" y="660400"/>
                </a:lnTo>
                <a:close/>
              </a:path>
              <a:path w="4432934" h="2794000">
                <a:moveTo>
                  <a:pt x="46941" y="622300"/>
                </a:moveTo>
                <a:lnTo>
                  <a:pt x="16521" y="622300"/>
                </a:lnTo>
                <a:lnTo>
                  <a:pt x="12743" y="635000"/>
                </a:lnTo>
                <a:lnTo>
                  <a:pt x="4592" y="635000"/>
                </a:lnTo>
                <a:lnTo>
                  <a:pt x="5982" y="647700"/>
                </a:lnTo>
                <a:lnTo>
                  <a:pt x="7275" y="660400"/>
                </a:lnTo>
                <a:lnTo>
                  <a:pt x="15924" y="647700"/>
                </a:lnTo>
                <a:lnTo>
                  <a:pt x="35807" y="647700"/>
                </a:lnTo>
                <a:lnTo>
                  <a:pt x="40082" y="635000"/>
                </a:lnTo>
                <a:lnTo>
                  <a:pt x="46941" y="622300"/>
                </a:lnTo>
                <a:close/>
              </a:path>
              <a:path w="4432934" h="2794000">
                <a:moveTo>
                  <a:pt x="45947" y="635000"/>
                </a:moveTo>
                <a:lnTo>
                  <a:pt x="35807" y="647700"/>
                </a:lnTo>
                <a:lnTo>
                  <a:pt x="15924" y="647700"/>
                </a:lnTo>
                <a:lnTo>
                  <a:pt x="16521" y="660400"/>
                </a:lnTo>
                <a:lnTo>
                  <a:pt x="48830" y="660400"/>
                </a:lnTo>
                <a:lnTo>
                  <a:pt x="45947" y="635000"/>
                </a:lnTo>
                <a:close/>
              </a:path>
              <a:path w="4432934" h="2794000">
                <a:moveTo>
                  <a:pt x="4424711" y="622300"/>
                </a:moveTo>
                <a:lnTo>
                  <a:pt x="4396300" y="622300"/>
                </a:lnTo>
                <a:lnTo>
                  <a:pt x="4388868" y="635000"/>
                </a:lnTo>
                <a:lnTo>
                  <a:pt x="4388492" y="647700"/>
                </a:lnTo>
                <a:lnTo>
                  <a:pt x="4399028" y="647700"/>
                </a:lnTo>
                <a:lnTo>
                  <a:pt x="4389809" y="660400"/>
                </a:lnTo>
                <a:lnTo>
                  <a:pt x="4422735" y="660400"/>
                </a:lnTo>
                <a:lnTo>
                  <a:pt x="4424116" y="647700"/>
                </a:lnTo>
                <a:lnTo>
                  <a:pt x="4425029" y="635000"/>
                </a:lnTo>
                <a:lnTo>
                  <a:pt x="4425289" y="635000"/>
                </a:lnTo>
                <a:lnTo>
                  <a:pt x="4424711" y="622300"/>
                </a:lnTo>
                <a:close/>
              </a:path>
              <a:path w="4432934" h="2794000">
                <a:moveTo>
                  <a:pt x="16521" y="622300"/>
                </a:moveTo>
                <a:lnTo>
                  <a:pt x="10953" y="622300"/>
                </a:lnTo>
                <a:lnTo>
                  <a:pt x="11550" y="635000"/>
                </a:lnTo>
                <a:lnTo>
                  <a:pt x="16521" y="622300"/>
                </a:lnTo>
                <a:close/>
              </a:path>
              <a:path w="4432934" h="2794000">
                <a:moveTo>
                  <a:pt x="11550" y="596900"/>
                </a:moveTo>
                <a:lnTo>
                  <a:pt x="7772" y="622300"/>
                </a:lnTo>
                <a:lnTo>
                  <a:pt x="48234" y="622300"/>
                </a:lnTo>
                <a:lnTo>
                  <a:pt x="44952" y="609600"/>
                </a:lnTo>
                <a:lnTo>
                  <a:pt x="14036" y="609600"/>
                </a:lnTo>
                <a:lnTo>
                  <a:pt x="11550" y="596900"/>
                </a:lnTo>
                <a:close/>
              </a:path>
              <a:path w="4432934" h="2794000">
                <a:moveTo>
                  <a:pt x="4415680" y="596900"/>
                </a:moveTo>
                <a:lnTo>
                  <a:pt x="4384917" y="596900"/>
                </a:lnTo>
                <a:lnTo>
                  <a:pt x="4385482" y="609600"/>
                </a:lnTo>
                <a:lnTo>
                  <a:pt x="4385952" y="622300"/>
                </a:lnTo>
                <a:lnTo>
                  <a:pt x="4396583" y="609600"/>
                </a:lnTo>
                <a:lnTo>
                  <a:pt x="4415021" y="609600"/>
                </a:lnTo>
                <a:lnTo>
                  <a:pt x="4415680" y="596900"/>
                </a:lnTo>
                <a:close/>
              </a:path>
              <a:path w="4432934" h="2794000">
                <a:moveTo>
                  <a:pt x="4425181" y="596900"/>
                </a:moveTo>
                <a:lnTo>
                  <a:pt x="4419066" y="609600"/>
                </a:lnTo>
                <a:lnTo>
                  <a:pt x="4396959" y="609600"/>
                </a:lnTo>
                <a:lnTo>
                  <a:pt x="4396677" y="622300"/>
                </a:lnTo>
                <a:lnTo>
                  <a:pt x="4426592" y="622300"/>
                </a:lnTo>
                <a:lnTo>
                  <a:pt x="4425557" y="609600"/>
                </a:lnTo>
                <a:lnTo>
                  <a:pt x="4425181" y="596900"/>
                </a:lnTo>
                <a:close/>
              </a:path>
              <a:path w="4432934" h="2794000">
                <a:moveTo>
                  <a:pt x="46941" y="571500"/>
                </a:moveTo>
                <a:lnTo>
                  <a:pt x="5982" y="571500"/>
                </a:lnTo>
                <a:lnTo>
                  <a:pt x="6579" y="584200"/>
                </a:lnTo>
                <a:lnTo>
                  <a:pt x="15228" y="584200"/>
                </a:lnTo>
                <a:lnTo>
                  <a:pt x="15228" y="596900"/>
                </a:lnTo>
                <a:lnTo>
                  <a:pt x="14036" y="609600"/>
                </a:lnTo>
                <a:lnTo>
                  <a:pt x="37000" y="609600"/>
                </a:lnTo>
                <a:lnTo>
                  <a:pt x="48234" y="596900"/>
                </a:lnTo>
                <a:lnTo>
                  <a:pt x="49427" y="584200"/>
                </a:lnTo>
                <a:lnTo>
                  <a:pt x="46941" y="571500"/>
                </a:lnTo>
                <a:close/>
              </a:path>
              <a:path w="4432934" h="2794000">
                <a:moveTo>
                  <a:pt x="4424052" y="584200"/>
                </a:moveTo>
                <a:lnTo>
                  <a:pt x="4399781" y="584200"/>
                </a:lnTo>
                <a:lnTo>
                  <a:pt x="4399311" y="596900"/>
                </a:lnTo>
                <a:lnTo>
                  <a:pt x="4418408" y="596900"/>
                </a:lnTo>
                <a:lnTo>
                  <a:pt x="4424052" y="584200"/>
                </a:lnTo>
                <a:close/>
              </a:path>
              <a:path w="4432934" h="2794000">
                <a:moveTo>
                  <a:pt x="4423770" y="571500"/>
                </a:moveTo>
                <a:lnTo>
                  <a:pt x="4385011" y="571500"/>
                </a:lnTo>
                <a:lnTo>
                  <a:pt x="4385764" y="584200"/>
                </a:lnTo>
                <a:lnTo>
                  <a:pt x="4424711" y="584200"/>
                </a:lnTo>
                <a:lnTo>
                  <a:pt x="4423770" y="571500"/>
                </a:lnTo>
                <a:close/>
              </a:path>
              <a:path w="4432934" h="2794000">
                <a:moveTo>
                  <a:pt x="33322" y="558800"/>
                </a:moveTo>
                <a:lnTo>
                  <a:pt x="8468" y="558800"/>
                </a:lnTo>
                <a:lnTo>
                  <a:pt x="4691" y="571500"/>
                </a:lnTo>
                <a:lnTo>
                  <a:pt x="33322" y="571500"/>
                </a:lnTo>
                <a:lnTo>
                  <a:pt x="33322" y="558800"/>
                </a:lnTo>
                <a:close/>
              </a:path>
              <a:path w="4432934" h="2794000">
                <a:moveTo>
                  <a:pt x="4397711" y="558800"/>
                </a:moveTo>
                <a:lnTo>
                  <a:pt x="4388963" y="558800"/>
                </a:lnTo>
                <a:lnTo>
                  <a:pt x="4389621" y="571500"/>
                </a:lnTo>
                <a:lnTo>
                  <a:pt x="4397711" y="558800"/>
                </a:lnTo>
                <a:close/>
              </a:path>
              <a:path w="4432934" h="2794000">
                <a:moveTo>
                  <a:pt x="4425745" y="558800"/>
                </a:moveTo>
                <a:lnTo>
                  <a:pt x="4398370" y="558800"/>
                </a:lnTo>
                <a:lnTo>
                  <a:pt x="4397994" y="571500"/>
                </a:lnTo>
                <a:lnTo>
                  <a:pt x="4426686" y="571500"/>
                </a:lnTo>
                <a:lnTo>
                  <a:pt x="4425745" y="558800"/>
                </a:lnTo>
                <a:close/>
              </a:path>
              <a:path w="4432934" h="2794000">
                <a:moveTo>
                  <a:pt x="51315" y="533400"/>
                </a:moveTo>
                <a:lnTo>
                  <a:pt x="9065" y="533400"/>
                </a:lnTo>
                <a:lnTo>
                  <a:pt x="10953" y="546100"/>
                </a:lnTo>
                <a:lnTo>
                  <a:pt x="17713" y="546100"/>
                </a:lnTo>
                <a:lnTo>
                  <a:pt x="12147" y="558800"/>
                </a:lnTo>
                <a:lnTo>
                  <a:pt x="48234" y="558800"/>
                </a:lnTo>
                <a:lnTo>
                  <a:pt x="48234" y="546100"/>
                </a:lnTo>
                <a:lnTo>
                  <a:pt x="51315" y="533400"/>
                </a:lnTo>
                <a:close/>
              </a:path>
              <a:path w="4432934" h="2794000">
                <a:moveTo>
                  <a:pt x="4425369" y="546100"/>
                </a:moveTo>
                <a:lnTo>
                  <a:pt x="4386893" y="546100"/>
                </a:lnTo>
                <a:lnTo>
                  <a:pt x="4385576" y="558800"/>
                </a:lnTo>
                <a:lnTo>
                  <a:pt x="4423676" y="558800"/>
                </a:lnTo>
                <a:lnTo>
                  <a:pt x="4425369" y="546100"/>
                </a:lnTo>
                <a:close/>
              </a:path>
              <a:path w="4432934" h="2794000">
                <a:moveTo>
                  <a:pt x="4425369" y="520700"/>
                </a:moveTo>
                <a:lnTo>
                  <a:pt x="4385576" y="520700"/>
                </a:lnTo>
                <a:lnTo>
                  <a:pt x="4385294" y="533400"/>
                </a:lnTo>
                <a:lnTo>
                  <a:pt x="4395642" y="533400"/>
                </a:lnTo>
                <a:lnTo>
                  <a:pt x="4399969" y="546100"/>
                </a:lnTo>
                <a:lnTo>
                  <a:pt x="4426686" y="546100"/>
                </a:lnTo>
                <a:lnTo>
                  <a:pt x="4425369" y="520700"/>
                </a:lnTo>
                <a:close/>
              </a:path>
              <a:path w="4432934" h="2794000">
                <a:moveTo>
                  <a:pt x="45530" y="508000"/>
                </a:moveTo>
                <a:lnTo>
                  <a:pt x="5894" y="508000"/>
                </a:lnTo>
                <a:lnTo>
                  <a:pt x="7972" y="520700"/>
                </a:lnTo>
                <a:lnTo>
                  <a:pt x="11567" y="533400"/>
                </a:lnTo>
                <a:lnTo>
                  <a:pt x="27186" y="533400"/>
                </a:lnTo>
                <a:lnTo>
                  <a:pt x="37252" y="520700"/>
                </a:lnTo>
                <a:lnTo>
                  <a:pt x="47600" y="520700"/>
                </a:lnTo>
                <a:lnTo>
                  <a:pt x="45530" y="508000"/>
                </a:lnTo>
                <a:close/>
              </a:path>
              <a:path w="4432934" h="2794000">
                <a:moveTo>
                  <a:pt x="44685" y="523122"/>
                </a:moveTo>
                <a:lnTo>
                  <a:pt x="35111" y="533400"/>
                </a:lnTo>
                <a:lnTo>
                  <a:pt x="47882" y="533400"/>
                </a:lnTo>
                <a:lnTo>
                  <a:pt x="44685" y="523122"/>
                </a:lnTo>
                <a:close/>
              </a:path>
              <a:path w="4432934" h="2794000">
                <a:moveTo>
                  <a:pt x="47600" y="520700"/>
                </a:moveTo>
                <a:lnTo>
                  <a:pt x="46941" y="520700"/>
                </a:lnTo>
                <a:lnTo>
                  <a:pt x="44685" y="523122"/>
                </a:lnTo>
                <a:lnTo>
                  <a:pt x="47882" y="533400"/>
                </a:lnTo>
                <a:lnTo>
                  <a:pt x="47600" y="520700"/>
                </a:lnTo>
                <a:close/>
              </a:path>
              <a:path w="4432934" h="2794000">
                <a:moveTo>
                  <a:pt x="48234" y="520700"/>
                </a:moveTo>
                <a:lnTo>
                  <a:pt x="47600" y="520700"/>
                </a:lnTo>
                <a:lnTo>
                  <a:pt x="47882" y="533400"/>
                </a:lnTo>
                <a:lnTo>
                  <a:pt x="49427" y="533400"/>
                </a:lnTo>
                <a:lnTo>
                  <a:pt x="48234" y="520700"/>
                </a:lnTo>
                <a:close/>
              </a:path>
              <a:path w="4432934" h="2794000">
                <a:moveTo>
                  <a:pt x="46941" y="520700"/>
                </a:moveTo>
                <a:lnTo>
                  <a:pt x="43931" y="520700"/>
                </a:lnTo>
                <a:lnTo>
                  <a:pt x="44685" y="523122"/>
                </a:lnTo>
                <a:lnTo>
                  <a:pt x="46941" y="520700"/>
                </a:lnTo>
                <a:close/>
              </a:path>
              <a:path w="4432934" h="2794000">
                <a:moveTo>
                  <a:pt x="4396488" y="508000"/>
                </a:moveTo>
                <a:lnTo>
                  <a:pt x="4388304" y="508000"/>
                </a:lnTo>
                <a:lnTo>
                  <a:pt x="4390280" y="520700"/>
                </a:lnTo>
                <a:lnTo>
                  <a:pt x="4396488" y="508000"/>
                </a:lnTo>
                <a:close/>
              </a:path>
              <a:path w="4432934" h="2794000">
                <a:moveTo>
                  <a:pt x="4420007" y="508000"/>
                </a:moveTo>
                <a:lnTo>
                  <a:pt x="4396488" y="508000"/>
                </a:lnTo>
                <a:lnTo>
                  <a:pt x="4395265" y="520700"/>
                </a:lnTo>
                <a:lnTo>
                  <a:pt x="4416997" y="520700"/>
                </a:lnTo>
                <a:lnTo>
                  <a:pt x="4420007" y="508000"/>
                </a:lnTo>
                <a:close/>
              </a:path>
              <a:path w="4432934" h="2794000">
                <a:moveTo>
                  <a:pt x="38569" y="495300"/>
                </a:moveTo>
                <a:lnTo>
                  <a:pt x="11852" y="495300"/>
                </a:lnTo>
                <a:lnTo>
                  <a:pt x="7148" y="508000"/>
                </a:lnTo>
                <a:lnTo>
                  <a:pt x="37346" y="508000"/>
                </a:lnTo>
                <a:lnTo>
                  <a:pt x="38569" y="495300"/>
                </a:lnTo>
                <a:close/>
              </a:path>
              <a:path w="4432934" h="2794000">
                <a:moveTo>
                  <a:pt x="4426686" y="495300"/>
                </a:moveTo>
                <a:lnTo>
                  <a:pt x="4385952" y="495300"/>
                </a:lnTo>
                <a:lnTo>
                  <a:pt x="4386234" y="508000"/>
                </a:lnTo>
                <a:lnTo>
                  <a:pt x="4421983" y="508000"/>
                </a:lnTo>
                <a:lnTo>
                  <a:pt x="4426686" y="495300"/>
                </a:lnTo>
                <a:close/>
              </a:path>
              <a:path w="4432934" h="2794000">
                <a:moveTo>
                  <a:pt x="46565" y="457200"/>
                </a:moveTo>
                <a:lnTo>
                  <a:pt x="6866" y="457200"/>
                </a:lnTo>
                <a:lnTo>
                  <a:pt x="7148" y="469900"/>
                </a:lnTo>
                <a:lnTo>
                  <a:pt x="8465" y="482600"/>
                </a:lnTo>
                <a:lnTo>
                  <a:pt x="9688" y="495300"/>
                </a:lnTo>
                <a:lnTo>
                  <a:pt x="19848" y="482600"/>
                </a:lnTo>
                <a:lnTo>
                  <a:pt x="38193" y="482600"/>
                </a:lnTo>
                <a:lnTo>
                  <a:pt x="33865" y="469900"/>
                </a:lnTo>
                <a:lnTo>
                  <a:pt x="48259" y="469900"/>
                </a:lnTo>
                <a:lnTo>
                  <a:pt x="46565" y="457200"/>
                </a:lnTo>
                <a:close/>
              </a:path>
              <a:path w="4432934" h="2794000">
                <a:moveTo>
                  <a:pt x="48917" y="482600"/>
                </a:moveTo>
                <a:lnTo>
                  <a:pt x="19848" y="482600"/>
                </a:lnTo>
                <a:lnTo>
                  <a:pt x="16838" y="495300"/>
                </a:lnTo>
                <a:lnTo>
                  <a:pt x="48541" y="495300"/>
                </a:lnTo>
                <a:lnTo>
                  <a:pt x="48917" y="482600"/>
                </a:lnTo>
                <a:close/>
              </a:path>
              <a:path w="4432934" h="2794000">
                <a:moveTo>
                  <a:pt x="4401663" y="482600"/>
                </a:moveTo>
                <a:lnTo>
                  <a:pt x="4389151" y="482600"/>
                </a:lnTo>
                <a:lnTo>
                  <a:pt x="4384447" y="495300"/>
                </a:lnTo>
                <a:lnTo>
                  <a:pt x="4390280" y="495300"/>
                </a:lnTo>
                <a:lnTo>
                  <a:pt x="4399124" y="488949"/>
                </a:lnTo>
                <a:lnTo>
                  <a:pt x="4401663" y="482600"/>
                </a:lnTo>
                <a:close/>
              </a:path>
              <a:path w="4432934" h="2794000">
                <a:moveTo>
                  <a:pt x="4425863" y="482600"/>
                </a:moveTo>
                <a:lnTo>
                  <a:pt x="4407965" y="482600"/>
                </a:lnTo>
                <a:lnTo>
                  <a:pt x="4399124" y="488949"/>
                </a:lnTo>
                <a:lnTo>
                  <a:pt x="4396583" y="495300"/>
                </a:lnTo>
                <a:lnTo>
                  <a:pt x="4427942" y="495300"/>
                </a:lnTo>
                <a:lnTo>
                  <a:pt x="4425863" y="482600"/>
                </a:lnTo>
                <a:close/>
              </a:path>
              <a:path w="4432934" h="2794000">
                <a:moveTo>
                  <a:pt x="4415580" y="469900"/>
                </a:moveTo>
                <a:lnTo>
                  <a:pt x="4398558" y="469900"/>
                </a:lnTo>
                <a:lnTo>
                  <a:pt x="4395642" y="482600"/>
                </a:lnTo>
                <a:lnTo>
                  <a:pt x="4401663" y="482600"/>
                </a:lnTo>
                <a:lnTo>
                  <a:pt x="4399124" y="488949"/>
                </a:lnTo>
                <a:lnTo>
                  <a:pt x="4407965" y="482600"/>
                </a:lnTo>
                <a:lnTo>
                  <a:pt x="4412255" y="479024"/>
                </a:lnTo>
                <a:lnTo>
                  <a:pt x="4415580" y="469900"/>
                </a:lnTo>
                <a:close/>
              </a:path>
              <a:path w="4432934" h="2794000">
                <a:moveTo>
                  <a:pt x="48259" y="469900"/>
                </a:moveTo>
                <a:lnTo>
                  <a:pt x="33865" y="469900"/>
                </a:lnTo>
                <a:lnTo>
                  <a:pt x="42520" y="482600"/>
                </a:lnTo>
                <a:lnTo>
                  <a:pt x="46943" y="482600"/>
                </a:lnTo>
                <a:lnTo>
                  <a:pt x="48259" y="469900"/>
                </a:lnTo>
                <a:close/>
              </a:path>
              <a:path w="4432934" h="2794000">
                <a:moveTo>
                  <a:pt x="4419725" y="472800"/>
                </a:moveTo>
                <a:lnTo>
                  <a:pt x="4412255" y="479024"/>
                </a:lnTo>
                <a:lnTo>
                  <a:pt x="4410953" y="482600"/>
                </a:lnTo>
                <a:lnTo>
                  <a:pt x="4422268" y="482600"/>
                </a:lnTo>
                <a:lnTo>
                  <a:pt x="4419725" y="472800"/>
                </a:lnTo>
                <a:close/>
              </a:path>
              <a:path w="4432934" h="2794000">
                <a:moveTo>
                  <a:pt x="4418972" y="469900"/>
                </a:moveTo>
                <a:lnTo>
                  <a:pt x="4415580" y="469900"/>
                </a:lnTo>
                <a:lnTo>
                  <a:pt x="4412255" y="479024"/>
                </a:lnTo>
                <a:lnTo>
                  <a:pt x="4419725" y="472800"/>
                </a:lnTo>
                <a:lnTo>
                  <a:pt x="4418972" y="469900"/>
                </a:lnTo>
                <a:close/>
              </a:path>
              <a:path w="4432934" h="2794000">
                <a:moveTo>
                  <a:pt x="4423205" y="469900"/>
                </a:moveTo>
                <a:lnTo>
                  <a:pt x="4418972" y="469900"/>
                </a:lnTo>
                <a:lnTo>
                  <a:pt x="4419725" y="472800"/>
                </a:lnTo>
                <a:lnTo>
                  <a:pt x="4423205" y="469900"/>
                </a:lnTo>
                <a:close/>
              </a:path>
              <a:path w="4432934" h="2794000">
                <a:moveTo>
                  <a:pt x="4430920" y="444500"/>
                </a:moveTo>
                <a:lnTo>
                  <a:pt x="4383883" y="444500"/>
                </a:lnTo>
                <a:lnTo>
                  <a:pt x="4385576" y="457200"/>
                </a:lnTo>
                <a:lnTo>
                  <a:pt x="4404391" y="457200"/>
                </a:lnTo>
                <a:lnTo>
                  <a:pt x="4401474" y="469900"/>
                </a:lnTo>
                <a:lnTo>
                  <a:pt x="4424428" y="469900"/>
                </a:lnTo>
                <a:lnTo>
                  <a:pt x="4430920" y="457200"/>
                </a:lnTo>
                <a:lnTo>
                  <a:pt x="4430920" y="444500"/>
                </a:lnTo>
                <a:close/>
              </a:path>
              <a:path w="4432934" h="2794000">
                <a:moveTo>
                  <a:pt x="48823" y="444500"/>
                </a:moveTo>
                <a:lnTo>
                  <a:pt x="13827" y="444500"/>
                </a:lnTo>
                <a:lnTo>
                  <a:pt x="10159" y="457200"/>
                </a:lnTo>
                <a:lnTo>
                  <a:pt x="35841" y="457200"/>
                </a:lnTo>
                <a:lnTo>
                  <a:pt x="48823" y="444500"/>
                </a:lnTo>
                <a:close/>
              </a:path>
              <a:path w="4432934" h="2794000">
                <a:moveTo>
                  <a:pt x="11099" y="431800"/>
                </a:moveTo>
                <a:lnTo>
                  <a:pt x="7148" y="431800"/>
                </a:lnTo>
                <a:lnTo>
                  <a:pt x="8089" y="444500"/>
                </a:lnTo>
                <a:lnTo>
                  <a:pt x="21165" y="444500"/>
                </a:lnTo>
                <a:lnTo>
                  <a:pt x="11099" y="431800"/>
                </a:lnTo>
                <a:close/>
              </a:path>
              <a:path w="4432934" h="2794000">
                <a:moveTo>
                  <a:pt x="14674" y="431800"/>
                </a:moveTo>
                <a:lnTo>
                  <a:pt x="11099" y="431800"/>
                </a:lnTo>
                <a:lnTo>
                  <a:pt x="21165" y="444500"/>
                </a:lnTo>
                <a:lnTo>
                  <a:pt x="14674" y="431800"/>
                </a:lnTo>
                <a:close/>
              </a:path>
              <a:path w="4432934" h="2794000">
                <a:moveTo>
                  <a:pt x="44119" y="431800"/>
                </a:moveTo>
                <a:lnTo>
                  <a:pt x="14674" y="431800"/>
                </a:lnTo>
                <a:lnTo>
                  <a:pt x="21165" y="444500"/>
                </a:lnTo>
                <a:lnTo>
                  <a:pt x="47506" y="444500"/>
                </a:lnTo>
                <a:lnTo>
                  <a:pt x="44119" y="431800"/>
                </a:lnTo>
                <a:close/>
              </a:path>
              <a:path w="4432934" h="2794000">
                <a:moveTo>
                  <a:pt x="4416808" y="431800"/>
                </a:moveTo>
                <a:lnTo>
                  <a:pt x="4390280" y="431800"/>
                </a:lnTo>
                <a:lnTo>
                  <a:pt x="4386234" y="444500"/>
                </a:lnTo>
                <a:lnTo>
                  <a:pt x="4413798" y="444500"/>
                </a:lnTo>
                <a:lnTo>
                  <a:pt x="4416808" y="431800"/>
                </a:lnTo>
                <a:close/>
              </a:path>
              <a:path w="4432934" h="2794000">
                <a:moveTo>
                  <a:pt x="34524" y="419100"/>
                </a:moveTo>
                <a:lnTo>
                  <a:pt x="9124" y="419100"/>
                </a:lnTo>
                <a:lnTo>
                  <a:pt x="10066" y="431800"/>
                </a:lnTo>
                <a:lnTo>
                  <a:pt x="34053" y="431800"/>
                </a:lnTo>
                <a:lnTo>
                  <a:pt x="34524" y="419100"/>
                </a:lnTo>
                <a:close/>
              </a:path>
              <a:path w="4432934" h="2794000">
                <a:moveTo>
                  <a:pt x="48917" y="419100"/>
                </a:moveTo>
                <a:lnTo>
                  <a:pt x="34524" y="419100"/>
                </a:lnTo>
                <a:lnTo>
                  <a:pt x="42238" y="431800"/>
                </a:lnTo>
                <a:lnTo>
                  <a:pt x="49858" y="431800"/>
                </a:lnTo>
                <a:lnTo>
                  <a:pt x="48917" y="419100"/>
                </a:lnTo>
                <a:close/>
              </a:path>
              <a:path w="4432934" h="2794000">
                <a:moveTo>
                  <a:pt x="4432613" y="406400"/>
                </a:moveTo>
                <a:lnTo>
                  <a:pt x="4424993" y="406400"/>
                </a:lnTo>
                <a:lnTo>
                  <a:pt x="4418502" y="419100"/>
                </a:lnTo>
                <a:lnTo>
                  <a:pt x="4401474" y="419100"/>
                </a:lnTo>
                <a:lnTo>
                  <a:pt x="4396206" y="431800"/>
                </a:lnTo>
                <a:lnTo>
                  <a:pt x="4431484" y="431800"/>
                </a:lnTo>
                <a:lnTo>
                  <a:pt x="4432613" y="406400"/>
                </a:lnTo>
                <a:close/>
              </a:path>
              <a:path w="4432934" h="2794000">
                <a:moveTo>
                  <a:pt x="47882" y="406400"/>
                </a:moveTo>
                <a:lnTo>
                  <a:pt x="18813" y="406400"/>
                </a:lnTo>
                <a:lnTo>
                  <a:pt x="18155" y="419100"/>
                </a:lnTo>
                <a:lnTo>
                  <a:pt x="48353" y="419100"/>
                </a:lnTo>
                <a:lnTo>
                  <a:pt x="47882" y="406400"/>
                </a:lnTo>
                <a:close/>
              </a:path>
              <a:path w="4432934" h="2794000">
                <a:moveTo>
                  <a:pt x="4432048" y="381000"/>
                </a:moveTo>
                <a:lnTo>
                  <a:pt x="4401474" y="381000"/>
                </a:lnTo>
                <a:lnTo>
                  <a:pt x="4398558" y="393700"/>
                </a:lnTo>
                <a:lnTo>
                  <a:pt x="4394419" y="406400"/>
                </a:lnTo>
                <a:lnTo>
                  <a:pt x="4388586" y="419100"/>
                </a:lnTo>
                <a:lnTo>
                  <a:pt x="4412669" y="419100"/>
                </a:lnTo>
                <a:lnTo>
                  <a:pt x="4413234" y="406400"/>
                </a:lnTo>
                <a:lnTo>
                  <a:pt x="4416714" y="406400"/>
                </a:lnTo>
                <a:lnTo>
                  <a:pt x="4419725" y="393700"/>
                </a:lnTo>
                <a:lnTo>
                  <a:pt x="4428568" y="393700"/>
                </a:lnTo>
                <a:lnTo>
                  <a:pt x="4432048" y="381000"/>
                </a:lnTo>
                <a:close/>
              </a:path>
              <a:path w="4432934" h="2794000">
                <a:moveTo>
                  <a:pt x="45342" y="368300"/>
                </a:moveTo>
                <a:lnTo>
                  <a:pt x="42896" y="381000"/>
                </a:lnTo>
                <a:lnTo>
                  <a:pt x="7242" y="381000"/>
                </a:lnTo>
                <a:lnTo>
                  <a:pt x="8277" y="406400"/>
                </a:lnTo>
                <a:lnTo>
                  <a:pt x="36876" y="406400"/>
                </a:lnTo>
                <a:lnTo>
                  <a:pt x="37158" y="393700"/>
                </a:lnTo>
                <a:lnTo>
                  <a:pt x="44966" y="393700"/>
                </a:lnTo>
                <a:lnTo>
                  <a:pt x="45342" y="368300"/>
                </a:lnTo>
                <a:close/>
              </a:path>
              <a:path w="4432934" h="2794000">
                <a:moveTo>
                  <a:pt x="47036" y="355600"/>
                </a:moveTo>
                <a:lnTo>
                  <a:pt x="9720" y="355600"/>
                </a:lnTo>
                <a:lnTo>
                  <a:pt x="8807" y="368300"/>
                </a:lnTo>
                <a:lnTo>
                  <a:pt x="8547" y="381000"/>
                </a:lnTo>
                <a:lnTo>
                  <a:pt x="42896" y="381000"/>
                </a:lnTo>
                <a:lnTo>
                  <a:pt x="38851" y="368300"/>
                </a:lnTo>
                <a:lnTo>
                  <a:pt x="44025" y="368300"/>
                </a:lnTo>
                <a:lnTo>
                  <a:pt x="47036" y="355600"/>
                </a:lnTo>
                <a:close/>
              </a:path>
              <a:path w="4432934" h="2794000">
                <a:moveTo>
                  <a:pt x="4398558" y="368300"/>
                </a:moveTo>
                <a:lnTo>
                  <a:pt x="4382095" y="368300"/>
                </a:lnTo>
                <a:lnTo>
                  <a:pt x="4384447" y="381000"/>
                </a:lnTo>
                <a:lnTo>
                  <a:pt x="4387928" y="381000"/>
                </a:lnTo>
                <a:lnTo>
                  <a:pt x="4398558" y="368300"/>
                </a:lnTo>
                <a:close/>
              </a:path>
              <a:path w="4432934" h="2794000">
                <a:moveTo>
                  <a:pt x="4419725" y="368300"/>
                </a:moveTo>
                <a:lnTo>
                  <a:pt x="4398558" y="368300"/>
                </a:lnTo>
                <a:lnTo>
                  <a:pt x="4394419" y="381000"/>
                </a:lnTo>
                <a:lnTo>
                  <a:pt x="4419066" y="381000"/>
                </a:lnTo>
                <a:lnTo>
                  <a:pt x="4419725" y="368300"/>
                </a:lnTo>
                <a:close/>
              </a:path>
              <a:path w="4432934" h="2794000">
                <a:moveTo>
                  <a:pt x="4431484" y="368300"/>
                </a:moveTo>
                <a:lnTo>
                  <a:pt x="4424993" y="381000"/>
                </a:lnTo>
                <a:lnTo>
                  <a:pt x="4430825" y="381000"/>
                </a:lnTo>
                <a:lnTo>
                  <a:pt x="4431484" y="368300"/>
                </a:lnTo>
                <a:close/>
              </a:path>
              <a:path w="4432934" h="2794000">
                <a:moveTo>
                  <a:pt x="4431384" y="342900"/>
                </a:moveTo>
                <a:lnTo>
                  <a:pt x="4395642" y="342900"/>
                </a:lnTo>
                <a:lnTo>
                  <a:pt x="4385576" y="355600"/>
                </a:lnTo>
                <a:lnTo>
                  <a:pt x="4383883" y="368300"/>
                </a:lnTo>
                <a:lnTo>
                  <a:pt x="4420854" y="368300"/>
                </a:lnTo>
                <a:lnTo>
                  <a:pt x="4422077" y="355600"/>
                </a:lnTo>
                <a:lnTo>
                  <a:pt x="4430261" y="355600"/>
                </a:lnTo>
                <a:lnTo>
                  <a:pt x="4431384" y="342900"/>
                </a:lnTo>
                <a:close/>
              </a:path>
              <a:path w="4432934" h="2794000">
                <a:moveTo>
                  <a:pt x="46283" y="330200"/>
                </a:moveTo>
                <a:lnTo>
                  <a:pt x="10817" y="330200"/>
                </a:lnTo>
                <a:lnTo>
                  <a:pt x="5455" y="342900"/>
                </a:lnTo>
                <a:lnTo>
                  <a:pt x="13263" y="342900"/>
                </a:lnTo>
                <a:lnTo>
                  <a:pt x="11099" y="355600"/>
                </a:lnTo>
                <a:lnTo>
                  <a:pt x="48953" y="355600"/>
                </a:lnTo>
                <a:lnTo>
                  <a:pt x="48134" y="342900"/>
                </a:lnTo>
                <a:lnTo>
                  <a:pt x="46283" y="330200"/>
                </a:lnTo>
                <a:close/>
              </a:path>
              <a:path w="4432934" h="2794000">
                <a:moveTo>
                  <a:pt x="4424993" y="304800"/>
                </a:moveTo>
                <a:lnTo>
                  <a:pt x="4398558" y="304800"/>
                </a:lnTo>
                <a:lnTo>
                  <a:pt x="4389715" y="317500"/>
                </a:lnTo>
                <a:lnTo>
                  <a:pt x="4386234" y="317500"/>
                </a:lnTo>
                <a:lnTo>
                  <a:pt x="4385576" y="330200"/>
                </a:lnTo>
                <a:lnTo>
                  <a:pt x="4387834" y="342900"/>
                </a:lnTo>
                <a:lnTo>
                  <a:pt x="4409094" y="342900"/>
                </a:lnTo>
                <a:lnTo>
                  <a:pt x="4407307" y="330200"/>
                </a:lnTo>
                <a:lnTo>
                  <a:pt x="4408530" y="330200"/>
                </a:lnTo>
                <a:lnTo>
                  <a:pt x="4419160" y="317500"/>
                </a:lnTo>
                <a:lnTo>
                  <a:pt x="4424993" y="304800"/>
                </a:lnTo>
                <a:close/>
              </a:path>
              <a:path w="4432934" h="2794000">
                <a:moveTo>
                  <a:pt x="4428303" y="330200"/>
                </a:moveTo>
                <a:lnTo>
                  <a:pt x="4415021" y="330200"/>
                </a:lnTo>
                <a:lnTo>
                  <a:pt x="4409094" y="342900"/>
                </a:lnTo>
                <a:lnTo>
                  <a:pt x="4430285" y="342900"/>
                </a:lnTo>
                <a:lnTo>
                  <a:pt x="4428303" y="330200"/>
                </a:lnTo>
                <a:close/>
              </a:path>
              <a:path w="4432934" h="2794000">
                <a:moveTo>
                  <a:pt x="41863" y="292100"/>
                </a:moveTo>
                <a:lnTo>
                  <a:pt x="13263" y="292100"/>
                </a:lnTo>
                <a:lnTo>
                  <a:pt x="6866" y="304800"/>
                </a:lnTo>
                <a:lnTo>
                  <a:pt x="7336" y="317500"/>
                </a:lnTo>
                <a:lnTo>
                  <a:pt x="10066" y="330200"/>
                </a:lnTo>
                <a:lnTo>
                  <a:pt x="12700" y="330200"/>
                </a:lnTo>
                <a:lnTo>
                  <a:pt x="22482" y="317500"/>
                </a:lnTo>
                <a:lnTo>
                  <a:pt x="46847" y="317500"/>
                </a:lnTo>
                <a:lnTo>
                  <a:pt x="47882" y="304800"/>
                </a:lnTo>
                <a:lnTo>
                  <a:pt x="44872" y="304800"/>
                </a:lnTo>
                <a:lnTo>
                  <a:pt x="41863" y="292100"/>
                </a:lnTo>
                <a:close/>
              </a:path>
              <a:path w="4432934" h="2794000">
                <a:moveTo>
                  <a:pt x="34806" y="317500"/>
                </a:moveTo>
                <a:lnTo>
                  <a:pt x="29163" y="317500"/>
                </a:lnTo>
                <a:lnTo>
                  <a:pt x="20507" y="330200"/>
                </a:lnTo>
                <a:lnTo>
                  <a:pt x="35182" y="330200"/>
                </a:lnTo>
                <a:lnTo>
                  <a:pt x="34806" y="317500"/>
                </a:lnTo>
                <a:close/>
              </a:path>
              <a:path w="4432934" h="2794000">
                <a:moveTo>
                  <a:pt x="4406178" y="292100"/>
                </a:moveTo>
                <a:lnTo>
                  <a:pt x="4386234" y="292100"/>
                </a:lnTo>
                <a:lnTo>
                  <a:pt x="4386799" y="304800"/>
                </a:lnTo>
                <a:lnTo>
                  <a:pt x="4400345" y="304800"/>
                </a:lnTo>
                <a:lnTo>
                  <a:pt x="4406178" y="292100"/>
                </a:lnTo>
                <a:close/>
              </a:path>
              <a:path w="4432934" h="2794000">
                <a:moveTo>
                  <a:pt x="4425557" y="292100"/>
                </a:moveTo>
                <a:lnTo>
                  <a:pt x="4406178" y="292100"/>
                </a:lnTo>
                <a:lnTo>
                  <a:pt x="4403262" y="304800"/>
                </a:lnTo>
                <a:lnTo>
                  <a:pt x="4426216" y="304800"/>
                </a:lnTo>
                <a:lnTo>
                  <a:pt x="4425557" y="292100"/>
                </a:lnTo>
                <a:close/>
              </a:path>
              <a:path w="4432934" h="2794000">
                <a:moveTo>
                  <a:pt x="35841" y="279400"/>
                </a:moveTo>
                <a:lnTo>
                  <a:pt x="10723" y="279400"/>
                </a:lnTo>
                <a:lnTo>
                  <a:pt x="21447" y="292100"/>
                </a:lnTo>
                <a:lnTo>
                  <a:pt x="33771" y="292100"/>
                </a:lnTo>
                <a:lnTo>
                  <a:pt x="35841" y="279400"/>
                </a:lnTo>
                <a:close/>
              </a:path>
              <a:path w="4432934" h="2794000">
                <a:moveTo>
                  <a:pt x="4428474" y="266700"/>
                </a:moveTo>
                <a:lnTo>
                  <a:pt x="4398558" y="266700"/>
                </a:lnTo>
                <a:lnTo>
                  <a:pt x="4392067" y="279400"/>
                </a:lnTo>
                <a:lnTo>
                  <a:pt x="4390280" y="279400"/>
                </a:lnTo>
                <a:lnTo>
                  <a:pt x="4388586" y="292100"/>
                </a:lnTo>
                <a:lnTo>
                  <a:pt x="4424993" y="292100"/>
                </a:lnTo>
                <a:lnTo>
                  <a:pt x="4426780" y="279400"/>
                </a:lnTo>
                <a:lnTo>
                  <a:pt x="4428474" y="266700"/>
                </a:lnTo>
                <a:close/>
              </a:path>
              <a:path w="4432934" h="2794000">
                <a:moveTo>
                  <a:pt x="42520" y="266700"/>
                </a:moveTo>
                <a:lnTo>
                  <a:pt x="7772" y="266700"/>
                </a:lnTo>
                <a:lnTo>
                  <a:pt x="16998" y="279400"/>
                </a:lnTo>
                <a:lnTo>
                  <a:pt x="26433" y="279400"/>
                </a:lnTo>
                <a:lnTo>
                  <a:pt x="42520" y="266700"/>
                </a:lnTo>
                <a:close/>
              </a:path>
              <a:path w="4432934" h="2794000">
                <a:moveTo>
                  <a:pt x="42520" y="266700"/>
                </a:moveTo>
                <a:lnTo>
                  <a:pt x="26433" y="279400"/>
                </a:lnTo>
                <a:lnTo>
                  <a:pt x="43128" y="279400"/>
                </a:lnTo>
                <a:lnTo>
                  <a:pt x="44144" y="277136"/>
                </a:lnTo>
                <a:lnTo>
                  <a:pt x="42520" y="266700"/>
                </a:lnTo>
                <a:close/>
              </a:path>
              <a:path w="4432934" h="2794000">
                <a:moveTo>
                  <a:pt x="44144" y="277136"/>
                </a:moveTo>
                <a:lnTo>
                  <a:pt x="43128" y="279400"/>
                </a:lnTo>
                <a:lnTo>
                  <a:pt x="44496" y="279400"/>
                </a:lnTo>
                <a:lnTo>
                  <a:pt x="44144" y="277136"/>
                </a:lnTo>
                <a:close/>
              </a:path>
              <a:path w="4432934" h="2794000">
                <a:moveTo>
                  <a:pt x="49427" y="254000"/>
                </a:moveTo>
                <a:lnTo>
                  <a:pt x="5288" y="254000"/>
                </a:lnTo>
                <a:lnTo>
                  <a:pt x="913" y="266700"/>
                </a:lnTo>
                <a:lnTo>
                  <a:pt x="42520" y="266700"/>
                </a:lnTo>
                <a:lnTo>
                  <a:pt x="44144" y="277136"/>
                </a:lnTo>
                <a:lnTo>
                  <a:pt x="48830" y="266700"/>
                </a:lnTo>
                <a:lnTo>
                  <a:pt x="49427" y="254000"/>
                </a:lnTo>
                <a:close/>
              </a:path>
              <a:path w="4432934" h="2794000">
                <a:moveTo>
                  <a:pt x="4428568" y="241300"/>
                </a:moveTo>
                <a:lnTo>
                  <a:pt x="4416150" y="241300"/>
                </a:lnTo>
                <a:lnTo>
                  <a:pt x="4414363" y="254000"/>
                </a:lnTo>
                <a:lnTo>
                  <a:pt x="4394419" y="254000"/>
                </a:lnTo>
                <a:lnTo>
                  <a:pt x="4390280" y="266700"/>
                </a:lnTo>
                <a:lnTo>
                  <a:pt x="4421418" y="266700"/>
                </a:lnTo>
                <a:lnTo>
                  <a:pt x="4428568" y="241300"/>
                </a:lnTo>
                <a:close/>
              </a:path>
              <a:path w="4432934" h="2794000">
                <a:moveTo>
                  <a:pt x="38293" y="241300"/>
                </a:moveTo>
                <a:lnTo>
                  <a:pt x="2802" y="241300"/>
                </a:lnTo>
                <a:lnTo>
                  <a:pt x="4094" y="254000"/>
                </a:lnTo>
                <a:lnTo>
                  <a:pt x="39485" y="254000"/>
                </a:lnTo>
                <a:lnTo>
                  <a:pt x="38293" y="241300"/>
                </a:lnTo>
                <a:close/>
              </a:path>
              <a:path w="4432934" h="2794000">
                <a:moveTo>
                  <a:pt x="4407965" y="241300"/>
                </a:moveTo>
                <a:lnTo>
                  <a:pt x="4387928" y="241300"/>
                </a:lnTo>
                <a:lnTo>
                  <a:pt x="4382189" y="254000"/>
                </a:lnTo>
                <a:lnTo>
                  <a:pt x="4409094" y="254000"/>
                </a:lnTo>
                <a:lnTo>
                  <a:pt x="4407965" y="241300"/>
                </a:lnTo>
                <a:close/>
              </a:path>
              <a:path w="4432934" h="2794000">
                <a:moveTo>
                  <a:pt x="42567" y="203200"/>
                </a:moveTo>
                <a:lnTo>
                  <a:pt x="8157" y="203200"/>
                </a:lnTo>
                <a:lnTo>
                  <a:pt x="6678" y="215900"/>
                </a:lnTo>
                <a:lnTo>
                  <a:pt x="7176" y="215900"/>
                </a:lnTo>
                <a:lnTo>
                  <a:pt x="2802" y="228600"/>
                </a:lnTo>
                <a:lnTo>
                  <a:pt x="12743" y="241300"/>
                </a:lnTo>
                <a:lnTo>
                  <a:pt x="19603" y="228600"/>
                </a:lnTo>
                <a:lnTo>
                  <a:pt x="33223" y="228600"/>
                </a:lnTo>
                <a:lnTo>
                  <a:pt x="33223" y="215900"/>
                </a:lnTo>
                <a:lnTo>
                  <a:pt x="42567" y="203200"/>
                </a:lnTo>
                <a:close/>
              </a:path>
              <a:path w="4432934" h="2794000">
                <a:moveTo>
                  <a:pt x="49427" y="228600"/>
                </a:moveTo>
                <a:lnTo>
                  <a:pt x="19603" y="228600"/>
                </a:lnTo>
                <a:lnTo>
                  <a:pt x="13439" y="241300"/>
                </a:lnTo>
                <a:lnTo>
                  <a:pt x="49824" y="241300"/>
                </a:lnTo>
                <a:lnTo>
                  <a:pt x="49427" y="228600"/>
                </a:lnTo>
                <a:close/>
              </a:path>
              <a:path w="4432934" h="2794000">
                <a:moveTo>
                  <a:pt x="4399311" y="228600"/>
                </a:moveTo>
                <a:lnTo>
                  <a:pt x="4390280" y="228600"/>
                </a:lnTo>
                <a:lnTo>
                  <a:pt x="4385764" y="241300"/>
                </a:lnTo>
                <a:lnTo>
                  <a:pt x="4393020" y="241300"/>
                </a:lnTo>
                <a:lnTo>
                  <a:pt x="4399311" y="228600"/>
                </a:lnTo>
                <a:close/>
              </a:path>
              <a:path w="4432934" h="2794000">
                <a:moveTo>
                  <a:pt x="4419725" y="228600"/>
                </a:moveTo>
                <a:lnTo>
                  <a:pt x="4403356" y="228600"/>
                </a:lnTo>
                <a:lnTo>
                  <a:pt x="4397332" y="241300"/>
                </a:lnTo>
                <a:lnTo>
                  <a:pt x="4406743" y="241300"/>
                </a:lnTo>
                <a:lnTo>
                  <a:pt x="4419725" y="228600"/>
                </a:lnTo>
                <a:close/>
              </a:path>
              <a:path w="4432934" h="2794000">
                <a:moveTo>
                  <a:pt x="4416656" y="215900"/>
                </a:moveTo>
                <a:lnTo>
                  <a:pt x="4400063" y="215900"/>
                </a:lnTo>
                <a:lnTo>
                  <a:pt x="4397994" y="228600"/>
                </a:lnTo>
                <a:lnTo>
                  <a:pt x="4410694" y="228600"/>
                </a:lnTo>
                <a:lnTo>
                  <a:pt x="4414783" y="222849"/>
                </a:lnTo>
                <a:lnTo>
                  <a:pt x="4416656" y="215900"/>
                </a:lnTo>
                <a:close/>
              </a:path>
              <a:path w="4432934" h="2794000">
                <a:moveTo>
                  <a:pt x="4429132" y="215900"/>
                </a:moveTo>
                <a:lnTo>
                  <a:pt x="4419725" y="215900"/>
                </a:lnTo>
                <a:lnTo>
                  <a:pt x="4414783" y="222849"/>
                </a:lnTo>
                <a:lnTo>
                  <a:pt x="4413234" y="228600"/>
                </a:lnTo>
                <a:lnTo>
                  <a:pt x="4425557" y="228600"/>
                </a:lnTo>
                <a:lnTo>
                  <a:pt x="4429132" y="215900"/>
                </a:lnTo>
                <a:close/>
              </a:path>
              <a:path w="4432934" h="2794000">
                <a:moveTo>
                  <a:pt x="4419725" y="215900"/>
                </a:moveTo>
                <a:lnTo>
                  <a:pt x="4416656" y="215900"/>
                </a:lnTo>
                <a:lnTo>
                  <a:pt x="4414783" y="222849"/>
                </a:lnTo>
                <a:lnTo>
                  <a:pt x="4419725" y="215900"/>
                </a:lnTo>
                <a:close/>
              </a:path>
              <a:path w="4432934" h="2794000">
                <a:moveTo>
                  <a:pt x="4426498" y="165100"/>
                </a:moveTo>
                <a:lnTo>
                  <a:pt x="4420666" y="165100"/>
                </a:lnTo>
                <a:lnTo>
                  <a:pt x="4416150" y="177800"/>
                </a:lnTo>
                <a:lnTo>
                  <a:pt x="4413328" y="177800"/>
                </a:lnTo>
                <a:lnTo>
                  <a:pt x="4410230" y="182345"/>
                </a:lnTo>
                <a:lnTo>
                  <a:pt x="4407965" y="190500"/>
                </a:lnTo>
                <a:lnTo>
                  <a:pt x="4399028" y="190500"/>
                </a:lnTo>
                <a:lnTo>
                  <a:pt x="4393948" y="203200"/>
                </a:lnTo>
                <a:lnTo>
                  <a:pt x="4386987" y="203200"/>
                </a:lnTo>
                <a:lnTo>
                  <a:pt x="4385952" y="215900"/>
                </a:lnTo>
                <a:lnTo>
                  <a:pt x="4420924" y="215900"/>
                </a:lnTo>
                <a:lnTo>
                  <a:pt x="4421513" y="214007"/>
                </a:lnTo>
                <a:lnTo>
                  <a:pt x="4412387" y="203200"/>
                </a:lnTo>
                <a:lnTo>
                  <a:pt x="4420571" y="190500"/>
                </a:lnTo>
                <a:lnTo>
                  <a:pt x="4426968" y="177800"/>
                </a:lnTo>
                <a:lnTo>
                  <a:pt x="4426498" y="165100"/>
                </a:lnTo>
                <a:close/>
              </a:path>
              <a:path w="4432934" h="2794000">
                <a:moveTo>
                  <a:pt x="4421513" y="214007"/>
                </a:moveTo>
                <a:lnTo>
                  <a:pt x="4420924" y="215900"/>
                </a:lnTo>
                <a:lnTo>
                  <a:pt x="4423111" y="215900"/>
                </a:lnTo>
                <a:lnTo>
                  <a:pt x="4421513" y="214007"/>
                </a:lnTo>
                <a:close/>
              </a:path>
              <a:path w="4432934" h="2794000">
                <a:moveTo>
                  <a:pt x="4424875" y="203200"/>
                </a:moveTo>
                <a:lnTo>
                  <a:pt x="4421513" y="214007"/>
                </a:lnTo>
                <a:lnTo>
                  <a:pt x="4423111" y="215900"/>
                </a:lnTo>
                <a:lnTo>
                  <a:pt x="4427345" y="215900"/>
                </a:lnTo>
                <a:lnTo>
                  <a:pt x="4424875" y="203200"/>
                </a:lnTo>
                <a:close/>
              </a:path>
              <a:path w="4432934" h="2794000">
                <a:moveTo>
                  <a:pt x="48134" y="190500"/>
                </a:moveTo>
                <a:lnTo>
                  <a:pt x="15961" y="190500"/>
                </a:lnTo>
                <a:lnTo>
                  <a:pt x="11948" y="203200"/>
                </a:lnTo>
                <a:lnTo>
                  <a:pt x="48134" y="203200"/>
                </a:lnTo>
                <a:lnTo>
                  <a:pt x="48134" y="190500"/>
                </a:lnTo>
                <a:close/>
              </a:path>
              <a:path w="4432934" h="2794000">
                <a:moveTo>
                  <a:pt x="47141" y="165100"/>
                </a:moveTo>
                <a:lnTo>
                  <a:pt x="5365" y="165100"/>
                </a:lnTo>
                <a:lnTo>
                  <a:pt x="5288" y="177800"/>
                </a:lnTo>
                <a:lnTo>
                  <a:pt x="6569" y="190500"/>
                </a:lnTo>
                <a:lnTo>
                  <a:pt x="13041" y="190500"/>
                </a:lnTo>
                <a:lnTo>
                  <a:pt x="16027" y="177800"/>
                </a:lnTo>
                <a:lnTo>
                  <a:pt x="46445" y="177800"/>
                </a:lnTo>
                <a:lnTo>
                  <a:pt x="47141" y="165100"/>
                </a:lnTo>
                <a:close/>
              </a:path>
              <a:path w="4432934" h="2794000">
                <a:moveTo>
                  <a:pt x="35111" y="177800"/>
                </a:moveTo>
                <a:lnTo>
                  <a:pt x="23380" y="177800"/>
                </a:lnTo>
                <a:lnTo>
                  <a:pt x="22893" y="190500"/>
                </a:lnTo>
                <a:lnTo>
                  <a:pt x="36404" y="190500"/>
                </a:lnTo>
                <a:lnTo>
                  <a:pt x="35111" y="177800"/>
                </a:lnTo>
                <a:close/>
              </a:path>
              <a:path w="4432934" h="2794000">
                <a:moveTo>
                  <a:pt x="44456" y="177800"/>
                </a:moveTo>
                <a:lnTo>
                  <a:pt x="43163" y="177800"/>
                </a:lnTo>
                <a:lnTo>
                  <a:pt x="36404" y="190500"/>
                </a:lnTo>
                <a:lnTo>
                  <a:pt x="45648" y="190500"/>
                </a:lnTo>
                <a:lnTo>
                  <a:pt x="44456" y="177800"/>
                </a:lnTo>
                <a:close/>
              </a:path>
              <a:path w="4432934" h="2794000">
                <a:moveTo>
                  <a:pt x="4397235" y="177800"/>
                </a:moveTo>
                <a:lnTo>
                  <a:pt x="4387551" y="177800"/>
                </a:lnTo>
                <a:lnTo>
                  <a:pt x="4390556" y="190500"/>
                </a:lnTo>
                <a:lnTo>
                  <a:pt x="4394160" y="190500"/>
                </a:lnTo>
                <a:lnTo>
                  <a:pt x="4397235" y="177800"/>
                </a:lnTo>
                <a:close/>
              </a:path>
              <a:path w="4432934" h="2794000">
                <a:moveTo>
                  <a:pt x="4411493" y="177800"/>
                </a:moveTo>
                <a:lnTo>
                  <a:pt x="4397235" y="177800"/>
                </a:lnTo>
                <a:lnTo>
                  <a:pt x="4398652" y="190500"/>
                </a:lnTo>
                <a:lnTo>
                  <a:pt x="4404673" y="190500"/>
                </a:lnTo>
                <a:lnTo>
                  <a:pt x="4410230" y="182345"/>
                </a:lnTo>
                <a:lnTo>
                  <a:pt x="4411493" y="177800"/>
                </a:lnTo>
                <a:close/>
              </a:path>
              <a:path w="4432934" h="2794000">
                <a:moveTo>
                  <a:pt x="4414645" y="165100"/>
                </a:moveTo>
                <a:lnTo>
                  <a:pt x="4383788" y="165100"/>
                </a:lnTo>
                <a:lnTo>
                  <a:pt x="4384447" y="177800"/>
                </a:lnTo>
                <a:lnTo>
                  <a:pt x="4411493" y="177800"/>
                </a:lnTo>
                <a:lnTo>
                  <a:pt x="4410230" y="182345"/>
                </a:lnTo>
                <a:lnTo>
                  <a:pt x="4413328" y="177800"/>
                </a:lnTo>
                <a:lnTo>
                  <a:pt x="4414645" y="165100"/>
                </a:lnTo>
                <a:close/>
              </a:path>
              <a:path w="4432934" h="2794000">
                <a:moveTo>
                  <a:pt x="45947" y="139700"/>
                </a:moveTo>
                <a:lnTo>
                  <a:pt x="15924" y="139700"/>
                </a:lnTo>
                <a:lnTo>
                  <a:pt x="16521" y="152400"/>
                </a:lnTo>
                <a:lnTo>
                  <a:pt x="8055" y="152400"/>
                </a:lnTo>
                <a:lnTo>
                  <a:pt x="6654" y="165100"/>
                </a:lnTo>
                <a:lnTo>
                  <a:pt x="50421" y="165100"/>
                </a:lnTo>
                <a:lnTo>
                  <a:pt x="48830" y="152400"/>
                </a:lnTo>
                <a:lnTo>
                  <a:pt x="45947" y="139700"/>
                </a:lnTo>
                <a:close/>
              </a:path>
              <a:path w="4432934" h="2794000">
                <a:moveTo>
                  <a:pt x="4420571" y="139700"/>
                </a:moveTo>
                <a:lnTo>
                  <a:pt x="4399028" y="139700"/>
                </a:lnTo>
                <a:lnTo>
                  <a:pt x="4389809" y="152400"/>
                </a:lnTo>
                <a:lnTo>
                  <a:pt x="4386799" y="165100"/>
                </a:lnTo>
                <a:lnTo>
                  <a:pt x="4417749" y="165100"/>
                </a:lnTo>
                <a:lnTo>
                  <a:pt x="4428380" y="152400"/>
                </a:lnTo>
                <a:lnTo>
                  <a:pt x="4420571" y="139700"/>
                </a:lnTo>
                <a:close/>
              </a:path>
              <a:path w="4432934" h="2794000">
                <a:moveTo>
                  <a:pt x="40082" y="127000"/>
                </a:moveTo>
                <a:lnTo>
                  <a:pt x="5982" y="127000"/>
                </a:lnTo>
                <a:lnTo>
                  <a:pt x="7275" y="139700"/>
                </a:lnTo>
                <a:lnTo>
                  <a:pt x="35807" y="139700"/>
                </a:lnTo>
                <a:lnTo>
                  <a:pt x="40082" y="127000"/>
                </a:lnTo>
                <a:close/>
              </a:path>
              <a:path w="4432934" h="2794000">
                <a:moveTo>
                  <a:pt x="4424711" y="101600"/>
                </a:moveTo>
                <a:lnTo>
                  <a:pt x="4423394" y="101600"/>
                </a:lnTo>
                <a:lnTo>
                  <a:pt x="4415593" y="113047"/>
                </a:lnTo>
                <a:lnTo>
                  <a:pt x="4415021" y="114300"/>
                </a:lnTo>
                <a:lnTo>
                  <a:pt x="4395295" y="114300"/>
                </a:lnTo>
                <a:lnTo>
                  <a:pt x="4392608" y="127000"/>
                </a:lnTo>
                <a:lnTo>
                  <a:pt x="4389956" y="127000"/>
                </a:lnTo>
                <a:lnTo>
                  <a:pt x="4388680" y="139700"/>
                </a:lnTo>
                <a:lnTo>
                  <a:pt x="4424116" y="139700"/>
                </a:lnTo>
                <a:lnTo>
                  <a:pt x="4425029" y="127000"/>
                </a:lnTo>
                <a:lnTo>
                  <a:pt x="4425289" y="114300"/>
                </a:lnTo>
                <a:lnTo>
                  <a:pt x="4424711" y="101600"/>
                </a:lnTo>
                <a:close/>
              </a:path>
              <a:path w="4432934" h="2794000">
                <a:moveTo>
                  <a:pt x="47538" y="114300"/>
                </a:moveTo>
                <a:lnTo>
                  <a:pt x="16521" y="114300"/>
                </a:lnTo>
                <a:lnTo>
                  <a:pt x="12743" y="127000"/>
                </a:lnTo>
                <a:lnTo>
                  <a:pt x="46941" y="127000"/>
                </a:lnTo>
                <a:lnTo>
                  <a:pt x="47538" y="114300"/>
                </a:lnTo>
                <a:close/>
              </a:path>
              <a:path w="4432934" h="2794000">
                <a:moveTo>
                  <a:pt x="46941" y="63500"/>
                </a:moveTo>
                <a:lnTo>
                  <a:pt x="5982" y="63500"/>
                </a:lnTo>
                <a:lnTo>
                  <a:pt x="6579" y="76200"/>
                </a:lnTo>
                <a:lnTo>
                  <a:pt x="15228" y="76200"/>
                </a:lnTo>
                <a:lnTo>
                  <a:pt x="15228" y="88900"/>
                </a:lnTo>
                <a:lnTo>
                  <a:pt x="11550" y="88900"/>
                </a:lnTo>
                <a:lnTo>
                  <a:pt x="7772" y="101600"/>
                </a:lnTo>
                <a:lnTo>
                  <a:pt x="10257" y="114300"/>
                </a:lnTo>
                <a:lnTo>
                  <a:pt x="44952" y="114300"/>
                </a:lnTo>
                <a:lnTo>
                  <a:pt x="43661" y="101600"/>
                </a:lnTo>
                <a:lnTo>
                  <a:pt x="37000" y="101600"/>
                </a:lnTo>
                <a:lnTo>
                  <a:pt x="48234" y="88900"/>
                </a:lnTo>
                <a:lnTo>
                  <a:pt x="49427" y="76200"/>
                </a:lnTo>
                <a:lnTo>
                  <a:pt x="46941" y="63500"/>
                </a:lnTo>
                <a:close/>
              </a:path>
              <a:path w="4432934" h="2794000">
                <a:moveTo>
                  <a:pt x="4394915" y="101600"/>
                </a:moveTo>
                <a:lnTo>
                  <a:pt x="4385482" y="101600"/>
                </a:lnTo>
                <a:lnTo>
                  <a:pt x="4387415" y="114300"/>
                </a:lnTo>
                <a:lnTo>
                  <a:pt x="4391209" y="114300"/>
                </a:lnTo>
                <a:lnTo>
                  <a:pt x="4394915" y="101600"/>
                </a:lnTo>
                <a:close/>
              </a:path>
              <a:path w="4432934" h="2794000">
                <a:moveTo>
                  <a:pt x="4420818" y="101600"/>
                </a:moveTo>
                <a:lnTo>
                  <a:pt x="4396959" y="101600"/>
                </a:lnTo>
                <a:lnTo>
                  <a:pt x="4396677" y="114300"/>
                </a:lnTo>
                <a:lnTo>
                  <a:pt x="4414739" y="114300"/>
                </a:lnTo>
                <a:lnTo>
                  <a:pt x="4415593" y="113047"/>
                </a:lnTo>
                <a:lnTo>
                  <a:pt x="4420818" y="101600"/>
                </a:lnTo>
                <a:close/>
              </a:path>
              <a:path w="4432934" h="2794000">
                <a:moveTo>
                  <a:pt x="4415593" y="113047"/>
                </a:moveTo>
                <a:lnTo>
                  <a:pt x="4414739" y="114300"/>
                </a:lnTo>
                <a:lnTo>
                  <a:pt x="4415021" y="114300"/>
                </a:lnTo>
                <a:lnTo>
                  <a:pt x="4415593" y="113047"/>
                </a:lnTo>
                <a:close/>
              </a:path>
              <a:path w="4432934" h="2794000">
                <a:moveTo>
                  <a:pt x="4425557" y="88900"/>
                </a:moveTo>
                <a:lnTo>
                  <a:pt x="4383977" y="88900"/>
                </a:lnTo>
                <a:lnTo>
                  <a:pt x="4384917" y="101600"/>
                </a:lnTo>
                <a:lnTo>
                  <a:pt x="4424400" y="101600"/>
                </a:lnTo>
                <a:lnTo>
                  <a:pt x="4425557" y="88900"/>
                </a:lnTo>
                <a:close/>
              </a:path>
              <a:path w="4432934" h="2794000">
                <a:moveTo>
                  <a:pt x="4394795" y="76200"/>
                </a:moveTo>
                <a:lnTo>
                  <a:pt x="4386328" y="76200"/>
                </a:lnTo>
                <a:lnTo>
                  <a:pt x="4389715" y="88900"/>
                </a:lnTo>
                <a:lnTo>
                  <a:pt x="4394795" y="76200"/>
                </a:lnTo>
                <a:close/>
              </a:path>
              <a:path w="4432934" h="2794000">
                <a:moveTo>
                  <a:pt x="4416997" y="76200"/>
                </a:moveTo>
                <a:lnTo>
                  <a:pt x="4399781" y="76200"/>
                </a:lnTo>
                <a:lnTo>
                  <a:pt x="4399311" y="88900"/>
                </a:lnTo>
                <a:lnTo>
                  <a:pt x="4415680" y="88900"/>
                </a:lnTo>
                <a:lnTo>
                  <a:pt x="4416997" y="76200"/>
                </a:lnTo>
                <a:close/>
              </a:path>
              <a:path w="4432934" h="2794000">
                <a:moveTo>
                  <a:pt x="4424711" y="63500"/>
                </a:moveTo>
                <a:lnTo>
                  <a:pt x="4397994" y="63500"/>
                </a:lnTo>
                <a:lnTo>
                  <a:pt x="4385011" y="76200"/>
                </a:lnTo>
                <a:lnTo>
                  <a:pt x="4424052" y="76200"/>
                </a:lnTo>
                <a:lnTo>
                  <a:pt x="4424711" y="63500"/>
                </a:lnTo>
                <a:close/>
              </a:path>
              <a:path w="4432934" h="2794000">
                <a:moveTo>
                  <a:pt x="8468" y="38100"/>
                </a:moveTo>
                <a:lnTo>
                  <a:pt x="4691" y="50800"/>
                </a:lnTo>
                <a:lnTo>
                  <a:pt x="5288" y="63500"/>
                </a:lnTo>
                <a:lnTo>
                  <a:pt x="33322" y="63500"/>
                </a:lnTo>
                <a:lnTo>
                  <a:pt x="33322" y="50800"/>
                </a:lnTo>
                <a:lnTo>
                  <a:pt x="10257" y="50800"/>
                </a:lnTo>
                <a:lnTo>
                  <a:pt x="8468" y="38100"/>
                </a:lnTo>
                <a:close/>
              </a:path>
              <a:path w="4432934" h="2794000">
                <a:moveTo>
                  <a:pt x="4424711" y="38100"/>
                </a:moveTo>
                <a:lnTo>
                  <a:pt x="4386893" y="38100"/>
                </a:lnTo>
                <a:lnTo>
                  <a:pt x="4385576" y="50800"/>
                </a:lnTo>
                <a:lnTo>
                  <a:pt x="4387269" y="63500"/>
                </a:lnTo>
                <a:lnTo>
                  <a:pt x="4389621" y="63500"/>
                </a:lnTo>
                <a:lnTo>
                  <a:pt x="4397711" y="50800"/>
                </a:lnTo>
                <a:lnTo>
                  <a:pt x="4425745" y="50800"/>
                </a:lnTo>
                <a:lnTo>
                  <a:pt x="4424711" y="38100"/>
                </a:lnTo>
                <a:close/>
              </a:path>
              <a:path w="4432934" h="2794000">
                <a:moveTo>
                  <a:pt x="4412669" y="50800"/>
                </a:moveTo>
                <a:lnTo>
                  <a:pt x="4398652" y="50800"/>
                </a:lnTo>
                <a:lnTo>
                  <a:pt x="4398370" y="63500"/>
                </a:lnTo>
                <a:lnTo>
                  <a:pt x="4412669" y="63500"/>
                </a:lnTo>
                <a:lnTo>
                  <a:pt x="4412669" y="50800"/>
                </a:lnTo>
                <a:close/>
              </a:path>
              <a:path w="4432934" h="2794000">
                <a:moveTo>
                  <a:pt x="46941" y="12700"/>
                </a:moveTo>
                <a:lnTo>
                  <a:pt x="21926" y="12700"/>
                </a:lnTo>
                <a:lnTo>
                  <a:pt x="25495" y="25400"/>
                </a:lnTo>
                <a:lnTo>
                  <a:pt x="32901" y="38100"/>
                </a:lnTo>
                <a:lnTo>
                  <a:pt x="17713" y="38100"/>
                </a:lnTo>
                <a:lnTo>
                  <a:pt x="12147" y="50800"/>
                </a:lnTo>
                <a:lnTo>
                  <a:pt x="48234" y="50800"/>
                </a:lnTo>
                <a:lnTo>
                  <a:pt x="48234" y="38100"/>
                </a:lnTo>
                <a:lnTo>
                  <a:pt x="51315" y="25400"/>
                </a:lnTo>
                <a:lnTo>
                  <a:pt x="35111" y="25400"/>
                </a:lnTo>
                <a:lnTo>
                  <a:pt x="46941" y="12700"/>
                </a:lnTo>
                <a:close/>
              </a:path>
              <a:path w="4432934" h="2794000">
                <a:moveTo>
                  <a:pt x="129303" y="38100"/>
                </a:moveTo>
                <a:lnTo>
                  <a:pt x="129147" y="38100"/>
                </a:lnTo>
                <a:lnTo>
                  <a:pt x="126602" y="50800"/>
                </a:lnTo>
                <a:lnTo>
                  <a:pt x="129303" y="38100"/>
                </a:lnTo>
                <a:close/>
              </a:path>
              <a:path w="4432934" h="2794000">
                <a:moveTo>
                  <a:pt x="279471" y="38100"/>
                </a:moveTo>
                <a:lnTo>
                  <a:pt x="270316" y="38100"/>
                </a:lnTo>
                <a:lnTo>
                  <a:pt x="268658" y="50800"/>
                </a:lnTo>
                <a:lnTo>
                  <a:pt x="279471" y="38100"/>
                </a:lnTo>
                <a:close/>
              </a:path>
              <a:path w="4432934" h="2794000">
                <a:moveTo>
                  <a:pt x="300965" y="38100"/>
                </a:moveTo>
                <a:lnTo>
                  <a:pt x="298321" y="38100"/>
                </a:lnTo>
                <a:lnTo>
                  <a:pt x="302982" y="50800"/>
                </a:lnTo>
                <a:lnTo>
                  <a:pt x="300965" y="38100"/>
                </a:lnTo>
                <a:close/>
              </a:path>
              <a:path w="4432934" h="2794000">
                <a:moveTo>
                  <a:pt x="322980" y="38100"/>
                </a:moveTo>
                <a:lnTo>
                  <a:pt x="317648" y="38100"/>
                </a:lnTo>
                <a:lnTo>
                  <a:pt x="314076" y="50800"/>
                </a:lnTo>
                <a:lnTo>
                  <a:pt x="318569" y="50800"/>
                </a:lnTo>
                <a:lnTo>
                  <a:pt x="322980" y="38100"/>
                </a:lnTo>
                <a:close/>
              </a:path>
              <a:path w="4432934" h="2794000">
                <a:moveTo>
                  <a:pt x="401845" y="38100"/>
                </a:moveTo>
                <a:lnTo>
                  <a:pt x="387777" y="38100"/>
                </a:lnTo>
                <a:lnTo>
                  <a:pt x="393764" y="50800"/>
                </a:lnTo>
                <a:lnTo>
                  <a:pt x="401845" y="38100"/>
                </a:lnTo>
                <a:close/>
              </a:path>
              <a:path w="4432934" h="2794000">
                <a:moveTo>
                  <a:pt x="527321" y="38100"/>
                </a:moveTo>
                <a:lnTo>
                  <a:pt x="515263" y="38100"/>
                </a:lnTo>
                <a:lnTo>
                  <a:pt x="527606" y="50800"/>
                </a:lnTo>
                <a:lnTo>
                  <a:pt x="527321" y="38100"/>
                </a:lnTo>
                <a:close/>
              </a:path>
              <a:path w="4432934" h="2794000">
                <a:moveTo>
                  <a:pt x="537258" y="25400"/>
                </a:moveTo>
                <a:lnTo>
                  <a:pt x="536286" y="25400"/>
                </a:lnTo>
                <a:lnTo>
                  <a:pt x="533707" y="38100"/>
                </a:lnTo>
                <a:lnTo>
                  <a:pt x="538499" y="50800"/>
                </a:lnTo>
                <a:lnTo>
                  <a:pt x="544967" y="38100"/>
                </a:lnTo>
                <a:lnTo>
                  <a:pt x="538709" y="38100"/>
                </a:lnTo>
                <a:lnTo>
                  <a:pt x="537258" y="25400"/>
                </a:lnTo>
                <a:close/>
              </a:path>
              <a:path w="4432934" h="2794000">
                <a:moveTo>
                  <a:pt x="663906" y="38100"/>
                </a:moveTo>
                <a:lnTo>
                  <a:pt x="646943" y="38100"/>
                </a:lnTo>
                <a:lnTo>
                  <a:pt x="652346" y="50800"/>
                </a:lnTo>
                <a:lnTo>
                  <a:pt x="657826" y="50800"/>
                </a:lnTo>
                <a:lnTo>
                  <a:pt x="663906" y="38100"/>
                </a:lnTo>
                <a:close/>
              </a:path>
              <a:path w="4432934" h="2794000">
                <a:moveTo>
                  <a:pt x="749711" y="38100"/>
                </a:moveTo>
                <a:lnTo>
                  <a:pt x="736751" y="38100"/>
                </a:lnTo>
                <a:lnTo>
                  <a:pt x="739435" y="50800"/>
                </a:lnTo>
                <a:lnTo>
                  <a:pt x="749711" y="38100"/>
                </a:lnTo>
                <a:close/>
              </a:path>
              <a:path w="4432934" h="2794000">
                <a:moveTo>
                  <a:pt x="808829" y="38100"/>
                </a:moveTo>
                <a:lnTo>
                  <a:pt x="805180" y="38100"/>
                </a:lnTo>
                <a:lnTo>
                  <a:pt x="809678" y="50800"/>
                </a:lnTo>
                <a:lnTo>
                  <a:pt x="808829" y="38100"/>
                </a:lnTo>
                <a:close/>
              </a:path>
              <a:path w="4432934" h="2794000">
                <a:moveTo>
                  <a:pt x="829838" y="38100"/>
                </a:moveTo>
                <a:lnTo>
                  <a:pt x="825084" y="38100"/>
                </a:lnTo>
                <a:lnTo>
                  <a:pt x="820853" y="50800"/>
                </a:lnTo>
                <a:lnTo>
                  <a:pt x="825381" y="50800"/>
                </a:lnTo>
                <a:lnTo>
                  <a:pt x="829838" y="38100"/>
                </a:lnTo>
                <a:close/>
              </a:path>
              <a:path w="4432934" h="2794000">
                <a:moveTo>
                  <a:pt x="908772" y="38100"/>
                </a:moveTo>
                <a:lnTo>
                  <a:pt x="894833" y="38100"/>
                </a:lnTo>
                <a:lnTo>
                  <a:pt x="900507" y="50800"/>
                </a:lnTo>
                <a:lnTo>
                  <a:pt x="908772" y="38100"/>
                </a:lnTo>
                <a:close/>
              </a:path>
              <a:path w="4432934" h="2794000">
                <a:moveTo>
                  <a:pt x="1034318" y="38100"/>
                </a:moveTo>
                <a:lnTo>
                  <a:pt x="1022259" y="38100"/>
                </a:lnTo>
                <a:lnTo>
                  <a:pt x="1034244" y="50800"/>
                </a:lnTo>
                <a:lnTo>
                  <a:pt x="1034318" y="38100"/>
                </a:lnTo>
                <a:close/>
              </a:path>
              <a:path w="4432934" h="2794000">
                <a:moveTo>
                  <a:pt x="1045781" y="25400"/>
                </a:moveTo>
                <a:lnTo>
                  <a:pt x="1044647" y="25400"/>
                </a:lnTo>
                <a:lnTo>
                  <a:pt x="1040974" y="38100"/>
                </a:lnTo>
                <a:lnTo>
                  <a:pt x="1045098" y="50800"/>
                </a:lnTo>
                <a:lnTo>
                  <a:pt x="1052103" y="38100"/>
                </a:lnTo>
                <a:lnTo>
                  <a:pt x="1045856" y="38100"/>
                </a:lnTo>
                <a:lnTo>
                  <a:pt x="1045781" y="25400"/>
                </a:lnTo>
                <a:close/>
              </a:path>
              <a:path w="4432934" h="2794000">
                <a:moveTo>
                  <a:pt x="1170768" y="38100"/>
                </a:moveTo>
                <a:lnTo>
                  <a:pt x="1153935" y="38100"/>
                </a:lnTo>
                <a:lnTo>
                  <a:pt x="1159144" y="50800"/>
                </a:lnTo>
                <a:lnTo>
                  <a:pt x="1164414" y="50800"/>
                </a:lnTo>
                <a:lnTo>
                  <a:pt x="1170768" y="38100"/>
                </a:lnTo>
                <a:close/>
              </a:path>
              <a:path w="4432934" h="2794000">
                <a:moveTo>
                  <a:pt x="1256705" y="38100"/>
                </a:moveTo>
                <a:lnTo>
                  <a:pt x="1243679" y="38100"/>
                </a:lnTo>
                <a:lnTo>
                  <a:pt x="1246231" y="50800"/>
                </a:lnTo>
                <a:lnTo>
                  <a:pt x="1256705" y="38100"/>
                </a:lnTo>
                <a:close/>
              </a:path>
              <a:path w="4432934" h="2794000">
                <a:moveTo>
                  <a:pt x="1316694" y="38100"/>
                </a:moveTo>
                <a:lnTo>
                  <a:pt x="1312038" y="38100"/>
                </a:lnTo>
                <a:lnTo>
                  <a:pt x="1316375" y="50800"/>
                </a:lnTo>
                <a:lnTo>
                  <a:pt x="1316694" y="38100"/>
                </a:lnTo>
                <a:close/>
              </a:path>
              <a:path w="4432934" h="2794000">
                <a:moveTo>
                  <a:pt x="1336695" y="38100"/>
                </a:moveTo>
                <a:lnTo>
                  <a:pt x="1332520" y="38100"/>
                </a:lnTo>
                <a:lnTo>
                  <a:pt x="1327630" y="50800"/>
                </a:lnTo>
                <a:lnTo>
                  <a:pt x="1332193" y="50800"/>
                </a:lnTo>
                <a:lnTo>
                  <a:pt x="1336695" y="38100"/>
                </a:lnTo>
                <a:close/>
              </a:path>
              <a:path w="4432934" h="2794000">
                <a:moveTo>
                  <a:pt x="1415700" y="38100"/>
                </a:moveTo>
                <a:lnTo>
                  <a:pt x="1401888" y="38100"/>
                </a:lnTo>
                <a:lnTo>
                  <a:pt x="1407250" y="50800"/>
                </a:lnTo>
                <a:lnTo>
                  <a:pt x="1415700" y="38100"/>
                </a:lnTo>
                <a:close/>
              </a:path>
              <a:path w="4432934" h="2794000">
                <a:moveTo>
                  <a:pt x="1541315" y="38100"/>
                </a:moveTo>
                <a:lnTo>
                  <a:pt x="1529256" y="38100"/>
                </a:lnTo>
                <a:lnTo>
                  <a:pt x="1540883" y="50800"/>
                </a:lnTo>
                <a:lnTo>
                  <a:pt x="1541315" y="38100"/>
                </a:lnTo>
                <a:close/>
              </a:path>
              <a:path w="4432934" h="2794000">
                <a:moveTo>
                  <a:pt x="1652386" y="38100"/>
                </a:moveTo>
                <a:lnTo>
                  <a:pt x="1649898" y="38100"/>
                </a:lnTo>
                <a:lnTo>
                  <a:pt x="1647026" y="50800"/>
                </a:lnTo>
                <a:lnTo>
                  <a:pt x="1652386" y="38100"/>
                </a:lnTo>
                <a:close/>
              </a:path>
              <a:path w="4432934" h="2794000">
                <a:moveTo>
                  <a:pt x="1801042" y="38100"/>
                </a:moveTo>
                <a:lnTo>
                  <a:pt x="1791362" y="38100"/>
                </a:lnTo>
                <a:lnTo>
                  <a:pt x="1788096" y="50800"/>
                </a:lnTo>
                <a:lnTo>
                  <a:pt x="1801042" y="38100"/>
                </a:lnTo>
                <a:close/>
              </a:path>
              <a:path w="4432934" h="2794000">
                <a:moveTo>
                  <a:pt x="1811420" y="12700"/>
                </a:moveTo>
                <a:lnTo>
                  <a:pt x="1772574" y="12700"/>
                </a:lnTo>
                <a:lnTo>
                  <a:pt x="1768782" y="25400"/>
                </a:lnTo>
                <a:lnTo>
                  <a:pt x="1807189" y="25400"/>
                </a:lnTo>
                <a:lnTo>
                  <a:pt x="1801875" y="38100"/>
                </a:lnTo>
                <a:lnTo>
                  <a:pt x="1804997" y="50800"/>
                </a:lnTo>
                <a:lnTo>
                  <a:pt x="1812806" y="38100"/>
                </a:lnTo>
                <a:lnTo>
                  <a:pt x="1806807" y="38100"/>
                </a:lnTo>
                <a:lnTo>
                  <a:pt x="1810080" y="25400"/>
                </a:lnTo>
                <a:lnTo>
                  <a:pt x="1811420" y="12700"/>
                </a:lnTo>
                <a:close/>
              </a:path>
              <a:path w="4432934" h="2794000">
                <a:moveTo>
                  <a:pt x="1931061" y="38100"/>
                </a:moveTo>
                <a:lnTo>
                  <a:pt x="1914427" y="38100"/>
                </a:lnTo>
                <a:lnTo>
                  <a:pt x="1919339" y="50800"/>
                </a:lnTo>
                <a:lnTo>
                  <a:pt x="1924298" y="50800"/>
                </a:lnTo>
                <a:lnTo>
                  <a:pt x="1931061" y="38100"/>
                </a:lnTo>
                <a:close/>
              </a:path>
              <a:path w="4432934" h="2794000">
                <a:moveTo>
                  <a:pt x="2017196" y="38100"/>
                </a:moveTo>
                <a:lnTo>
                  <a:pt x="2004071" y="38100"/>
                </a:lnTo>
                <a:lnTo>
                  <a:pt x="2006427" y="50800"/>
                </a:lnTo>
                <a:lnTo>
                  <a:pt x="2017196" y="38100"/>
                </a:lnTo>
                <a:close/>
              </a:path>
              <a:path w="4432934" h="2794000">
                <a:moveTo>
                  <a:pt x="2078489" y="38100"/>
                </a:moveTo>
                <a:lnTo>
                  <a:pt x="2072325" y="38100"/>
                </a:lnTo>
                <a:lnTo>
                  <a:pt x="2076419" y="50800"/>
                </a:lnTo>
                <a:lnTo>
                  <a:pt x="2078489" y="38100"/>
                </a:lnTo>
                <a:close/>
              </a:path>
              <a:path w="4432934" h="2794000">
                <a:moveTo>
                  <a:pt x="2096983" y="38100"/>
                </a:moveTo>
                <a:lnTo>
                  <a:pt x="2093675" y="38100"/>
                </a:lnTo>
                <a:lnTo>
                  <a:pt x="2087794" y="50800"/>
                </a:lnTo>
                <a:lnTo>
                  <a:pt x="2092411" y="50800"/>
                </a:lnTo>
                <a:lnTo>
                  <a:pt x="2096983" y="38100"/>
                </a:lnTo>
                <a:close/>
              </a:path>
              <a:path w="4432934" h="2794000">
                <a:moveTo>
                  <a:pt x="2176091" y="38100"/>
                </a:moveTo>
                <a:lnTo>
                  <a:pt x="2162469" y="38100"/>
                </a:lnTo>
                <a:lnTo>
                  <a:pt x="2167362" y="50800"/>
                </a:lnTo>
                <a:lnTo>
                  <a:pt x="2176091" y="38100"/>
                </a:lnTo>
                <a:close/>
              </a:path>
              <a:path w="4432934" h="2794000">
                <a:moveTo>
                  <a:pt x="2301810" y="38100"/>
                </a:moveTo>
                <a:lnTo>
                  <a:pt x="2289751" y="38100"/>
                </a:lnTo>
                <a:lnTo>
                  <a:pt x="2300839" y="50800"/>
                </a:lnTo>
                <a:lnTo>
                  <a:pt x="2301810" y="38100"/>
                </a:lnTo>
                <a:close/>
              </a:path>
              <a:path w="4432934" h="2794000">
                <a:moveTo>
                  <a:pt x="2317088" y="25400"/>
                </a:moveTo>
                <a:lnTo>
                  <a:pt x="2315551" y="25400"/>
                </a:lnTo>
                <a:lnTo>
                  <a:pt x="2309143" y="38100"/>
                </a:lnTo>
                <a:lnTo>
                  <a:pt x="2311598" y="50800"/>
                </a:lnTo>
                <a:lnTo>
                  <a:pt x="2319943" y="38100"/>
                </a:lnTo>
                <a:lnTo>
                  <a:pt x="2313724" y="38100"/>
                </a:lnTo>
                <a:lnTo>
                  <a:pt x="2317088" y="25400"/>
                </a:lnTo>
                <a:close/>
              </a:path>
              <a:path w="4432934" h="2794000">
                <a:moveTo>
                  <a:pt x="2437925" y="38100"/>
                </a:moveTo>
                <a:lnTo>
                  <a:pt x="2421421" y="38100"/>
                </a:lnTo>
                <a:lnTo>
                  <a:pt x="2426135" y="50800"/>
                </a:lnTo>
                <a:lnTo>
                  <a:pt x="2430887" y="50800"/>
                </a:lnTo>
                <a:lnTo>
                  <a:pt x="2437925" y="38100"/>
                </a:lnTo>
                <a:close/>
              </a:path>
              <a:path w="4432934" h="2794000">
                <a:moveTo>
                  <a:pt x="2524189" y="38100"/>
                </a:moveTo>
                <a:lnTo>
                  <a:pt x="2510999" y="38100"/>
                </a:lnTo>
                <a:lnTo>
                  <a:pt x="2513224" y="50800"/>
                </a:lnTo>
                <a:lnTo>
                  <a:pt x="2524189" y="38100"/>
                </a:lnTo>
                <a:close/>
              </a:path>
              <a:path w="4432934" h="2794000">
                <a:moveTo>
                  <a:pt x="2586353" y="38100"/>
                </a:moveTo>
                <a:lnTo>
                  <a:pt x="2579183" y="38100"/>
                </a:lnTo>
                <a:lnTo>
                  <a:pt x="2583115" y="50800"/>
                </a:lnTo>
                <a:lnTo>
                  <a:pt x="2586353" y="38100"/>
                </a:lnTo>
                <a:close/>
              </a:path>
              <a:path w="4432934" h="2794000">
                <a:moveTo>
                  <a:pt x="2603840" y="38100"/>
                </a:moveTo>
                <a:lnTo>
                  <a:pt x="2601111" y="38100"/>
                </a:lnTo>
                <a:lnTo>
                  <a:pt x="2594571" y="50800"/>
                </a:lnTo>
                <a:lnTo>
                  <a:pt x="2599222" y="50800"/>
                </a:lnTo>
                <a:lnTo>
                  <a:pt x="2603840" y="38100"/>
                </a:lnTo>
                <a:close/>
              </a:path>
              <a:path w="4432934" h="2794000">
                <a:moveTo>
                  <a:pt x="2684430" y="38100"/>
                </a:moveTo>
                <a:lnTo>
                  <a:pt x="2669523" y="38100"/>
                </a:lnTo>
                <a:lnTo>
                  <a:pt x="2674105" y="50800"/>
                </a:lnTo>
                <a:lnTo>
                  <a:pt x="2678606" y="50800"/>
                </a:lnTo>
                <a:lnTo>
                  <a:pt x="2684430" y="38100"/>
                </a:lnTo>
                <a:close/>
              </a:path>
              <a:path w="4432934" h="2794000">
                <a:moveTo>
                  <a:pt x="2808806" y="38100"/>
                </a:moveTo>
                <a:lnTo>
                  <a:pt x="2796748" y="38100"/>
                </a:lnTo>
                <a:lnTo>
                  <a:pt x="2807478" y="50800"/>
                </a:lnTo>
                <a:lnTo>
                  <a:pt x="2808806" y="38100"/>
                </a:lnTo>
                <a:close/>
              </a:path>
              <a:path w="4432934" h="2794000">
                <a:moveTo>
                  <a:pt x="2825611" y="25400"/>
                </a:moveTo>
                <a:lnTo>
                  <a:pt x="2823913" y="25400"/>
                </a:lnTo>
                <a:lnTo>
                  <a:pt x="2816410" y="38100"/>
                </a:lnTo>
                <a:lnTo>
                  <a:pt x="2818197" y="50800"/>
                </a:lnTo>
                <a:lnTo>
                  <a:pt x="2827079" y="38100"/>
                </a:lnTo>
                <a:lnTo>
                  <a:pt x="2820870" y="38100"/>
                </a:lnTo>
                <a:lnTo>
                  <a:pt x="2825611" y="25400"/>
                </a:lnTo>
                <a:close/>
              </a:path>
              <a:path w="4432934" h="2794000">
                <a:moveTo>
                  <a:pt x="2944787" y="38100"/>
                </a:moveTo>
                <a:lnTo>
                  <a:pt x="2928414" y="38100"/>
                </a:lnTo>
                <a:lnTo>
                  <a:pt x="2932932" y="50800"/>
                </a:lnTo>
                <a:lnTo>
                  <a:pt x="2937476" y="50800"/>
                </a:lnTo>
                <a:lnTo>
                  <a:pt x="2944787" y="38100"/>
                </a:lnTo>
                <a:close/>
              </a:path>
              <a:path w="4432934" h="2794000">
                <a:moveTo>
                  <a:pt x="3031183" y="38100"/>
                </a:moveTo>
                <a:lnTo>
                  <a:pt x="3017927" y="38100"/>
                </a:lnTo>
                <a:lnTo>
                  <a:pt x="3020021" y="50800"/>
                </a:lnTo>
                <a:lnTo>
                  <a:pt x="3031183" y="38100"/>
                </a:lnTo>
                <a:close/>
              </a:path>
              <a:path w="4432934" h="2794000">
                <a:moveTo>
                  <a:pt x="3094217" y="38100"/>
                </a:moveTo>
                <a:lnTo>
                  <a:pt x="3086040" y="38100"/>
                </a:lnTo>
                <a:lnTo>
                  <a:pt x="3089810" y="50800"/>
                </a:lnTo>
                <a:lnTo>
                  <a:pt x="3094217" y="38100"/>
                </a:lnTo>
                <a:close/>
              </a:path>
              <a:path w="4432934" h="2794000">
                <a:moveTo>
                  <a:pt x="3110698" y="38100"/>
                </a:moveTo>
                <a:lnTo>
                  <a:pt x="3108548" y="38100"/>
                </a:lnTo>
                <a:lnTo>
                  <a:pt x="3101348" y="50800"/>
                </a:lnTo>
                <a:lnTo>
                  <a:pt x="3106033" y="50800"/>
                </a:lnTo>
                <a:lnTo>
                  <a:pt x="3110698" y="38100"/>
                </a:lnTo>
                <a:close/>
              </a:path>
              <a:path w="4432934" h="2794000">
                <a:moveTo>
                  <a:pt x="3191371" y="38100"/>
                </a:moveTo>
                <a:lnTo>
                  <a:pt x="3176578" y="38100"/>
                </a:lnTo>
                <a:lnTo>
                  <a:pt x="3180848" y="50800"/>
                </a:lnTo>
                <a:lnTo>
                  <a:pt x="3185441" y="50800"/>
                </a:lnTo>
                <a:lnTo>
                  <a:pt x="3191371" y="38100"/>
                </a:lnTo>
                <a:close/>
              </a:path>
              <a:path w="4432934" h="2794000">
                <a:moveTo>
                  <a:pt x="3315803" y="38100"/>
                </a:moveTo>
                <a:lnTo>
                  <a:pt x="3303744" y="38100"/>
                </a:lnTo>
                <a:lnTo>
                  <a:pt x="3314117" y="50800"/>
                </a:lnTo>
                <a:lnTo>
                  <a:pt x="3315803" y="38100"/>
                </a:lnTo>
                <a:close/>
              </a:path>
              <a:path w="4432934" h="2794000">
                <a:moveTo>
                  <a:pt x="3569603" y="38100"/>
                </a:moveTo>
                <a:lnTo>
                  <a:pt x="3565918" y="38100"/>
                </a:lnTo>
                <a:lnTo>
                  <a:pt x="3565415" y="50800"/>
                </a:lnTo>
                <a:lnTo>
                  <a:pt x="3569603" y="38100"/>
                </a:lnTo>
                <a:close/>
              </a:path>
              <a:path w="4432934" h="2794000">
                <a:moveTo>
                  <a:pt x="3577866" y="37328"/>
                </a:moveTo>
                <a:lnTo>
                  <a:pt x="3577311" y="38100"/>
                </a:lnTo>
                <a:lnTo>
                  <a:pt x="3578098" y="50800"/>
                </a:lnTo>
                <a:lnTo>
                  <a:pt x="3587783" y="38100"/>
                </a:lnTo>
                <a:lnTo>
                  <a:pt x="3577991" y="38100"/>
                </a:lnTo>
                <a:lnTo>
                  <a:pt x="3577866" y="37328"/>
                </a:lnTo>
                <a:close/>
              </a:path>
              <a:path w="4432934" h="2794000">
                <a:moveTo>
                  <a:pt x="3705080" y="38100"/>
                </a:moveTo>
                <a:lnTo>
                  <a:pt x="3688905" y="38100"/>
                </a:lnTo>
                <a:lnTo>
                  <a:pt x="3693128" y="50800"/>
                </a:lnTo>
                <a:lnTo>
                  <a:pt x="3697359" y="50800"/>
                </a:lnTo>
                <a:lnTo>
                  <a:pt x="3705080" y="38100"/>
                </a:lnTo>
                <a:close/>
              </a:path>
              <a:path w="4432934" h="2794000">
                <a:moveTo>
                  <a:pt x="3791673" y="38100"/>
                </a:moveTo>
                <a:lnTo>
                  <a:pt x="3778319" y="38100"/>
                </a:lnTo>
                <a:lnTo>
                  <a:pt x="3780215" y="50800"/>
                </a:lnTo>
                <a:lnTo>
                  <a:pt x="3791673" y="38100"/>
                </a:lnTo>
                <a:close/>
              </a:path>
              <a:path w="4432934" h="2794000">
                <a:moveTo>
                  <a:pt x="3856013" y="38100"/>
                </a:moveTo>
                <a:lnTo>
                  <a:pt x="3846328" y="38100"/>
                </a:lnTo>
                <a:lnTo>
                  <a:pt x="3849855" y="50800"/>
                </a:lnTo>
                <a:lnTo>
                  <a:pt x="3856013" y="38100"/>
                </a:lnTo>
                <a:close/>
              </a:path>
              <a:path w="4432934" h="2794000">
                <a:moveTo>
                  <a:pt x="3870985" y="38100"/>
                </a:moveTo>
                <a:lnTo>
                  <a:pt x="3869702" y="38100"/>
                </a:lnTo>
                <a:lnTo>
                  <a:pt x="3861515" y="50800"/>
                </a:lnTo>
                <a:lnTo>
                  <a:pt x="3866252" y="50800"/>
                </a:lnTo>
                <a:lnTo>
                  <a:pt x="3870985" y="38100"/>
                </a:lnTo>
                <a:close/>
              </a:path>
              <a:path w="4432934" h="2794000">
                <a:moveTo>
                  <a:pt x="3951782" y="38100"/>
                </a:moveTo>
                <a:lnTo>
                  <a:pt x="3937160" y="38100"/>
                </a:lnTo>
                <a:lnTo>
                  <a:pt x="3940961" y="50800"/>
                </a:lnTo>
                <a:lnTo>
                  <a:pt x="3945694" y="50800"/>
                </a:lnTo>
                <a:lnTo>
                  <a:pt x="3951782" y="38100"/>
                </a:lnTo>
                <a:close/>
              </a:path>
              <a:path w="4432934" h="2794000">
                <a:moveTo>
                  <a:pt x="4076298" y="38100"/>
                </a:moveTo>
                <a:lnTo>
                  <a:pt x="4064240" y="38100"/>
                </a:lnTo>
                <a:lnTo>
                  <a:pt x="4074074" y="50800"/>
                </a:lnTo>
                <a:lnTo>
                  <a:pt x="4076298" y="38100"/>
                </a:lnTo>
                <a:close/>
              </a:path>
              <a:path w="4432934" h="2794000">
                <a:moveTo>
                  <a:pt x="4096919" y="25400"/>
                </a:moveTo>
                <a:lnTo>
                  <a:pt x="4094802" y="25400"/>
                </a:lnTo>
                <a:lnTo>
                  <a:pt x="4084579" y="38100"/>
                </a:lnTo>
                <a:lnTo>
                  <a:pt x="4084697" y="50800"/>
                </a:lnTo>
                <a:lnTo>
                  <a:pt x="4094919" y="38100"/>
                </a:lnTo>
                <a:lnTo>
                  <a:pt x="4088738" y="38100"/>
                </a:lnTo>
                <a:lnTo>
                  <a:pt x="4096919" y="25400"/>
                </a:lnTo>
                <a:close/>
              </a:path>
              <a:path w="4432934" h="2794000">
                <a:moveTo>
                  <a:pt x="4211943" y="38100"/>
                </a:moveTo>
                <a:lnTo>
                  <a:pt x="4195899" y="38100"/>
                </a:lnTo>
                <a:lnTo>
                  <a:pt x="4199925" y="50800"/>
                </a:lnTo>
                <a:lnTo>
                  <a:pt x="4203948" y="50800"/>
                </a:lnTo>
                <a:lnTo>
                  <a:pt x="4211943" y="38100"/>
                </a:lnTo>
                <a:close/>
              </a:path>
              <a:path w="4432934" h="2794000">
                <a:moveTo>
                  <a:pt x="4298668" y="38100"/>
                </a:moveTo>
                <a:lnTo>
                  <a:pt x="4285247" y="38100"/>
                </a:lnTo>
                <a:lnTo>
                  <a:pt x="4287013" y="50800"/>
                </a:lnTo>
                <a:lnTo>
                  <a:pt x="4298668" y="38100"/>
                </a:lnTo>
                <a:close/>
              </a:path>
              <a:path w="4432934" h="2794000">
                <a:moveTo>
                  <a:pt x="25495" y="25400"/>
                </a:moveTo>
                <a:lnTo>
                  <a:pt x="10953" y="25400"/>
                </a:lnTo>
                <a:lnTo>
                  <a:pt x="15228" y="38100"/>
                </a:lnTo>
                <a:lnTo>
                  <a:pt x="32901" y="38100"/>
                </a:lnTo>
                <a:lnTo>
                  <a:pt x="25495" y="25400"/>
                </a:lnTo>
                <a:close/>
              </a:path>
              <a:path w="4432934" h="2794000">
                <a:moveTo>
                  <a:pt x="83828" y="25400"/>
                </a:moveTo>
                <a:lnTo>
                  <a:pt x="51315" y="25400"/>
                </a:lnTo>
                <a:lnTo>
                  <a:pt x="48234" y="38100"/>
                </a:lnTo>
                <a:lnTo>
                  <a:pt x="76371" y="38100"/>
                </a:lnTo>
                <a:lnTo>
                  <a:pt x="83828" y="25400"/>
                </a:lnTo>
                <a:close/>
              </a:path>
              <a:path w="4432934" h="2794000">
                <a:moveTo>
                  <a:pt x="97485" y="25400"/>
                </a:moveTo>
                <a:lnTo>
                  <a:pt x="83828" y="25400"/>
                </a:lnTo>
                <a:lnTo>
                  <a:pt x="78381" y="38100"/>
                </a:lnTo>
                <a:lnTo>
                  <a:pt x="101097" y="38100"/>
                </a:lnTo>
                <a:lnTo>
                  <a:pt x="97485" y="25400"/>
                </a:lnTo>
                <a:close/>
              </a:path>
              <a:path w="4432934" h="2794000">
                <a:moveTo>
                  <a:pt x="122932" y="25400"/>
                </a:moveTo>
                <a:lnTo>
                  <a:pt x="105644" y="25400"/>
                </a:lnTo>
                <a:lnTo>
                  <a:pt x="106532" y="38100"/>
                </a:lnTo>
                <a:lnTo>
                  <a:pt x="122447" y="38100"/>
                </a:lnTo>
                <a:lnTo>
                  <a:pt x="122932" y="25400"/>
                </a:lnTo>
                <a:close/>
              </a:path>
              <a:path w="4432934" h="2794000">
                <a:moveTo>
                  <a:pt x="191455" y="25400"/>
                </a:moveTo>
                <a:lnTo>
                  <a:pt x="131923" y="25400"/>
                </a:lnTo>
                <a:lnTo>
                  <a:pt x="129303" y="38100"/>
                </a:lnTo>
                <a:lnTo>
                  <a:pt x="185120" y="38100"/>
                </a:lnTo>
                <a:lnTo>
                  <a:pt x="191455" y="25400"/>
                </a:lnTo>
                <a:close/>
              </a:path>
              <a:path w="4432934" h="2794000">
                <a:moveTo>
                  <a:pt x="229341" y="25400"/>
                </a:moveTo>
                <a:lnTo>
                  <a:pt x="191455" y="25400"/>
                </a:lnTo>
                <a:lnTo>
                  <a:pt x="191856" y="38100"/>
                </a:lnTo>
                <a:lnTo>
                  <a:pt x="228944" y="38100"/>
                </a:lnTo>
                <a:lnTo>
                  <a:pt x="229341" y="25400"/>
                </a:lnTo>
                <a:close/>
              </a:path>
              <a:path w="4432934" h="2794000">
                <a:moveTo>
                  <a:pt x="265503" y="25400"/>
                </a:moveTo>
                <a:lnTo>
                  <a:pt x="234958" y="25400"/>
                </a:lnTo>
                <a:lnTo>
                  <a:pt x="240898" y="38100"/>
                </a:lnTo>
                <a:lnTo>
                  <a:pt x="263631" y="38100"/>
                </a:lnTo>
                <a:lnTo>
                  <a:pt x="265503" y="25400"/>
                </a:lnTo>
                <a:close/>
              </a:path>
              <a:path w="4432934" h="2794000">
                <a:moveTo>
                  <a:pt x="281674" y="12700"/>
                </a:moveTo>
                <a:lnTo>
                  <a:pt x="242597" y="12700"/>
                </a:lnTo>
                <a:lnTo>
                  <a:pt x="239988" y="25400"/>
                </a:lnTo>
                <a:lnTo>
                  <a:pt x="271092" y="25400"/>
                </a:lnTo>
                <a:lnTo>
                  <a:pt x="274637" y="38100"/>
                </a:lnTo>
                <a:lnTo>
                  <a:pt x="280138" y="38100"/>
                </a:lnTo>
                <a:lnTo>
                  <a:pt x="280531" y="25400"/>
                </a:lnTo>
                <a:lnTo>
                  <a:pt x="281533" y="22029"/>
                </a:lnTo>
                <a:lnTo>
                  <a:pt x="281674" y="12700"/>
                </a:lnTo>
                <a:close/>
              </a:path>
              <a:path w="4432934" h="2794000">
                <a:moveTo>
                  <a:pt x="281533" y="22029"/>
                </a:moveTo>
                <a:lnTo>
                  <a:pt x="280531" y="25400"/>
                </a:lnTo>
                <a:lnTo>
                  <a:pt x="280138" y="38100"/>
                </a:lnTo>
                <a:lnTo>
                  <a:pt x="283823" y="38100"/>
                </a:lnTo>
                <a:lnTo>
                  <a:pt x="281606" y="26071"/>
                </a:lnTo>
                <a:lnTo>
                  <a:pt x="281533" y="22029"/>
                </a:lnTo>
                <a:close/>
              </a:path>
              <a:path w="4432934" h="2794000">
                <a:moveTo>
                  <a:pt x="319779" y="0"/>
                </a:moveTo>
                <a:lnTo>
                  <a:pt x="288839" y="0"/>
                </a:lnTo>
                <a:lnTo>
                  <a:pt x="284307" y="12700"/>
                </a:lnTo>
                <a:lnTo>
                  <a:pt x="281533" y="22029"/>
                </a:lnTo>
                <a:lnTo>
                  <a:pt x="281606" y="26071"/>
                </a:lnTo>
                <a:lnTo>
                  <a:pt x="283823" y="38100"/>
                </a:lnTo>
                <a:lnTo>
                  <a:pt x="329371" y="38100"/>
                </a:lnTo>
                <a:lnTo>
                  <a:pt x="332606" y="25400"/>
                </a:lnTo>
                <a:lnTo>
                  <a:pt x="538359" y="25400"/>
                </a:lnTo>
                <a:lnTo>
                  <a:pt x="538865" y="18047"/>
                </a:lnTo>
                <a:lnTo>
                  <a:pt x="538139" y="12700"/>
                </a:lnTo>
                <a:lnTo>
                  <a:pt x="316218" y="12700"/>
                </a:lnTo>
                <a:lnTo>
                  <a:pt x="319779" y="0"/>
                </a:lnTo>
                <a:close/>
              </a:path>
              <a:path w="4432934" h="2794000">
                <a:moveTo>
                  <a:pt x="370489" y="25400"/>
                </a:moveTo>
                <a:lnTo>
                  <a:pt x="343880" y="25400"/>
                </a:lnTo>
                <a:lnTo>
                  <a:pt x="348142" y="38100"/>
                </a:lnTo>
                <a:lnTo>
                  <a:pt x="378371" y="38100"/>
                </a:lnTo>
                <a:lnTo>
                  <a:pt x="370489" y="25400"/>
                </a:lnTo>
                <a:close/>
              </a:path>
              <a:path w="4432934" h="2794000">
                <a:moveTo>
                  <a:pt x="418539" y="25400"/>
                </a:moveTo>
                <a:lnTo>
                  <a:pt x="379116" y="25400"/>
                </a:lnTo>
                <a:lnTo>
                  <a:pt x="382219" y="38100"/>
                </a:lnTo>
                <a:lnTo>
                  <a:pt x="421286" y="38100"/>
                </a:lnTo>
                <a:lnTo>
                  <a:pt x="418539" y="25400"/>
                </a:lnTo>
                <a:close/>
              </a:path>
              <a:path w="4432934" h="2794000">
                <a:moveTo>
                  <a:pt x="457022" y="25400"/>
                </a:moveTo>
                <a:lnTo>
                  <a:pt x="422753" y="25400"/>
                </a:lnTo>
                <a:lnTo>
                  <a:pt x="431519" y="38100"/>
                </a:lnTo>
                <a:lnTo>
                  <a:pt x="456270" y="38100"/>
                </a:lnTo>
                <a:lnTo>
                  <a:pt x="457022" y="25400"/>
                </a:lnTo>
                <a:close/>
              </a:path>
              <a:path w="4432934" h="2794000">
                <a:moveTo>
                  <a:pt x="490810" y="25400"/>
                </a:moveTo>
                <a:lnTo>
                  <a:pt x="458243" y="25400"/>
                </a:lnTo>
                <a:lnTo>
                  <a:pt x="459371" y="38100"/>
                </a:lnTo>
                <a:lnTo>
                  <a:pt x="487263" y="38100"/>
                </a:lnTo>
                <a:lnTo>
                  <a:pt x="490810" y="25400"/>
                </a:lnTo>
                <a:close/>
              </a:path>
              <a:path w="4432934" h="2794000">
                <a:moveTo>
                  <a:pt x="536286" y="25400"/>
                </a:moveTo>
                <a:lnTo>
                  <a:pt x="502175" y="25400"/>
                </a:lnTo>
                <a:lnTo>
                  <a:pt x="508228" y="38100"/>
                </a:lnTo>
                <a:lnTo>
                  <a:pt x="533707" y="38100"/>
                </a:lnTo>
                <a:lnTo>
                  <a:pt x="536286" y="25400"/>
                </a:lnTo>
                <a:close/>
              </a:path>
              <a:path w="4432934" h="2794000">
                <a:moveTo>
                  <a:pt x="570694" y="25400"/>
                </a:moveTo>
                <a:lnTo>
                  <a:pt x="537258" y="25400"/>
                </a:lnTo>
                <a:lnTo>
                  <a:pt x="538709" y="38100"/>
                </a:lnTo>
                <a:lnTo>
                  <a:pt x="565123" y="38100"/>
                </a:lnTo>
                <a:lnTo>
                  <a:pt x="570694" y="25400"/>
                </a:lnTo>
                <a:close/>
              </a:path>
              <a:path w="4432934" h="2794000">
                <a:moveTo>
                  <a:pt x="603152" y="25400"/>
                </a:moveTo>
                <a:lnTo>
                  <a:pt x="570694" y="25400"/>
                </a:lnTo>
                <a:lnTo>
                  <a:pt x="575635" y="38100"/>
                </a:lnTo>
                <a:lnTo>
                  <a:pt x="596404" y="38100"/>
                </a:lnTo>
                <a:lnTo>
                  <a:pt x="603152" y="25400"/>
                </a:lnTo>
                <a:close/>
              </a:path>
              <a:path w="4432934" h="2794000">
                <a:moveTo>
                  <a:pt x="671633" y="25400"/>
                </a:moveTo>
                <a:lnTo>
                  <a:pt x="612202" y="25400"/>
                </a:lnTo>
                <a:lnTo>
                  <a:pt x="609629" y="38100"/>
                </a:lnTo>
                <a:lnTo>
                  <a:pt x="671548" y="38100"/>
                </a:lnTo>
                <a:lnTo>
                  <a:pt x="671633" y="25400"/>
                </a:lnTo>
                <a:close/>
              </a:path>
              <a:path w="4432934" h="2794000">
                <a:moveTo>
                  <a:pt x="686591" y="25400"/>
                </a:moveTo>
                <a:lnTo>
                  <a:pt x="671633" y="25400"/>
                </a:lnTo>
                <a:lnTo>
                  <a:pt x="685124" y="38100"/>
                </a:lnTo>
                <a:lnTo>
                  <a:pt x="686591" y="25400"/>
                </a:lnTo>
                <a:close/>
              </a:path>
              <a:path w="4432934" h="2794000">
                <a:moveTo>
                  <a:pt x="722326" y="25400"/>
                </a:moveTo>
                <a:lnTo>
                  <a:pt x="694570" y="25400"/>
                </a:lnTo>
                <a:lnTo>
                  <a:pt x="701823" y="38100"/>
                </a:lnTo>
                <a:lnTo>
                  <a:pt x="717323" y="38100"/>
                </a:lnTo>
                <a:lnTo>
                  <a:pt x="722326" y="25400"/>
                </a:lnTo>
                <a:close/>
              </a:path>
              <a:path w="4432934" h="2794000">
                <a:moveTo>
                  <a:pt x="770034" y="25400"/>
                </a:moveTo>
                <a:lnTo>
                  <a:pt x="727259" y="25400"/>
                </a:lnTo>
                <a:lnTo>
                  <a:pt x="725674" y="38100"/>
                </a:lnTo>
                <a:lnTo>
                  <a:pt x="756349" y="38100"/>
                </a:lnTo>
                <a:lnTo>
                  <a:pt x="770034" y="25400"/>
                </a:lnTo>
                <a:close/>
              </a:path>
              <a:path w="4432934" h="2794000">
                <a:moveTo>
                  <a:pt x="794800" y="0"/>
                </a:moveTo>
                <a:lnTo>
                  <a:pt x="765089" y="0"/>
                </a:lnTo>
                <a:lnTo>
                  <a:pt x="763710" y="12700"/>
                </a:lnTo>
                <a:lnTo>
                  <a:pt x="650386" y="12700"/>
                </a:lnTo>
                <a:lnTo>
                  <a:pt x="648799" y="25400"/>
                </a:lnTo>
                <a:lnTo>
                  <a:pt x="776194" y="25400"/>
                </a:lnTo>
                <a:lnTo>
                  <a:pt x="776344" y="38100"/>
                </a:lnTo>
                <a:lnTo>
                  <a:pt x="787728" y="38100"/>
                </a:lnTo>
                <a:lnTo>
                  <a:pt x="789572" y="25400"/>
                </a:lnTo>
                <a:lnTo>
                  <a:pt x="793602" y="15858"/>
                </a:lnTo>
                <a:lnTo>
                  <a:pt x="794800" y="0"/>
                </a:lnTo>
                <a:close/>
              </a:path>
              <a:path w="4432934" h="2794000">
                <a:moveTo>
                  <a:pt x="793602" y="15858"/>
                </a:moveTo>
                <a:lnTo>
                  <a:pt x="789572" y="25400"/>
                </a:lnTo>
                <a:lnTo>
                  <a:pt x="787728" y="38100"/>
                </a:lnTo>
                <a:lnTo>
                  <a:pt x="788306" y="38100"/>
                </a:lnTo>
                <a:lnTo>
                  <a:pt x="792882" y="25400"/>
                </a:lnTo>
                <a:lnTo>
                  <a:pt x="793602" y="15858"/>
                </a:lnTo>
                <a:close/>
              </a:path>
              <a:path w="4432934" h="2794000">
                <a:moveTo>
                  <a:pt x="832060" y="0"/>
                </a:moveTo>
                <a:lnTo>
                  <a:pt x="800541" y="0"/>
                </a:lnTo>
                <a:lnTo>
                  <a:pt x="794936" y="12700"/>
                </a:lnTo>
                <a:lnTo>
                  <a:pt x="793602" y="15858"/>
                </a:lnTo>
                <a:lnTo>
                  <a:pt x="792882" y="25400"/>
                </a:lnTo>
                <a:lnTo>
                  <a:pt x="788306" y="38100"/>
                </a:lnTo>
                <a:lnTo>
                  <a:pt x="837455" y="38100"/>
                </a:lnTo>
                <a:lnTo>
                  <a:pt x="841349" y="25400"/>
                </a:lnTo>
                <a:lnTo>
                  <a:pt x="1047840" y="25400"/>
                </a:lnTo>
                <a:lnTo>
                  <a:pt x="1048901" y="18047"/>
                </a:lnTo>
                <a:lnTo>
                  <a:pt x="1048350" y="12700"/>
                </a:lnTo>
                <a:lnTo>
                  <a:pt x="827261" y="12700"/>
                </a:lnTo>
                <a:lnTo>
                  <a:pt x="832060" y="0"/>
                </a:lnTo>
                <a:close/>
              </a:path>
              <a:path w="4432934" h="2794000">
                <a:moveTo>
                  <a:pt x="878861" y="25400"/>
                </a:moveTo>
                <a:lnTo>
                  <a:pt x="852623" y="25400"/>
                </a:lnTo>
                <a:lnTo>
                  <a:pt x="855798" y="38100"/>
                </a:lnTo>
                <a:lnTo>
                  <a:pt x="885958" y="38100"/>
                </a:lnTo>
                <a:lnTo>
                  <a:pt x="878861" y="25400"/>
                </a:lnTo>
                <a:close/>
              </a:path>
              <a:path w="4432934" h="2794000">
                <a:moveTo>
                  <a:pt x="926981" y="25400"/>
                </a:moveTo>
                <a:lnTo>
                  <a:pt x="887778" y="25400"/>
                </a:lnTo>
                <a:lnTo>
                  <a:pt x="889424" y="38100"/>
                </a:lnTo>
                <a:lnTo>
                  <a:pt x="928550" y="38100"/>
                </a:lnTo>
                <a:lnTo>
                  <a:pt x="926981" y="25400"/>
                </a:lnTo>
                <a:close/>
              </a:path>
              <a:path w="4432934" h="2794000">
                <a:moveTo>
                  <a:pt x="965903" y="25400"/>
                </a:moveTo>
                <a:lnTo>
                  <a:pt x="931195" y="25400"/>
                </a:lnTo>
                <a:lnTo>
                  <a:pt x="939463" y="38100"/>
                </a:lnTo>
                <a:lnTo>
                  <a:pt x="963937" y="38100"/>
                </a:lnTo>
                <a:lnTo>
                  <a:pt x="965903" y="25400"/>
                </a:lnTo>
                <a:close/>
              </a:path>
              <a:path w="4432934" h="2794000">
                <a:moveTo>
                  <a:pt x="999540" y="25400"/>
                </a:moveTo>
                <a:lnTo>
                  <a:pt x="966835" y="25400"/>
                </a:lnTo>
                <a:lnTo>
                  <a:pt x="967675" y="38100"/>
                </a:lnTo>
                <a:lnTo>
                  <a:pt x="994409" y="38100"/>
                </a:lnTo>
                <a:lnTo>
                  <a:pt x="999540" y="25400"/>
                </a:lnTo>
                <a:close/>
              </a:path>
              <a:path w="4432934" h="2794000">
                <a:moveTo>
                  <a:pt x="1044647" y="25400"/>
                </a:moveTo>
                <a:lnTo>
                  <a:pt x="1010907" y="25400"/>
                </a:lnTo>
                <a:lnTo>
                  <a:pt x="1015225" y="38100"/>
                </a:lnTo>
                <a:lnTo>
                  <a:pt x="1040974" y="38100"/>
                </a:lnTo>
                <a:lnTo>
                  <a:pt x="1044647" y="25400"/>
                </a:lnTo>
                <a:close/>
              </a:path>
              <a:path w="4432934" h="2794000">
                <a:moveTo>
                  <a:pt x="1079197" y="25400"/>
                </a:moveTo>
                <a:lnTo>
                  <a:pt x="1045781" y="25400"/>
                </a:lnTo>
                <a:lnTo>
                  <a:pt x="1045856" y="38100"/>
                </a:lnTo>
                <a:lnTo>
                  <a:pt x="1072663" y="38100"/>
                </a:lnTo>
                <a:lnTo>
                  <a:pt x="1079197" y="25400"/>
                </a:lnTo>
                <a:close/>
              </a:path>
              <a:path w="4432934" h="2794000">
                <a:moveTo>
                  <a:pt x="1111863" y="25400"/>
                </a:moveTo>
                <a:lnTo>
                  <a:pt x="1079197" y="25400"/>
                </a:lnTo>
                <a:lnTo>
                  <a:pt x="1083383" y="38100"/>
                </a:lnTo>
                <a:lnTo>
                  <a:pt x="1104154" y="38100"/>
                </a:lnTo>
                <a:lnTo>
                  <a:pt x="1111863" y="25400"/>
                </a:lnTo>
                <a:close/>
              </a:path>
              <a:path w="4432934" h="2794000">
                <a:moveTo>
                  <a:pt x="1180137" y="25400"/>
                </a:moveTo>
                <a:lnTo>
                  <a:pt x="1120706" y="25400"/>
                </a:lnTo>
                <a:lnTo>
                  <a:pt x="1117103" y="38100"/>
                </a:lnTo>
                <a:lnTo>
                  <a:pt x="1178815" y="38100"/>
                </a:lnTo>
                <a:lnTo>
                  <a:pt x="1180137" y="25400"/>
                </a:lnTo>
                <a:close/>
              </a:path>
              <a:path w="4432934" h="2794000">
                <a:moveTo>
                  <a:pt x="1195029" y="25400"/>
                </a:moveTo>
                <a:lnTo>
                  <a:pt x="1180137" y="25400"/>
                </a:lnTo>
                <a:lnTo>
                  <a:pt x="1193147" y="38100"/>
                </a:lnTo>
                <a:lnTo>
                  <a:pt x="1195029" y="25400"/>
                </a:lnTo>
                <a:close/>
              </a:path>
              <a:path w="4432934" h="2794000">
                <a:moveTo>
                  <a:pt x="1230688" y="25400"/>
                </a:moveTo>
                <a:lnTo>
                  <a:pt x="1203073" y="25400"/>
                </a:lnTo>
                <a:lnTo>
                  <a:pt x="1209845" y="38100"/>
                </a:lnTo>
                <a:lnTo>
                  <a:pt x="1225214" y="38100"/>
                </a:lnTo>
                <a:lnTo>
                  <a:pt x="1230688" y="25400"/>
                </a:lnTo>
                <a:close/>
              </a:path>
              <a:path w="4432934" h="2794000">
                <a:moveTo>
                  <a:pt x="1279216" y="25400"/>
                </a:moveTo>
                <a:lnTo>
                  <a:pt x="1236102" y="25400"/>
                </a:lnTo>
                <a:lnTo>
                  <a:pt x="1233904" y="38100"/>
                </a:lnTo>
                <a:lnTo>
                  <a:pt x="1264033" y="38100"/>
                </a:lnTo>
                <a:lnTo>
                  <a:pt x="1279216" y="25400"/>
                </a:lnTo>
                <a:close/>
              </a:path>
              <a:path w="4432934" h="2794000">
                <a:moveTo>
                  <a:pt x="1306170" y="0"/>
                </a:moveTo>
                <a:lnTo>
                  <a:pt x="1277358" y="0"/>
                </a:lnTo>
                <a:lnTo>
                  <a:pt x="1273987" y="12700"/>
                </a:lnTo>
                <a:lnTo>
                  <a:pt x="1160805" y="12700"/>
                </a:lnTo>
                <a:lnTo>
                  <a:pt x="1158528" y="25400"/>
                </a:lnTo>
                <a:lnTo>
                  <a:pt x="1284697" y="25400"/>
                </a:lnTo>
                <a:lnTo>
                  <a:pt x="1284508" y="38100"/>
                </a:lnTo>
                <a:lnTo>
                  <a:pt x="1295319" y="38100"/>
                </a:lnTo>
                <a:lnTo>
                  <a:pt x="1298615" y="25400"/>
                </a:lnTo>
                <a:lnTo>
                  <a:pt x="1303838" y="15858"/>
                </a:lnTo>
                <a:lnTo>
                  <a:pt x="1303903" y="15602"/>
                </a:lnTo>
                <a:lnTo>
                  <a:pt x="1306170" y="0"/>
                </a:lnTo>
                <a:close/>
              </a:path>
              <a:path w="4432934" h="2794000">
                <a:moveTo>
                  <a:pt x="1303876" y="15787"/>
                </a:moveTo>
                <a:lnTo>
                  <a:pt x="1298615" y="25400"/>
                </a:lnTo>
                <a:lnTo>
                  <a:pt x="1295319" y="38100"/>
                </a:lnTo>
                <a:lnTo>
                  <a:pt x="1295848" y="38100"/>
                </a:lnTo>
                <a:lnTo>
                  <a:pt x="1302480" y="25400"/>
                </a:lnTo>
                <a:lnTo>
                  <a:pt x="1303876" y="15787"/>
                </a:lnTo>
                <a:close/>
              </a:path>
              <a:path w="4432934" h="2794000">
                <a:moveTo>
                  <a:pt x="1344341" y="0"/>
                </a:moveTo>
                <a:lnTo>
                  <a:pt x="1312245" y="0"/>
                </a:lnTo>
                <a:lnTo>
                  <a:pt x="1305567" y="12700"/>
                </a:lnTo>
                <a:lnTo>
                  <a:pt x="1303978" y="15602"/>
                </a:lnTo>
                <a:lnTo>
                  <a:pt x="1303866" y="15858"/>
                </a:lnTo>
                <a:lnTo>
                  <a:pt x="1302480" y="25400"/>
                </a:lnTo>
                <a:lnTo>
                  <a:pt x="1295848" y="38100"/>
                </a:lnTo>
                <a:lnTo>
                  <a:pt x="1345539" y="38100"/>
                </a:lnTo>
                <a:lnTo>
                  <a:pt x="1350091" y="25400"/>
                </a:lnTo>
                <a:lnTo>
                  <a:pt x="1553829" y="25400"/>
                </a:lnTo>
                <a:lnTo>
                  <a:pt x="1552837" y="12700"/>
                </a:lnTo>
                <a:lnTo>
                  <a:pt x="1338305" y="12700"/>
                </a:lnTo>
                <a:lnTo>
                  <a:pt x="1344341" y="0"/>
                </a:lnTo>
                <a:close/>
              </a:path>
              <a:path w="4432934" h="2794000">
                <a:moveTo>
                  <a:pt x="1387234" y="25400"/>
                </a:moveTo>
                <a:lnTo>
                  <a:pt x="1361366" y="25400"/>
                </a:lnTo>
                <a:lnTo>
                  <a:pt x="1363454" y="38100"/>
                </a:lnTo>
                <a:lnTo>
                  <a:pt x="1393544" y="38100"/>
                </a:lnTo>
                <a:lnTo>
                  <a:pt x="1387234" y="25400"/>
                </a:lnTo>
                <a:close/>
              </a:path>
              <a:path w="4432934" h="2794000">
                <a:moveTo>
                  <a:pt x="1435423" y="25400"/>
                </a:moveTo>
                <a:lnTo>
                  <a:pt x="1396439" y="25400"/>
                </a:lnTo>
                <a:lnTo>
                  <a:pt x="1396629" y="38100"/>
                </a:lnTo>
                <a:lnTo>
                  <a:pt x="1435812" y="38100"/>
                </a:lnTo>
                <a:lnTo>
                  <a:pt x="1435423" y="25400"/>
                </a:lnTo>
                <a:close/>
              </a:path>
              <a:path w="4432934" h="2794000">
                <a:moveTo>
                  <a:pt x="1474784" y="25400"/>
                </a:moveTo>
                <a:lnTo>
                  <a:pt x="1439638" y="25400"/>
                </a:lnTo>
                <a:lnTo>
                  <a:pt x="1447408" y="38100"/>
                </a:lnTo>
                <a:lnTo>
                  <a:pt x="1471604" y="38100"/>
                </a:lnTo>
                <a:lnTo>
                  <a:pt x="1474784" y="25400"/>
                </a:lnTo>
                <a:close/>
              </a:path>
              <a:path w="4432934" h="2794000">
                <a:moveTo>
                  <a:pt x="1508272" y="25400"/>
                </a:moveTo>
                <a:lnTo>
                  <a:pt x="1475428" y="25400"/>
                </a:lnTo>
                <a:lnTo>
                  <a:pt x="1475978" y="38100"/>
                </a:lnTo>
                <a:lnTo>
                  <a:pt x="1501557" y="38100"/>
                </a:lnTo>
                <a:lnTo>
                  <a:pt x="1508272" y="25400"/>
                </a:lnTo>
                <a:close/>
              </a:path>
              <a:path w="4432934" h="2794000">
                <a:moveTo>
                  <a:pt x="1553829" y="25400"/>
                </a:moveTo>
                <a:lnTo>
                  <a:pt x="1519638" y="25400"/>
                </a:lnTo>
                <a:lnTo>
                  <a:pt x="1522221" y="38100"/>
                </a:lnTo>
                <a:lnTo>
                  <a:pt x="1553002" y="38100"/>
                </a:lnTo>
                <a:lnTo>
                  <a:pt x="1554184" y="26558"/>
                </a:lnTo>
                <a:lnTo>
                  <a:pt x="1553829" y="25400"/>
                </a:lnTo>
                <a:close/>
              </a:path>
              <a:path w="4432934" h="2794000">
                <a:moveTo>
                  <a:pt x="1609832" y="25400"/>
                </a:moveTo>
                <a:lnTo>
                  <a:pt x="1554303" y="25400"/>
                </a:lnTo>
                <a:lnTo>
                  <a:pt x="1554203" y="26619"/>
                </a:lnTo>
                <a:lnTo>
                  <a:pt x="1557723" y="38100"/>
                </a:lnTo>
                <a:lnTo>
                  <a:pt x="1600865" y="38100"/>
                </a:lnTo>
                <a:lnTo>
                  <a:pt x="1609832" y="25400"/>
                </a:lnTo>
                <a:close/>
              </a:path>
              <a:path w="4432934" h="2794000">
                <a:moveTo>
                  <a:pt x="1622700" y="25400"/>
                </a:moveTo>
                <a:lnTo>
                  <a:pt x="1609832" y="25400"/>
                </a:lnTo>
                <a:lnTo>
                  <a:pt x="1601365" y="38100"/>
                </a:lnTo>
                <a:lnTo>
                  <a:pt x="1623489" y="38100"/>
                </a:lnTo>
                <a:lnTo>
                  <a:pt x="1622700" y="25400"/>
                </a:lnTo>
                <a:close/>
              </a:path>
              <a:path w="4432934" h="2794000">
                <a:moveTo>
                  <a:pt x="1648870" y="25400"/>
                </a:moveTo>
                <a:lnTo>
                  <a:pt x="1630959" y="25400"/>
                </a:lnTo>
                <a:lnTo>
                  <a:pt x="1627317" y="38100"/>
                </a:lnTo>
                <a:lnTo>
                  <a:pt x="1646646" y="38100"/>
                </a:lnTo>
                <a:lnTo>
                  <a:pt x="1648870" y="25400"/>
                </a:lnTo>
                <a:close/>
              </a:path>
              <a:path w="4432934" h="2794000">
                <a:moveTo>
                  <a:pt x="1717130" y="25400"/>
                </a:moveTo>
                <a:lnTo>
                  <a:pt x="1657696" y="25400"/>
                </a:lnTo>
                <a:lnTo>
                  <a:pt x="1652386" y="38100"/>
                </a:lnTo>
                <a:lnTo>
                  <a:pt x="1709383" y="38100"/>
                </a:lnTo>
                <a:lnTo>
                  <a:pt x="1717130" y="25400"/>
                </a:lnTo>
                <a:close/>
              </a:path>
              <a:path w="4432934" h="2794000">
                <a:moveTo>
                  <a:pt x="1752217" y="25400"/>
                </a:moveTo>
                <a:lnTo>
                  <a:pt x="1717130" y="25400"/>
                </a:lnTo>
                <a:lnTo>
                  <a:pt x="1714314" y="38100"/>
                </a:lnTo>
                <a:lnTo>
                  <a:pt x="1756098" y="38100"/>
                </a:lnTo>
                <a:lnTo>
                  <a:pt x="1752217" y="25400"/>
                </a:lnTo>
                <a:close/>
              </a:path>
              <a:path w="4432934" h="2794000">
                <a:moveTo>
                  <a:pt x="1791638" y="25400"/>
                </a:moveTo>
                <a:lnTo>
                  <a:pt x="1760635" y="25400"/>
                </a:lnTo>
                <a:lnTo>
                  <a:pt x="1764802" y="38100"/>
                </a:lnTo>
                <a:lnTo>
                  <a:pt x="1788585" y="38100"/>
                </a:lnTo>
                <a:lnTo>
                  <a:pt x="1791638" y="25400"/>
                </a:lnTo>
                <a:close/>
              </a:path>
              <a:path w="4432934" h="2794000">
                <a:moveTo>
                  <a:pt x="1807189" y="25400"/>
                </a:moveTo>
                <a:lnTo>
                  <a:pt x="1796407" y="25400"/>
                </a:lnTo>
                <a:lnTo>
                  <a:pt x="1799262" y="38100"/>
                </a:lnTo>
                <a:lnTo>
                  <a:pt x="1801875" y="38100"/>
                </a:lnTo>
                <a:lnTo>
                  <a:pt x="1807189" y="25400"/>
                </a:lnTo>
                <a:close/>
              </a:path>
              <a:path w="4432934" h="2794000">
                <a:moveTo>
                  <a:pt x="1841953" y="25400"/>
                </a:moveTo>
                <a:lnTo>
                  <a:pt x="1810080" y="25400"/>
                </a:lnTo>
                <a:lnTo>
                  <a:pt x="1806807" y="38100"/>
                </a:lnTo>
                <a:lnTo>
                  <a:pt x="1833975" y="38100"/>
                </a:lnTo>
                <a:lnTo>
                  <a:pt x="1841953" y="25400"/>
                </a:lnTo>
                <a:close/>
              </a:path>
              <a:path w="4432934" h="2794000">
                <a:moveTo>
                  <a:pt x="1874931" y="25400"/>
                </a:moveTo>
                <a:lnTo>
                  <a:pt x="1841953" y="25400"/>
                </a:lnTo>
                <a:lnTo>
                  <a:pt x="1845007" y="38100"/>
                </a:lnTo>
                <a:lnTo>
                  <a:pt x="1865777" y="38100"/>
                </a:lnTo>
                <a:lnTo>
                  <a:pt x="1874931" y="25400"/>
                </a:lnTo>
                <a:close/>
              </a:path>
              <a:path w="4432934" h="2794000">
                <a:moveTo>
                  <a:pt x="1942892" y="25400"/>
                </a:moveTo>
                <a:lnTo>
                  <a:pt x="1883462" y="25400"/>
                </a:lnTo>
                <a:lnTo>
                  <a:pt x="1878317" y="38100"/>
                </a:lnTo>
                <a:lnTo>
                  <a:pt x="1939715" y="38100"/>
                </a:lnTo>
                <a:lnTo>
                  <a:pt x="1942892" y="25400"/>
                </a:lnTo>
                <a:close/>
              </a:path>
              <a:path w="4432934" h="2794000">
                <a:moveTo>
                  <a:pt x="1957687" y="25400"/>
                </a:moveTo>
                <a:lnTo>
                  <a:pt x="1942892" y="25400"/>
                </a:lnTo>
                <a:lnTo>
                  <a:pt x="1955180" y="38100"/>
                </a:lnTo>
                <a:lnTo>
                  <a:pt x="1957687" y="25400"/>
                </a:lnTo>
                <a:close/>
              </a:path>
              <a:path w="4432934" h="2794000">
                <a:moveTo>
                  <a:pt x="1993230" y="25400"/>
                </a:moveTo>
                <a:lnTo>
                  <a:pt x="1965829" y="25400"/>
                </a:lnTo>
                <a:lnTo>
                  <a:pt x="1971879" y="38100"/>
                </a:lnTo>
                <a:lnTo>
                  <a:pt x="1987050" y="38100"/>
                </a:lnTo>
                <a:lnTo>
                  <a:pt x="1993230" y="25400"/>
                </a:lnTo>
                <a:close/>
              </a:path>
              <a:path w="4432934" h="2794000">
                <a:moveTo>
                  <a:pt x="2042990" y="25400"/>
                </a:moveTo>
                <a:lnTo>
                  <a:pt x="1999367" y="25400"/>
                </a:lnTo>
                <a:lnTo>
                  <a:pt x="1996249" y="38100"/>
                </a:lnTo>
                <a:lnTo>
                  <a:pt x="2025558" y="38100"/>
                </a:lnTo>
                <a:lnTo>
                  <a:pt x="2042990" y="25400"/>
                </a:lnTo>
                <a:close/>
              </a:path>
              <a:path w="4432934" h="2794000">
                <a:moveTo>
                  <a:pt x="2073226" y="0"/>
                </a:moveTo>
                <a:lnTo>
                  <a:pt x="2045760" y="0"/>
                </a:lnTo>
                <a:lnTo>
                  <a:pt x="2039401" y="12700"/>
                </a:lnTo>
                <a:lnTo>
                  <a:pt x="1926433" y="12700"/>
                </a:lnTo>
                <a:lnTo>
                  <a:pt x="1923122" y="25400"/>
                </a:lnTo>
                <a:lnTo>
                  <a:pt x="2047453" y="25400"/>
                </a:lnTo>
                <a:lnTo>
                  <a:pt x="2046756" y="38100"/>
                </a:lnTo>
                <a:lnTo>
                  <a:pt x="2056704" y="38100"/>
                </a:lnTo>
                <a:lnTo>
                  <a:pt x="2062178" y="25400"/>
                </a:lnTo>
                <a:lnTo>
                  <a:pt x="2069191" y="15858"/>
                </a:lnTo>
                <a:lnTo>
                  <a:pt x="2069326" y="15602"/>
                </a:lnTo>
                <a:lnTo>
                  <a:pt x="2073226" y="0"/>
                </a:lnTo>
                <a:close/>
              </a:path>
              <a:path w="4432934" h="2794000">
                <a:moveTo>
                  <a:pt x="2069300" y="15709"/>
                </a:moveTo>
                <a:lnTo>
                  <a:pt x="2062178" y="25400"/>
                </a:lnTo>
                <a:lnTo>
                  <a:pt x="2056704" y="38100"/>
                </a:lnTo>
                <a:lnTo>
                  <a:pt x="2057159" y="38100"/>
                </a:lnTo>
                <a:lnTo>
                  <a:pt x="2066878" y="25400"/>
                </a:lnTo>
                <a:lnTo>
                  <a:pt x="2069300" y="15709"/>
                </a:lnTo>
                <a:close/>
              </a:path>
              <a:path w="4432934" h="2794000">
                <a:moveTo>
                  <a:pt x="2108107" y="0"/>
                </a:moveTo>
                <a:lnTo>
                  <a:pt x="2079800" y="0"/>
                </a:lnTo>
                <a:lnTo>
                  <a:pt x="2071512" y="12700"/>
                </a:lnTo>
                <a:lnTo>
                  <a:pt x="2069379" y="15602"/>
                </a:lnTo>
                <a:lnTo>
                  <a:pt x="2069262" y="15858"/>
                </a:lnTo>
                <a:lnTo>
                  <a:pt x="2066878" y="25400"/>
                </a:lnTo>
                <a:lnTo>
                  <a:pt x="2057159" y="38100"/>
                </a:lnTo>
                <a:lnTo>
                  <a:pt x="2107665" y="38100"/>
                </a:lnTo>
                <a:lnTo>
                  <a:pt x="2113206" y="25400"/>
                </a:lnTo>
                <a:lnTo>
                  <a:pt x="2321542" y="25400"/>
                </a:lnTo>
                <a:lnTo>
                  <a:pt x="2323972" y="18109"/>
                </a:lnTo>
                <a:lnTo>
                  <a:pt x="2323877" y="12700"/>
                </a:lnTo>
                <a:lnTo>
                  <a:pt x="2107442" y="12700"/>
                </a:lnTo>
                <a:lnTo>
                  <a:pt x="2108107" y="0"/>
                </a:lnTo>
                <a:close/>
              </a:path>
              <a:path w="4432934" h="2794000">
                <a:moveTo>
                  <a:pt x="2149793" y="25400"/>
                </a:moveTo>
                <a:lnTo>
                  <a:pt x="2124481" y="25400"/>
                </a:lnTo>
                <a:lnTo>
                  <a:pt x="2124938" y="38100"/>
                </a:lnTo>
                <a:lnTo>
                  <a:pt x="2154923" y="38100"/>
                </a:lnTo>
                <a:lnTo>
                  <a:pt x="2149793" y="25400"/>
                </a:lnTo>
                <a:close/>
              </a:path>
              <a:path w="4432934" h="2794000">
                <a:moveTo>
                  <a:pt x="2198088" y="25400"/>
                </a:moveTo>
                <a:lnTo>
                  <a:pt x="2159433" y="25400"/>
                </a:lnTo>
                <a:lnTo>
                  <a:pt x="2157436" y="38100"/>
                </a:lnTo>
                <a:lnTo>
                  <a:pt x="2196706" y="38100"/>
                </a:lnTo>
                <a:lnTo>
                  <a:pt x="2198088" y="25400"/>
                </a:lnTo>
                <a:close/>
              </a:path>
              <a:path w="4432934" h="2794000">
                <a:moveTo>
                  <a:pt x="2238107" y="25400"/>
                </a:moveTo>
                <a:lnTo>
                  <a:pt x="2202301" y="25400"/>
                </a:lnTo>
                <a:lnTo>
                  <a:pt x="2209326" y="38100"/>
                </a:lnTo>
                <a:lnTo>
                  <a:pt x="2233105" y="38100"/>
                </a:lnTo>
                <a:lnTo>
                  <a:pt x="2238107" y="25400"/>
                </a:lnTo>
                <a:close/>
              </a:path>
              <a:path w="4432934" h="2794000">
                <a:moveTo>
                  <a:pt x="2271369" y="25400"/>
                </a:moveTo>
                <a:lnTo>
                  <a:pt x="2238316" y="25400"/>
                </a:lnTo>
                <a:lnTo>
                  <a:pt x="2238433" y="38100"/>
                </a:lnTo>
                <a:lnTo>
                  <a:pt x="2262277" y="38100"/>
                </a:lnTo>
                <a:lnTo>
                  <a:pt x="2271369" y="25400"/>
                </a:lnTo>
                <a:close/>
              </a:path>
              <a:path w="4432934" h="2794000">
                <a:moveTo>
                  <a:pt x="2315551" y="25400"/>
                </a:moveTo>
                <a:lnTo>
                  <a:pt x="2282736" y="25400"/>
                </a:lnTo>
                <a:lnTo>
                  <a:pt x="2282717" y="38100"/>
                </a:lnTo>
                <a:lnTo>
                  <a:pt x="2309143" y="38100"/>
                </a:lnTo>
                <a:lnTo>
                  <a:pt x="2315551" y="25400"/>
                </a:lnTo>
                <a:close/>
              </a:path>
              <a:path w="4432934" h="2794000">
                <a:moveTo>
                  <a:pt x="2350457" y="25400"/>
                </a:moveTo>
                <a:lnTo>
                  <a:pt x="2317088" y="25400"/>
                </a:lnTo>
                <a:lnTo>
                  <a:pt x="2313724" y="38100"/>
                </a:lnTo>
                <a:lnTo>
                  <a:pt x="2341515" y="38100"/>
                </a:lnTo>
                <a:lnTo>
                  <a:pt x="2350457" y="25400"/>
                </a:lnTo>
                <a:close/>
              </a:path>
              <a:path w="4432934" h="2794000">
                <a:moveTo>
                  <a:pt x="2383642" y="25400"/>
                </a:moveTo>
                <a:lnTo>
                  <a:pt x="2350457" y="25400"/>
                </a:lnTo>
                <a:lnTo>
                  <a:pt x="2352756" y="38100"/>
                </a:lnTo>
                <a:lnTo>
                  <a:pt x="2373525" y="38100"/>
                </a:lnTo>
                <a:lnTo>
                  <a:pt x="2383642" y="25400"/>
                </a:lnTo>
                <a:close/>
              </a:path>
              <a:path w="4432934" h="2794000">
                <a:moveTo>
                  <a:pt x="2451397" y="25400"/>
                </a:moveTo>
                <a:lnTo>
                  <a:pt x="2391966" y="25400"/>
                </a:lnTo>
                <a:lnTo>
                  <a:pt x="2385791" y="38100"/>
                </a:lnTo>
                <a:lnTo>
                  <a:pt x="2446983" y="38100"/>
                </a:lnTo>
                <a:lnTo>
                  <a:pt x="2451397" y="25400"/>
                </a:lnTo>
                <a:close/>
              </a:path>
              <a:path w="4432934" h="2794000">
                <a:moveTo>
                  <a:pt x="2466125" y="25400"/>
                </a:moveTo>
                <a:lnTo>
                  <a:pt x="2451397" y="25400"/>
                </a:lnTo>
                <a:lnTo>
                  <a:pt x="2463203" y="38100"/>
                </a:lnTo>
                <a:lnTo>
                  <a:pt x="2466125" y="25400"/>
                </a:lnTo>
                <a:close/>
              </a:path>
              <a:path w="4432934" h="2794000">
                <a:moveTo>
                  <a:pt x="2501591" y="25400"/>
                </a:moveTo>
                <a:lnTo>
                  <a:pt x="2474333" y="25400"/>
                </a:lnTo>
                <a:lnTo>
                  <a:pt x="2479901" y="38100"/>
                </a:lnTo>
                <a:lnTo>
                  <a:pt x="2494941" y="38100"/>
                </a:lnTo>
                <a:lnTo>
                  <a:pt x="2501591" y="25400"/>
                </a:lnTo>
                <a:close/>
              </a:path>
              <a:path w="4432934" h="2794000">
                <a:moveTo>
                  <a:pt x="2552171" y="25400"/>
                </a:moveTo>
                <a:lnTo>
                  <a:pt x="2508210" y="25400"/>
                </a:lnTo>
                <a:lnTo>
                  <a:pt x="2504479" y="38100"/>
                </a:lnTo>
                <a:lnTo>
                  <a:pt x="2533241" y="38100"/>
                </a:lnTo>
                <a:lnTo>
                  <a:pt x="2552171" y="25400"/>
                </a:lnTo>
                <a:close/>
              </a:path>
              <a:path w="4432934" h="2794000">
                <a:moveTo>
                  <a:pt x="2584597" y="0"/>
                </a:moveTo>
                <a:lnTo>
                  <a:pt x="2558027" y="0"/>
                </a:lnTo>
                <a:lnTo>
                  <a:pt x="2549678" y="12700"/>
                </a:lnTo>
                <a:lnTo>
                  <a:pt x="2436851" y="12700"/>
                </a:lnTo>
                <a:lnTo>
                  <a:pt x="2432852" y="25400"/>
                </a:lnTo>
                <a:lnTo>
                  <a:pt x="2555957" y="25400"/>
                </a:lnTo>
                <a:lnTo>
                  <a:pt x="2554919" y="38100"/>
                </a:lnTo>
                <a:lnTo>
                  <a:pt x="2564295" y="38100"/>
                </a:lnTo>
                <a:lnTo>
                  <a:pt x="2571219" y="25400"/>
                </a:lnTo>
                <a:lnTo>
                  <a:pt x="2579486" y="15787"/>
                </a:lnTo>
                <a:lnTo>
                  <a:pt x="2579608" y="15602"/>
                </a:lnTo>
                <a:lnTo>
                  <a:pt x="2584597" y="0"/>
                </a:lnTo>
                <a:close/>
              </a:path>
              <a:path w="4432934" h="2794000">
                <a:moveTo>
                  <a:pt x="2579586" y="15670"/>
                </a:moveTo>
                <a:lnTo>
                  <a:pt x="2571219" y="25400"/>
                </a:lnTo>
                <a:lnTo>
                  <a:pt x="2564295" y="38100"/>
                </a:lnTo>
                <a:lnTo>
                  <a:pt x="2564700" y="38100"/>
                </a:lnTo>
                <a:lnTo>
                  <a:pt x="2576475" y="25400"/>
                </a:lnTo>
                <a:lnTo>
                  <a:pt x="2579586" y="15670"/>
                </a:lnTo>
                <a:close/>
              </a:path>
              <a:path w="4432934" h="2794000">
                <a:moveTo>
                  <a:pt x="2619706" y="0"/>
                </a:moveTo>
                <a:lnTo>
                  <a:pt x="2591502" y="0"/>
                </a:lnTo>
                <a:lnTo>
                  <a:pt x="2582141" y="12700"/>
                </a:lnTo>
                <a:lnTo>
                  <a:pt x="2579645" y="15602"/>
                </a:lnTo>
                <a:lnTo>
                  <a:pt x="2579526" y="15858"/>
                </a:lnTo>
                <a:lnTo>
                  <a:pt x="2576475" y="25400"/>
                </a:lnTo>
                <a:lnTo>
                  <a:pt x="2564700" y="38100"/>
                </a:lnTo>
                <a:lnTo>
                  <a:pt x="2615749" y="38100"/>
                </a:lnTo>
                <a:lnTo>
                  <a:pt x="2621949" y="25400"/>
                </a:lnTo>
                <a:lnTo>
                  <a:pt x="2831024" y="25400"/>
                </a:lnTo>
                <a:lnTo>
                  <a:pt x="2834000" y="18109"/>
                </a:lnTo>
                <a:lnTo>
                  <a:pt x="2834087" y="12700"/>
                </a:lnTo>
                <a:lnTo>
                  <a:pt x="2618525" y="12700"/>
                </a:lnTo>
                <a:lnTo>
                  <a:pt x="2619706" y="0"/>
                </a:lnTo>
                <a:close/>
              </a:path>
              <a:path w="4432934" h="2794000">
                <a:moveTo>
                  <a:pt x="2658165" y="25400"/>
                </a:moveTo>
                <a:lnTo>
                  <a:pt x="2633223" y="25400"/>
                </a:lnTo>
                <a:lnTo>
                  <a:pt x="2632594" y="38100"/>
                </a:lnTo>
                <a:lnTo>
                  <a:pt x="2662510" y="38100"/>
                </a:lnTo>
                <a:lnTo>
                  <a:pt x="2658165" y="25400"/>
                </a:lnTo>
                <a:close/>
              </a:path>
              <a:path w="4432934" h="2794000">
                <a:moveTo>
                  <a:pt x="2706530" y="25400"/>
                </a:moveTo>
                <a:lnTo>
                  <a:pt x="2668094" y="25400"/>
                </a:lnTo>
                <a:lnTo>
                  <a:pt x="2664641" y="38100"/>
                </a:lnTo>
                <a:lnTo>
                  <a:pt x="2703969" y="38100"/>
                </a:lnTo>
                <a:lnTo>
                  <a:pt x="2706530" y="25400"/>
                </a:lnTo>
                <a:close/>
              </a:path>
              <a:path w="4432934" h="2794000">
                <a:moveTo>
                  <a:pt x="2746909" y="25400"/>
                </a:moveTo>
                <a:lnTo>
                  <a:pt x="2710743" y="25400"/>
                </a:lnTo>
                <a:lnTo>
                  <a:pt x="2717271" y="38100"/>
                </a:lnTo>
                <a:lnTo>
                  <a:pt x="2740773" y="38100"/>
                </a:lnTo>
                <a:lnTo>
                  <a:pt x="2746907" y="25565"/>
                </a:lnTo>
                <a:lnTo>
                  <a:pt x="2746909" y="25400"/>
                </a:lnTo>
                <a:close/>
              </a:path>
              <a:path w="4432934" h="2794000">
                <a:moveTo>
                  <a:pt x="2780101" y="25400"/>
                </a:moveTo>
                <a:lnTo>
                  <a:pt x="2746988" y="25400"/>
                </a:lnTo>
                <a:lnTo>
                  <a:pt x="2746864" y="28717"/>
                </a:lnTo>
                <a:lnTo>
                  <a:pt x="2746736" y="38100"/>
                </a:lnTo>
                <a:lnTo>
                  <a:pt x="2769425" y="38100"/>
                </a:lnTo>
                <a:lnTo>
                  <a:pt x="2780101" y="25400"/>
                </a:lnTo>
                <a:close/>
              </a:path>
              <a:path w="4432934" h="2794000">
                <a:moveTo>
                  <a:pt x="2823913" y="25400"/>
                </a:moveTo>
                <a:lnTo>
                  <a:pt x="2791466" y="25400"/>
                </a:lnTo>
                <a:lnTo>
                  <a:pt x="2789713" y="38100"/>
                </a:lnTo>
                <a:lnTo>
                  <a:pt x="2816410" y="38100"/>
                </a:lnTo>
                <a:lnTo>
                  <a:pt x="2823913" y="25400"/>
                </a:lnTo>
                <a:close/>
              </a:path>
              <a:path w="4432934" h="2794000">
                <a:moveTo>
                  <a:pt x="2858961" y="25400"/>
                </a:moveTo>
                <a:lnTo>
                  <a:pt x="2825611" y="25400"/>
                </a:lnTo>
                <a:lnTo>
                  <a:pt x="2820870" y="38100"/>
                </a:lnTo>
                <a:lnTo>
                  <a:pt x="2849057" y="38100"/>
                </a:lnTo>
                <a:lnTo>
                  <a:pt x="2858961" y="25400"/>
                </a:lnTo>
                <a:close/>
              </a:path>
              <a:path w="4432934" h="2794000">
                <a:moveTo>
                  <a:pt x="2892355" y="25400"/>
                </a:moveTo>
                <a:lnTo>
                  <a:pt x="2858961" y="25400"/>
                </a:lnTo>
                <a:lnTo>
                  <a:pt x="2860504" y="38100"/>
                </a:lnTo>
                <a:lnTo>
                  <a:pt x="2881274" y="38100"/>
                </a:lnTo>
                <a:lnTo>
                  <a:pt x="2892355" y="25400"/>
                </a:lnTo>
                <a:close/>
              </a:path>
              <a:path w="4432934" h="2794000">
                <a:moveTo>
                  <a:pt x="2959900" y="25400"/>
                </a:moveTo>
                <a:lnTo>
                  <a:pt x="2900470" y="25400"/>
                </a:lnTo>
                <a:lnTo>
                  <a:pt x="2893267" y="38100"/>
                </a:lnTo>
                <a:lnTo>
                  <a:pt x="2954251" y="38100"/>
                </a:lnTo>
                <a:lnTo>
                  <a:pt x="2959900" y="25400"/>
                </a:lnTo>
                <a:close/>
              </a:path>
              <a:path w="4432934" h="2794000">
                <a:moveTo>
                  <a:pt x="2974563" y="25400"/>
                </a:moveTo>
                <a:lnTo>
                  <a:pt x="2959900" y="25400"/>
                </a:lnTo>
                <a:lnTo>
                  <a:pt x="2971224" y="38100"/>
                </a:lnTo>
                <a:lnTo>
                  <a:pt x="2974563" y="25400"/>
                </a:lnTo>
                <a:close/>
              </a:path>
              <a:path w="4432934" h="2794000">
                <a:moveTo>
                  <a:pt x="3009953" y="25400"/>
                </a:moveTo>
                <a:lnTo>
                  <a:pt x="2982837" y="25400"/>
                </a:lnTo>
                <a:lnTo>
                  <a:pt x="2987923" y="38100"/>
                </a:lnTo>
                <a:lnTo>
                  <a:pt x="3002833" y="38100"/>
                </a:lnTo>
                <a:lnTo>
                  <a:pt x="3009953" y="25400"/>
                </a:lnTo>
                <a:close/>
              </a:path>
              <a:path w="4432934" h="2794000">
                <a:moveTo>
                  <a:pt x="3061354" y="25400"/>
                </a:moveTo>
                <a:lnTo>
                  <a:pt x="3017052" y="25400"/>
                </a:lnTo>
                <a:lnTo>
                  <a:pt x="3012709" y="38100"/>
                </a:lnTo>
                <a:lnTo>
                  <a:pt x="3040924" y="38100"/>
                </a:lnTo>
                <a:lnTo>
                  <a:pt x="3061354" y="25400"/>
                </a:lnTo>
                <a:close/>
              </a:path>
              <a:path w="4432934" h="2794000">
                <a:moveTo>
                  <a:pt x="3095969" y="0"/>
                </a:moveTo>
                <a:lnTo>
                  <a:pt x="3070296" y="0"/>
                </a:lnTo>
                <a:lnTo>
                  <a:pt x="3059954" y="12700"/>
                </a:lnTo>
                <a:lnTo>
                  <a:pt x="2947269" y="12700"/>
                </a:lnTo>
                <a:lnTo>
                  <a:pt x="2942581" y="25400"/>
                </a:lnTo>
                <a:lnTo>
                  <a:pt x="3064461" y="25400"/>
                </a:lnTo>
                <a:lnTo>
                  <a:pt x="3063085" y="38100"/>
                </a:lnTo>
                <a:lnTo>
                  <a:pt x="3071886" y="38100"/>
                </a:lnTo>
                <a:lnTo>
                  <a:pt x="3080261" y="25400"/>
                </a:lnTo>
                <a:lnTo>
                  <a:pt x="3089845" y="15670"/>
                </a:lnTo>
                <a:lnTo>
                  <a:pt x="3095969" y="0"/>
                </a:lnTo>
                <a:close/>
              </a:path>
              <a:path w="4432934" h="2794000">
                <a:moveTo>
                  <a:pt x="3089875" y="15640"/>
                </a:moveTo>
                <a:lnTo>
                  <a:pt x="3080261" y="25400"/>
                </a:lnTo>
                <a:lnTo>
                  <a:pt x="3071886" y="38100"/>
                </a:lnTo>
                <a:lnTo>
                  <a:pt x="3072241" y="38100"/>
                </a:lnTo>
                <a:lnTo>
                  <a:pt x="3086073" y="25400"/>
                </a:lnTo>
                <a:lnTo>
                  <a:pt x="3089875" y="15640"/>
                </a:lnTo>
                <a:close/>
              </a:path>
              <a:path w="4432934" h="2794000">
                <a:moveTo>
                  <a:pt x="3131305" y="0"/>
                </a:moveTo>
                <a:lnTo>
                  <a:pt x="3103205" y="0"/>
                </a:lnTo>
                <a:lnTo>
                  <a:pt x="3092771" y="12700"/>
                </a:lnTo>
                <a:lnTo>
                  <a:pt x="3089912" y="15602"/>
                </a:lnTo>
                <a:lnTo>
                  <a:pt x="3089790" y="15858"/>
                </a:lnTo>
                <a:lnTo>
                  <a:pt x="3086073" y="25400"/>
                </a:lnTo>
                <a:lnTo>
                  <a:pt x="3072241" y="38100"/>
                </a:lnTo>
                <a:lnTo>
                  <a:pt x="3123831" y="38100"/>
                </a:lnTo>
                <a:lnTo>
                  <a:pt x="3130690" y="25400"/>
                </a:lnTo>
                <a:lnTo>
                  <a:pt x="3336886" y="25400"/>
                </a:lnTo>
                <a:lnTo>
                  <a:pt x="3339571" y="12700"/>
                </a:lnTo>
                <a:lnTo>
                  <a:pt x="3129609" y="12700"/>
                </a:lnTo>
                <a:lnTo>
                  <a:pt x="3131305" y="0"/>
                </a:lnTo>
                <a:close/>
              </a:path>
              <a:path w="4432934" h="2794000">
                <a:moveTo>
                  <a:pt x="3166539" y="25400"/>
                </a:moveTo>
                <a:lnTo>
                  <a:pt x="3141966" y="25400"/>
                </a:lnTo>
                <a:lnTo>
                  <a:pt x="3140250" y="38100"/>
                </a:lnTo>
                <a:lnTo>
                  <a:pt x="3170096" y="38100"/>
                </a:lnTo>
                <a:lnTo>
                  <a:pt x="3166539" y="25400"/>
                </a:lnTo>
                <a:close/>
              </a:path>
              <a:path w="4432934" h="2794000">
                <a:moveTo>
                  <a:pt x="3214971" y="25400"/>
                </a:moveTo>
                <a:lnTo>
                  <a:pt x="3176756" y="25400"/>
                </a:lnTo>
                <a:lnTo>
                  <a:pt x="3171846" y="38100"/>
                </a:lnTo>
                <a:lnTo>
                  <a:pt x="3211231" y="38100"/>
                </a:lnTo>
                <a:lnTo>
                  <a:pt x="3214971" y="25400"/>
                </a:lnTo>
                <a:close/>
              </a:path>
              <a:path w="4432934" h="2794000">
                <a:moveTo>
                  <a:pt x="3255501" y="25400"/>
                </a:moveTo>
                <a:lnTo>
                  <a:pt x="3219185" y="25400"/>
                </a:lnTo>
                <a:lnTo>
                  <a:pt x="3225215" y="38100"/>
                </a:lnTo>
                <a:lnTo>
                  <a:pt x="3248440" y="38100"/>
                </a:lnTo>
                <a:lnTo>
                  <a:pt x="3255477" y="26071"/>
                </a:lnTo>
                <a:lnTo>
                  <a:pt x="3255501" y="25400"/>
                </a:lnTo>
                <a:close/>
              </a:path>
              <a:path w="4432934" h="2794000">
                <a:moveTo>
                  <a:pt x="3288831" y="25400"/>
                </a:moveTo>
                <a:lnTo>
                  <a:pt x="3255869" y="25400"/>
                </a:lnTo>
                <a:lnTo>
                  <a:pt x="3255477" y="26071"/>
                </a:lnTo>
                <a:lnTo>
                  <a:pt x="3255040" y="38100"/>
                </a:lnTo>
                <a:lnTo>
                  <a:pt x="3276572" y="38100"/>
                </a:lnTo>
                <a:lnTo>
                  <a:pt x="3288831" y="25400"/>
                </a:lnTo>
                <a:close/>
              </a:path>
              <a:path w="4432934" h="2794000">
                <a:moveTo>
                  <a:pt x="3334134" y="25400"/>
                </a:moveTo>
                <a:lnTo>
                  <a:pt x="3300197" y="25400"/>
                </a:lnTo>
                <a:lnTo>
                  <a:pt x="3296710" y="38100"/>
                </a:lnTo>
                <a:lnTo>
                  <a:pt x="3328018" y="38100"/>
                </a:lnTo>
                <a:lnTo>
                  <a:pt x="3334134" y="25400"/>
                </a:lnTo>
                <a:close/>
              </a:path>
              <a:path w="4432934" h="2794000">
                <a:moveTo>
                  <a:pt x="3346643" y="12700"/>
                </a:moveTo>
                <a:lnTo>
                  <a:pt x="3339571" y="12700"/>
                </a:lnTo>
                <a:lnTo>
                  <a:pt x="3336886" y="25400"/>
                </a:lnTo>
                <a:lnTo>
                  <a:pt x="3336682" y="38100"/>
                </a:lnTo>
                <a:lnTo>
                  <a:pt x="3399614" y="38100"/>
                </a:lnTo>
                <a:lnTo>
                  <a:pt x="3402119" y="25400"/>
                </a:lnTo>
                <a:lnTo>
                  <a:pt x="3340504" y="25400"/>
                </a:lnTo>
                <a:lnTo>
                  <a:pt x="3346643" y="12700"/>
                </a:lnTo>
                <a:close/>
              </a:path>
              <a:path w="4432934" h="2794000">
                <a:moveTo>
                  <a:pt x="3429130" y="25400"/>
                </a:moveTo>
                <a:lnTo>
                  <a:pt x="3410492" y="25400"/>
                </a:lnTo>
                <a:lnTo>
                  <a:pt x="3401565" y="38100"/>
                </a:lnTo>
                <a:lnTo>
                  <a:pt x="3424877" y="38100"/>
                </a:lnTo>
                <a:lnTo>
                  <a:pt x="3429130" y="25400"/>
                </a:lnTo>
                <a:close/>
              </a:path>
              <a:path w="4432934" h="2794000">
                <a:moveTo>
                  <a:pt x="3497084" y="25400"/>
                </a:moveTo>
                <a:lnTo>
                  <a:pt x="3437766" y="25400"/>
                </a:lnTo>
                <a:lnTo>
                  <a:pt x="3429316" y="38100"/>
                </a:lnTo>
                <a:lnTo>
                  <a:pt x="3487691" y="38100"/>
                </a:lnTo>
                <a:lnTo>
                  <a:pt x="3497084" y="25400"/>
                </a:lnTo>
                <a:close/>
              </a:path>
              <a:path w="4432934" h="2794000">
                <a:moveTo>
                  <a:pt x="3531904" y="25400"/>
                </a:moveTo>
                <a:lnTo>
                  <a:pt x="3497084" y="25400"/>
                </a:lnTo>
                <a:lnTo>
                  <a:pt x="3490516" y="38100"/>
                </a:lnTo>
                <a:lnTo>
                  <a:pt x="3532644" y="38100"/>
                </a:lnTo>
                <a:lnTo>
                  <a:pt x="3531904" y="25400"/>
                </a:lnTo>
                <a:close/>
              </a:path>
              <a:path w="4432934" h="2794000">
                <a:moveTo>
                  <a:pt x="3572130" y="25400"/>
                </a:moveTo>
                <a:lnTo>
                  <a:pt x="3540589" y="25400"/>
                </a:lnTo>
                <a:lnTo>
                  <a:pt x="3542687" y="38100"/>
                </a:lnTo>
                <a:lnTo>
                  <a:pt x="3567697" y="38100"/>
                </a:lnTo>
                <a:lnTo>
                  <a:pt x="3572130" y="25400"/>
                </a:lnTo>
                <a:close/>
              </a:path>
              <a:path w="4432934" h="2794000">
                <a:moveTo>
                  <a:pt x="3596124" y="12700"/>
                </a:moveTo>
                <a:lnTo>
                  <a:pt x="3557545" y="12700"/>
                </a:lnTo>
                <a:lnTo>
                  <a:pt x="3552375" y="25400"/>
                </a:lnTo>
                <a:lnTo>
                  <a:pt x="3586441" y="25400"/>
                </a:lnTo>
                <a:lnTo>
                  <a:pt x="3577866" y="37328"/>
                </a:lnTo>
                <a:lnTo>
                  <a:pt x="3577991" y="38100"/>
                </a:lnTo>
                <a:lnTo>
                  <a:pt x="3583621" y="38100"/>
                </a:lnTo>
                <a:lnTo>
                  <a:pt x="3593443" y="25400"/>
                </a:lnTo>
                <a:lnTo>
                  <a:pt x="3596124" y="12700"/>
                </a:lnTo>
                <a:close/>
              </a:path>
              <a:path w="4432934" h="2794000">
                <a:moveTo>
                  <a:pt x="3621717" y="25400"/>
                </a:moveTo>
                <a:lnTo>
                  <a:pt x="3593443" y="25400"/>
                </a:lnTo>
                <a:lnTo>
                  <a:pt x="3583621" y="38100"/>
                </a:lnTo>
                <a:lnTo>
                  <a:pt x="3610367" y="38100"/>
                </a:lnTo>
                <a:lnTo>
                  <a:pt x="3621717" y="25400"/>
                </a:lnTo>
                <a:close/>
              </a:path>
              <a:path w="4432934" h="2794000">
                <a:moveTo>
                  <a:pt x="3655421" y="25400"/>
                </a:moveTo>
                <a:lnTo>
                  <a:pt x="3621717" y="25400"/>
                </a:lnTo>
                <a:lnTo>
                  <a:pt x="3622127" y="38100"/>
                </a:lnTo>
                <a:lnTo>
                  <a:pt x="3642898" y="38100"/>
                </a:lnTo>
                <a:lnTo>
                  <a:pt x="3655421" y="25400"/>
                </a:lnTo>
                <a:close/>
              </a:path>
              <a:path w="4432934" h="2794000">
                <a:moveTo>
                  <a:pt x="3722655" y="25400"/>
                </a:moveTo>
                <a:lnTo>
                  <a:pt x="3663226" y="25400"/>
                </a:lnTo>
                <a:lnTo>
                  <a:pt x="3654479" y="38100"/>
                </a:lnTo>
                <a:lnTo>
                  <a:pt x="3715151" y="38100"/>
                </a:lnTo>
                <a:lnTo>
                  <a:pt x="3722655" y="25400"/>
                </a:lnTo>
                <a:close/>
              </a:path>
              <a:path w="4432934" h="2794000">
                <a:moveTo>
                  <a:pt x="3737220" y="25400"/>
                </a:moveTo>
                <a:lnTo>
                  <a:pt x="3722655" y="25400"/>
                </a:lnTo>
                <a:lnTo>
                  <a:pt x="3733258" y="38100"/>
                </a:lnTo>
                <a:lnTo>
                  <a:pt x="3737220" y="25400"/>
                </a:lnTo>
                <a:close/>
              </a:path>
              <a:path w="4432934" h="2794000">
                <a:moveTo>
                  <a:pt x="3772495" y="25400"/>
                </a:moveTo>
                <a:lnTo>
                  <a:pt x="3745593" y="25400"/>
                </a:lnTo>
                <a:lnTo>
                  <a:pt x="3749956" y="38100"/>
                </a:lnTo>
                <a:lnTo>
                  <a:pt x="3764669" y="38100"/>
                </a:lnTo>
                <a:lnTo>
                  <a:pt x="3772495" y="25400"/>
                </a:lnTo>
                <a:close/>
              </a:path>
              <a:path w="4432934" h="2794000">
                <a:moveTo>
                  <a:pt x="3825128" y="25400"/>
                </a:moveTo>
                <a:lnTo>
                  <a:pt x="3780317" y="25400"/>
                </a:lnTo>
                <a:lnTo>
                  <a:pt x="3775054" y="38100"/>
                </a:lnTo>
                <a:lnTo>
                  <a:pt x="3802448" y="38100"/>
                </a:lnTo>
                <a:lnTo>
                  <a:pt x="3825128" y="25400"/>
                </a:lnTo>
                <a:close/>
              </a:path>
              <a:path w="4432934" h="2794000">
                <a:moveTo>
                  <a:pt x="3863025" y="0"/>
                </a:moveTo>
                <a:lnTo>
                  <a:pt x="3839378" y="0"/>
                </a:lnTo>
                <a:lnTo>
                  <a:pt x="3832852" y="12700"/>
                </a:lnTo>
                <a:lnTo>
                  <a:pt x="3712898" y="12700"/>
                </a:lnTo>
                <a:lnTo>
                  <a:pt x="3707175" y="25400"/>
                </a:lnTo>
                <a:lnTo>
                  <a:pt x="3827217" y="25400"/>
                </a:lnTo>
                <a:lnTo>
                  <a:pt x="3825331" y="38100"/>
                </a:lnTo>
                <a:lnTo>
                  <a:pt x="3833271" y="38100"/>
                </a:lnTo>
                <a:lnTo>
                  <a:pt x="3843824" y="25400"/>
                </a:lnTo>
                <a:lnTo>
                  <a:pt x="3855313" y="15602"/>
                </a:lnTo>
                <a:lnTo>
                  <a:pt x="3863025" y="0"/>
                </a:lnTo>
                <a:close/>
              </a:path>
              <a:path w="4432934" h="2794000">
                <a:moveTo>
                  <a:pt x="3855313" y="15602"/>
                </a:moveTo>
                <a:lnTo>
                  <a:pt x="3843824" y="25400"/>
                </a:lnTo>
                <a:lnTo>
                  <a:pt x="3833271" y="38100"/>
                </a:lnTo>
                <a:lnTo>
                  <a:pt x="3833552" y="38100"/>
                </a:lnTo>
                <a:lnTo>
                  <a:pt x="3850471" y="25400"/>
                </a:lnTo>
                <a:lnTo>
                  <a:pt x="3855313" y="15602"/>
                </a:lnTo>
                <a:close/>
              </a:path>
              <a:path w="4432934" h="2794000">
                <a:moveTo>
                  <a:pt x="3898703" y="0"/>
                </a:moveTo>
                <a:lnTo>
                  <a:pt x="3870760" y="0"/>
                </a:lnTo>
                <a:lnTo>
                  <a:pt x="3858716" y="12700"/>
                </a:lnTo>
                <a:lnTo>
                  <a:pt x="3855313" y="15602"/>
                </a:lnTo>
                <a:lnTo>
                  <a:pt x="3850471" y="25400"/>
                </a:lnTo>
                <a:lnTo>
                  <a:pt x="3833552" y="38100"/>
                </a:lnTo>
                <a:lnTo>
                  <a:pt x="3885957" y="38100"/>
                </a:lnTo>
                <a:lnTo>
                  <a:pt x="3893806" y="25400"/>
                </a:lnTo>
                <a:lnTo>
                  <a:pt x="4104726" y="25400"/>
                </a:lnTo>
                <a:lnTo>
                  <a:pt x="4107956" y="19978"/>
                </a:lnTo>
                <a:lnTo>
                  <a:pt x="4109614" y="12700"/>
                </a:lnTo>
                <a:lnTo>
                  <a:pt x="3896235" y="12700"/>
                </a:lnTo>
                <a:lnTo>
                  <a:pt x="3898703" y="0"/>
                </a:lnTo>
                <a:close/>
              </a:path>
              <a:path w="4432934" h="2794000">
                <a:moveTo>
                  <a:pt x="3929098" y="25400"/>
                </a:moveTo>
                <a:lnTo>
                  <a:pt x="3905081" y="25400"/>
                </a:lnTo>
                <a:lnTo>
                  <a:pt x="3901733" y="38100"/>
                </a:lnTo>
                <a:lnTo>
                  <a:pt x="3931476" y="38100"/>
                </a:lnTo>
                <a:lnTo>
                  <a:pt x="3929098" y="25400"/>
                </a:lnTo>
                <a:close/>
              </a:path>
              <a:path w="4432934" h="2794000">
                <a:moveTo>
                  <a:pt x="3977634" y="25400"/>
                </a:moveTo>
                <a:lnTo>
                  <a:pt x="3939749" y="25400"/>
                </a:lnTo>
                <a:lnTo>
                  <a:pt x="3932654" y="38100"/>
                </a:lnTo>
                <a:lnTo>
                  <a:pt x="3972125" y="38100"/>
                </a:lnTo>
                <a:lnTo>
                  <a:pt x="3977634" y="25400"/>
                </a:lnTo>
                <a:close/>
              </a:path>
              <a:path w="4432934" h="2794000">
                <a:moveTo>
                  <a:pt x="4018390" y="25400"/>
                </a:moveTo>
                <a:lnTo>
                  <a:pt x="3981848" y="25400"/>
                </a:lnTo>
                <a:lnTo>
                  <a:pt x="3987133" y="38100"/>
                </a:lnTo>
                <a:lnTo>
                  <a:pt x="4009941" y="38100"/>
                </a:lnTo>
                <a:lnTo>
                  <a:pt x="4018304" y="26619"/>
                </a:lnTo>
                <a:lnTo>
                  <a:pt x="4018390" y="25400"/>
                </a:lnTo>
                <a:close/>
              </a:path>
              <a:path w="4432934" h="2794000">
                <a:moveTo>
                  <a:pt x="4051928" y="25400"/>
                </a:moveTo>
                <a:lnTo>
                  <a:pt x="4019193" y="25400"/>
                </a:lnTo>
                <a:lnTo>
                  <a:pt x="4018304" y="26619"/>
                </a:lnTo>
                <a:lnTo>
                  <a:pt x="4017496" y="38100"/>
                </a:lnTo>
                <a:lnTo>
                  <a:pt x="4037293" y="38100"/>
                </a:lnTo>
                <a:lnTo>
                  <a:pt x="4051928" y="25400"/>
                </a:lnTo>
                <a:close/>
              </a:path>
              <a:path w="4432934" h="2794000">
                <a:moveTo>
                  <a:pt x="4094802" y="25400"/>
                </a:moveTo>
                <a:lnTo>
                  <a:pt x="4063295" y="25400"/>
                </a:lnTo>
                <a:lnTo>
                  <a:pt x="4057205" y="38100"/>
                </a:lnTo>
                <a:lnTo>
                  <a:pt x="4084579" y="38100"/>
                </a:lnTo>
                <a:lnTo>
                  <a:pt x="4094802" y="25400"/>
                </a:lnTo>
                <a:close/>
              </a:path>
              <a:path w="4432934" h="2794000">
                <a:moveTo>
                  <a:pt x="4130220" y="25400"/>
                </a:moveTo>
                <a:lnTo>
                  <a:pt x="4096919" y="25400"/>
                </a:lnTo>
                <a:lnTo>
                  <a:pt x="4088738" y="38100"/>
                </a:lnTo>
                <a:lnTo>
                  <a:pt x="4117908" y="38100"/>
                </a:lnTo>
                <a:lnTo>
                  <a:pt x="4130220" y="25400"/>
                </a:lnTo>
                <a:close/>
              </a:path>
              <a:path w="4432934" h="2794000">
                <a:moveTo>
                  <a:pt x="4164134" y="25400"/>
                </a:moveTo>
                <a:lnTo>
                  <a:pt x="4130220" y="25400"/>
                </a:lnTo>
                <a:lnTo>
                  <a:pt x="4129877" y="38100"/>
                </a:lnTo>
                <a:lnTo>
                  <a:pt x="4150647" y="38100"/>
                </a:lnTo>
                <a:lnTo>
                  <a:pt x="4164134" y="25400"/>
                </a:lnTo>
                <a:close/>
              </a:path>
              <a:path w="4432934" h="2794000">
                <a:moveTo>
                  <a:pt x="4231159" y="25400"/>
                </a:moveTo>
                <a:lnTo>
                  <a:pt x="4171729" y="25400"/>
                </a:lnTo>
                <a:lnTo>
                  <a:pt x="4161955" y="38100"/>
                </a:lnTo>
                <a:lnTo>
                  <a:pt x="4222418" y="38100"/>
                </a:lnTo>
                <a:lnTo>
                  <a:pt x="4231159" y="25400"/>
                </a:lnTo>
                <a:close/>
              </a:path>
              <a:path w="4432934" h="2794000">
                <a:moveTo>
                  <a:pt x="4245658" y="25400"/>
                </a:moveTo>
                <a:lnTo>
                  <a:pt x="4231159" y="25400"/>
                </a:lnTo>
                <a:lnTo>
                  <a:pt x="4241280" y="38100"/>
                </a:lnTo>
                <a:lnTo>
                  <a:pt x="4245658" y="25400"/>
                </a:lnTo>
                <a:close/>
              </a:path>
              <a:path w="4432934" h="2794000">
                <a:moveTo>
                  <a:pt x="4280857" y="25400"/>
                </a:moveTo>
                <a:lnTo>
                  <a:pt x="4254096" y="25400"/>
                </a:lnTo>
                <a:lnTo>
                  <a:pt x="4257979" y="38100"/>
                </a:lnTo>
                <a:lnTo>
                  <a:pt x="4272560" y="38100"/>
                </a:lnTo>
                <a:lnTo>
                  <a:pt x="4280857" y="25400"/>
                </a:lnTo>
                <a:close/>
              </a:path>
              <a:path w="4432934" h="2794000">
                <a:moveTo>
                  <a:pt x="4334310" y="25400"/>
                </a:moveTo>
                <a:lnTo>
                  <a:pt x="4289160" y="25400"/>
                </a:lnTo>
                <a:lnTo>
                  <a:pt x="4283285" y="38100"/>
                </a:lnTo>
                <a:lnTo>
                  <a:pt x="4310132" y="38100"/>
                </a:lnTo>
                <a:lnTo>
                  <a:pt x="4334310" y="25400"/>
                </a:lnTo>
                <a:close/>
              </a:path>
              <a:path w="4432934" h="2794000">
                <a:moveTo>
                  <a:pt x="4360561" y="12700"/>
                </a:moveTo>
                <a:lnTo>
                  <a:pt x="4223317" y="12700"/>
                </a:lnTo>
                <a:lnTo>
                  <a:pt x="4216905" y="25400"/>
                </a:lnTo>
                <a:lnTo>
                  <a:pt x="4335721" y="25400"/>
                </a:lnTo>
                <a:lnTo>
                  <a:pt x="4333496" y="38100"/>
                </a:lnTo>
                <a:lnTo>
                  <a:pt x="4341093" y="38100"/>
                </a:lnTo>
                <a:lnTo>
                  <a:pt x="4355112" y="28717"/>
                </a:lnTo>
                <a:lnTo>
                  <a:pt x="4355777" y="25400"/>
                </a:lnTo>
                <a:lnTo>
                  <a:pt x="4360561" y="12700"/>
                </a:lnTo>
                <a:close/>
              </a:path>
              <a:path w="4432934" h="2794000">
                <a:moveTo>
                  <a:pt x="4424751" y="0"/>
                </a:moveTo>
                <a:lnTo>
                  <a:pt x="4418712" y="0"/>
                </a:lnTo>
                <a:lnTo>
                  <a:pt x="4411670" y="12700"/>
                </a:lnTo>
                <a:lnTo>
                  <a:pt x="4367232" y="12700"/>
                </a:lnTo>
                <a:lnTo>
                  <a:pt x="4360068" y="25400"/>
                </a:lnTo>
                <a:lnTo>
                  <a:pt x="4355112" y="28717"/>
                </a:lnTo>
                <a:lnTo>
                  <a:pt x="4353231" y="38100"/>
                </a:lnTo>
                <a:lnTo>
                  <a:pt x="4426968" y="38100"/>
                </a:lnTo>
                <a:lnTo>
                  <a:pt x="4426686" y="25400"/>
                </a:lnTo>
                <a:lnTo>
                  <a:pt x="4425649" y="12380"/>
                </a:lnTo>
                <a:lnTo>
                  <a:pt x="4424751" y="0"/>
                </a:lnTo>
                <a:close/>
              </a:path>
              <a:path w="4432934" h="2794000">
                <a:moveTo>
                  <a:pt x="3586441" y="25400"/>
                </a:moveTo>
                <a:lnTo>
                  <a:pt x="3575941" y="25400"/>
                </a:lnTo>
                <a:lnTo>
                  <a:pt x="3577866" y="37328"/>
                </a:lnTo>
                <a:lnTo>
                  <a:pt x="3586441" y="25400"/>
                </a:lnTo>
                <a:close/>
              </a:path>
              <a:path w="4432934" h="2794000">
                <a:moveTo>
                  <a:pt x="4374395" y="0"/>
                </a:moveTo>
                <a:lnTo>
                  <a:pt x="4351334" y="0"/>
                </a:lnTo>
                <a:lnTo>
                  <a:pt x="4344124" y="12700"/>
                </a:lnTo>
                <a:lnTo>
                  <a:pt x="4360561" y="12700"/>
                </a:lnTo>
                <a:lnTo>
                  <a:pt x="4355777" y="25400"/>
                </a:lnTo>
                <a:lnTo>
                  <a:pt x="4355112" y="28717"/>
                </a:lnTo>
                <a:lnTo>
                  <a:pt x="4360068" y="25400"/>
                </a:lnTo>
                <a:lnTo>
                  <a:pt x="4374395" y="0"/>
                </a:lnTo>
                <a:close/>
              </a:path>
              <a:path w="4432934" h="2794000">
                <a:moveTo>
                  <a:pt x="4019193" y="25400"/>
                </a:moveTo>
                <a:lnTo>
                  <a:pt x="4018390" y="25400"/>
                </a:lnTo>
                <a:lnTo>
                  <a:pt x="4018304" y="26619"/>
                </a:lnTo>
                <a:lnTo>
                  <a:pt x="4019193" y="25400"/>
                </a:lnTo>
                <a:close/>
              </a:path>
              <a:path w="4432934" h="2794000">
                <a:moveTo>
                  <a:pt x="1560124" y="12700"/>
                </a:moveTo>
                <a:lnTo>
                  <a:pt x="1552837" y="12700"/>
                </a:lnTo>
                <a:lnTo>
                  <a:pt x="1553829" y="25400"/>
                </a:lnTo>
                <a:lnTo>
                  <a:pt x="1554184" y="26558"/>
                </a:lnTo>
                <a:lnTo>
                  <a:pt x="1554303" y="25400"/>
                </a:lnTo>
                <a:lnTo>
                  <a:pt x="1557321" y="25400"/>
                </a:lnTo>
                <a:lnTo>
                  <a:pt x="1560124" y="12700"/>
                </a:lnTo>
                <a:close/>
              </a:path>
              <a:path w="4432934" h="2794000">
                <a:moveTo>
                  <a:pt x="3255869" y="25400"/>
                </a:moveTo>
                <a:lnTo>
                  <a:pt x="3255501" y="25400"/>
                </a:lnTo>
                <a:lnTo>
                  <a:pt x="3255477" y="26071"/>
                </a:lnTo>
                <a:lnTo>
                  <a:pt x="3255869" y="25400"/>
                </a:lnTo>
                <a:close/>
              </a:path>
              <a:path w="4432934" h="2794000">
                <a:moveTo>
                  <a:pt x="2746988" y="25400"/>
                </a:moveTo>
                <a:lnTo>
                  <a:pt x="2746907" y="25565"/>
                </a:lnTo>
                <a:lnTo>
                  <a:pt x="2746988" y="25400"/>
                </a:lnTo>
                <a:close/>
              </a:path>
              <a:path w="4432934" h="2794000">
                <a:moveTo>
                  <a:pt x="46941" y="12700"/>
                </a:moveTo>
                <a:lnTo>
                  <a:pt x="35111" y="25400"/>
                </a:lnTo>
                <a:lnTo>
                  <a:pt x="48234" y="25400"/>
                </a:lnTo>
                <a:lnTo>
                  <a:pt x="46941" y="12700"/>
                </a:lnTo>
                <a:close/>
              </a:path>
              <a:path w="4432934" h="2794000">
                <a:moveTo>
                  <a:pt x="232347" y="12700"/>
                </a:moveTo>
                <a:lnTo>
                  <a:pt x="46941" y="12700"/>
                </a:lnTo>
                <a:lnTo>
                  <a:pt x="48234" y="25400"/>
                </a:lnTo>
                <a:lnTo>
                  <a:pt x="237293" y="25400"/>
                </a:lnTo>
                <a:lnTo>
                  <a:pt x="232347" y="12700"/>
                </a:lnTo>
                <a:close/>
              </a:path>
              <a:path w="4432934" h="2794000">
                <a:moveTo>
                  <a:pt x="553965" y="0"/>
                </a:moveTo>
                <a:lnTo>
                  <a:pt x="536795" y="0"/>
                </a:lnTo>
                <a:lnTo>
                  <a:pt x="539129" y="12700"/>
                </a:lnTo>
                <a:lnTo>
                  <a:pt x="539256" y="12700"/>
                </a:lnTo>
                <a:lnTo>
                  <a:pt x="538874" y="18109"/>
                </a:lnTo>
                <a:lnTo>
                  <a:pt x="539864" y="25400"/>
                </a:lnTo>
                <a:lnTo>
                  <a:pt x="553849" y="25400"/>
                </a:lnTo>
                <a:lnTo>
                  <a:pt x="553398" y="15602"/>
                </a:lnTo>
                <a:lnTo>
                  <a:pt x="553282" y="12380"/>
                </a:lnTo>
                <a:lnTo>
                  <a:pt x="553965" y="0"/>
                </a:lnTo>
                <a:close/>
              </a:path>
              <a:path w="4432934" h="2794000">
                <a:moveTo>
                  <a:pt x="631624" y="0"/>
                </a:moveTo>
                <a:lnTo>
                  <a:pt x="601155" y="0"/>
                </a:lnTo>
                <a:lnTo>
                  <a:pt x="592974" y="12700"/>
                </a:lnTo>
                <a:lnTo>
                  <a:pt x="563133" y="12700"/>
                </a:lnTo>
                <a:lnTo>
                  <a:pt x="559810" y="25400"/>
                </a:lnTo>
                <a:lnTo>
                  <a:pt x="636526" y="25400"/>
                </a:lnTo>
                <a:lnTo>
                  <a:pt x="632315" y="12700"/>
                </a:lnTo>
                <a:lnTo>
                  <a:pt x="631624" y="0"/>
                </a:lnTo>
                <a:close/>
              </a:path>
              <a:path w="4432934" h="2794000">
                <a:moveTo>
                  <a:pt x="1065608" y="0"/>
                </a:moveTo>
                <a:lnTo>
                  <a:pt x="1048349" y="0"/>
                </a:lnTo>
                <a:lnTo>
                  <a:pt x="1050407" y="12700"/>
                </a:lnTo>
                <a:lnTo>
                  <a:pt x="1049690" y="12700"/>
                </a:lnTo>
                <a:lnTo>
                  <a:pt x="1048907" y="18109"/>
                </a:lnTo>
                <a:lnTo>
                  <a:pt x="1049658" y="25400"/>
                </a:lnTo>
                <a:lnTo>
                  <a:pt x="1063306" y="25400"/>
                </a:lnTo>
                <a:lnTo>
                  <a:pt x="1064266" y="12380"/>
                </a:lnTo>
                <a:lnTo>
                  <a:pt x="1065608" y="0"/>
                </a:lnTo>
                <a:close/>
              </a:path>
              <a:path w="4432934" h="2794000">
                <a:moveTo>
                  <a:pt x="1143203" y="0"/>
                </a:moveTo>
                <a:lnTo>
                  <a:pt x="1113139" y="0"/>
                </a:lnTo>
                <a:lnTo>
                  <a:pt x="1104071" y="12700"/>
                </a:lnTo>
                <a:lnTo>
                  <a:pt x="1073278" y="12700"/>
                </a:lnTo>
                <a:lnTo>
                  <a:pt x="1069540" y="25400"/>
                </a:lnTo>
                <a:lnTo>
                  <a:pt x="1146190" y="25400"/>
                </a:lnTo>
                <a:lnTo>
                  <a:pt x="1143214" y="12700"/>
                </a:lnTo>
                <a:lnTo>
                  <a:pt x="1143203" y="0"/>
                </a:lnTo>
                <a:close/>
              </a:path>
              <a:path w="4432934" h="2794000">
                <a:moveTo>
                  <a:pt x="1763012" y="12700"/>
                </a:moveTo>
                <a:lnTo>
                  <a:pt x="1560124" y="12700"/>
                </a:lnTo>
                <a:lnTo>
                  <a:pt x="1557321" y="25400"/>
                </a:lnTo>
                <a:lnTo>
                  <a:pt x="1764939" y="25400"/>
                </a:lnTo>
                <a:lnTo>
                  <a:pt x="1763012" y="12700"/>
                </a:lnTo>
                <a:close/>
              </a:path>
              <a:path w="4432934" h="2794000">
                <a:moveTo>
                  <a:pt x="1833076" y="0"/>
                </a:moveTo>
                <a:lnTo>
                  <a:pt x="1813552" y="0"/>
                </a:lnTo>
                <a:lnTo>
                  <a:pt x="1813872" y="12700"/>
                </a:lnTo>
                <a:lnTo>
                  <a:pt x="1813666" y="12700"/>
                </a:lnTo>
                <a:lnTo>
                  <a:pt x="1814351" y="25400"/>
                </a:lnTo>
                <a:lnTo>
                  <a:pt x="1827489" y="25400"/>
                </a:lnTo>
                <a:lnTo>
                  <a:pt x="1830680" y="12700"/>
                </a:lnTo>
                <a:lnTo>
                  <a:pt x="1833076" y="0"/>
                </a:lnTo>
                <a:close/>
              </a:path>
              <a:path w="4432934" h="2794000">
                <a:moveTo>
                  <a:pt x="1910570" y="0"/>
                </a:moveTo>
                <a:lnTo>
                  <a:pt x="1881113" y="0"/>
                </a:lnTo>
                <a:lnTo>
                  <a:pt x="1870717" y="12700"/>
                </a:lnTo>
                <a:lnTo>
                  <a:pt x="1838496" y="12700"/>
                </a:lnTo>
                <a:lnTo>
                  <a:pt x="1834133" y="25400"/>
                </a:lnTo>
                <a:lnTo>
                  <a:pt x="1910685" y="25400"/>
                </a:lnTo>
                <a:lnTo>
                  <a:pt x="1909565" y="12700"/>
                </a:lnTo>
                <a:lnTo>
                  <a:pt x="1910570" y="0"/>
                </a:lnTo>
                <a:close/>
              </a:path>
              <a:path w="4432934" h="2794000">
                <a:moveTo>
                  <a:pt x="2344719" y="0"/>
                </a:moveTo>
                <a:lnTo>
                  <a:pt x="2327230" y="0"/>
                </a:lnTo>
                <a:lnTo>
                  <a:pt x="2328603" y="12700"/>
                </a:lnTo>
                <a:lnTo>
                  <a:pt x="2325775" y="12700"/>
                </a:lnTo>
                <a:lnTo>
                  <a:pt x="2323993" y="18047"/>
                </a:lnTo>
                <a:lnTo>
                  <a:pt x="2324146" y="25400"/>
                </a:lnTo>
                <a:lnTo>
                  <a:pt x="2336944" y="25400"/>
                </a:lnTo>
                <a:lnTo>
                  <a:pt x="2341646" y="12700"/>
                </a:lnTo>
                <a:lnTo>
                  <a:pt x="2344719" y="0"/>
                </a:lnTo>
                <a:close/>
              </a:path>
              <a:path w="4432934" h="2794000">
                <a:moveTo>
                  <a:pt x="2422149" y="0"/>
                </a:moveTo>
                <a:lnTo>
                  <a:pt x="2393097" y="0"/>
                </a:lnTo>
                <a:lnTo>
                  <a:pt x="2381815" y="12700"/>
                </a:lnTo>
                <a:lnTo>
                  <a:pt x="2348641" y="12700"/>
                </a:lnTo>
                <a:lnTo>
                  <a:pt x="2343863" y="25400"/>
                </a:lnTo>
                <a:lnTo>
                  <a:pt x="2420349" y="25400"/>
                </a:lnTo>
                <a:lnTo>
                  <a:pt x="2420465" y="12700"/>
                </a:lnTo>
                <a:lnTo>
                  <a:pt x="2422149" y="0"/>
                </a:lnTo>
                <a:close/>
              </a:path>
              <a:path w="4432934" h="2794000">
                <a:moveTo>
                  <a:pt x="2856363" y="0"/>
                </a:moveTo>
                <a:lnTo>
                  <a:pt x="2838782" y="0"/>
                </a:lnTo>
                <a:lnTo>
                  <a:pt x="2839882" y="12700"/>
                </a:lnTo>
                <a:lnTo>
                  <a:pt x="2836209" y="12700"/>
                </a:lnTo>
                <a:lnTo>
                  <a:pt x="2834026" y="18047"/>
                </a:lnTo>
                <a:lnTo>
                  <a:pt x="2833941" y="25400"/>
                </a:lnTo>
                <a:lnTo>
                  <a:pt x="2846401" y="25400"/>
                </a:lnTo>
                <a:lnTo>
                  <a:pt x="2852611" y="12700"/>
                </a:lnTo>
                <a:lnTo>
                  <a:pt x="2856363" y="0"/>
                </a:lnTo>
                <a:close/>
              </a:path>
              <a:path w="4432934" h="2794000">
                <a:moveTo>
                  <a:pt x="2933727" y="0"/>
                </a:moveTo>
                <a:lnTo>
                  <a:pt x="2905081" y="0"/>
                </a:lnTo>
                <a:lnTo>
                  <a:pt x="2892911" y="12700"/>
                </a:lnTo>
                <a:lnTo>
                  <a:pt x="2858786" y="12700"/>
                </a:lnTo>
                <a:lnTo>
                  <a:pt x="2853593" y="25400"/>
                </a:lnTo>
                <a:lnTo>
                  <a:pt x="2930013" y="25400"/>
                </a:lnTo>
                <a:lnTo>
                  <a:pt x="2931365" y="12700"/>
                </a:lnTo>
                <a:lnTo>
                  <a:pt x="2933727" y="0"/>
                </a:lnTo>
                <a:close/>
              </a:path>
              <a:path w="4432934" h="2794000">
                <a:moveTo>
                  <a:pt x="3548788" y="12700"/>
                </a:moveTo>
                <a:lnTo>
                  <a:pt x="3346643" y="12700"/>
                </a:lnTo>
                <a:lnTo>
                  <a:pt x="3340504" y="25400"/>
                </a:lnTo>
                <a:lnTo>
                  <a:pt x="3547191" y="25400"/>
                </a:lnTo>
                <a:lnTo>
                  <a:pt x="3548788" y="12700"/>
                </a:lnTo>
                <a:close/>
              </a:path>
              <a:path w="4432934" h="2794000">
                <a:moveTo>
                  <a:pt x="3623830" y="0"/>
                </a:moveTo>
                <a:lnTo>
                  <a:pt x="3603311" y="0"/>
                </a:lnTo>
                <a:lnTo>
                  <a:pt x="3602252" y="12700"/>
                </a:lnTo>
                <a:lnTo>
                  <a:pt x="3599404" y="12700"/>
                </a:lnTo>
                <a:lnTo>
                  <a:pt x="3596984" y="25400"/>
                </a:lnTo>
                <a:lnTo>
                  <a:pt x="3610584" y="25400"/>
                </a:lnTo>
                <a:lnTo>
                  <a:pt x="3619060" y="12700"/>
                </a:lnTo>
                <a:lnTo>
                  <a:pt x="3623830" y="0"/>
                </a:lnTo>
                <a:close/>
              </a:path>
              <a:path w="4432934" h="2794000">
                <a:moveTo>
                  <a:pt x="3701096" y="0"/>
                </a:moveTo>
                <a:lnTo>
                  <a:pt x="3673057" y="0"/>
                </a:lnTo>
                <a:lnTo>
                  <a:pt x="3659557" y="12700"/>
                </a:lnTo>
                <a:lnTo>
                  <a:pt x="3624004" y="12700"/>
                </a:lnTo>
                <a:lnTo>
                  <a:pt x="3618186" y="25400"/>
                </a:lnTo>
                <a:lnTo>
                  <a:pt x="3694508" y="25400"/>
                </a:lnTo>
                <a:lnTo>
                  <a:pt x="3697800" y="12380"/>
                </a:lnTo>
                <a:lnTo>
                  <a:pt x="3701096" y="0"/>
                </a:lnTo>
                <a:close/>
              </a:path>
              <a:path w="4432934" h="2794000">
                <a:moveTo>
                  <a:pt x="4135474" y="0"/>
                </a:moveTo>
                <a:lnTo>
                  <a:pt x="4117665" y="0"/>
                </a:lnTo>
                <a:lnTo>
                  <a:pt x="4118078" y="12700"/>
                </a:lnTo>
                <a:lnTo>
                  <a:pt x="4112293" y="12700"/>
                </a:lnTo>
                <a:lnTo>
                  <a:pt x="4107956" y="19978"/>
                </a:lnTo>
                <a:lnTo>
                  <a:pt x="4106721" y="25400"/>
                </a:lnTo>
                <a:lnTo>
                  <a:pt x="4120040" y="25400"/>
                </a:lnTo>
                <a:lnTo>
                  <a:pt x="4130026" y="12700"/>
                </a:lnTo>
                <a:lnTo>
                  <a:pt x="4135474" y="0"/>
                </a:lnTo>
                <a:close/>
              </a:path>
              <a:path w="4432934" h="2794000">
                <a:moveTo>
                  <a:pt x="4212673" y="0"/>
                </a:moveTo>
                <a:lnTo>
                  <a:pt x="4185039" y="0"/>
                </a:lnTo>
                <a:lnTo>
                  <a:pt x="4170654" y="12700"/>
                </a:lnTo>
                <a:lnTo>
                  <a:pt x="4134149" y="12700"/>
                </a:lnTo>
                <a:lnTo>
                  <a:pt x="4127916" y="25400"/>
                </a:lnTo>
                <a:lnTo>
                  <a:pt x="4204172" y="25400"/>
                </a:lnTo>
                <a:lnTo>
                  <a:pt x="4208718" y="12380"/>
                </a:lnTo>
                <a:lnTo>
                  <a:pt x="4212673" y="0"/>
                </a:lnTo>
                <a:close/>
              </a:path>
              <a:path w="4432934" h="2794000">
                <a:moveTo>
                  <a:pt x="4112293" y="12700"/>
                </a:moveTo>
                <a:lnTo>
                  <a:pt x="4109614" y="12700"/>
                </a:lnTo>
                <a:lnTo>
                  <a:pt x="4107956" y="19978"/>
                </a:lnTo>
                <a:lnTo>
                  <a:pt x="4112293" y="12700"/>
                </a:lnTo>
                <a:close/>
              </a:path>
              <a:path w="4432934" h="2794000">
                <a:moveTo>
                  <a:pt x="539256" y="12700"/>
                </a:moveTo>
                <a:lnTo>
                  <a:pt x="538139" y="12700"/>
                </a:lnTo>
                <a:lnTo>
                  <a:pt x="538874" y="18109"/>
                </a:lnTo>
                <a:lnTo>
                  <a:pt x="539256" y="12700"/>
                </a:lnTo>
                <a:close/>
              </a:path>
              <a:path w="4432934" h="2794000">
                <a:moveTo>
                  <a:pt x="1049690" y="12700"/>
                </a:moveTo>
                <a:lnTo>
                  <a:pt x="1048350" y="12700"/>
                </a:lnTo>
                <a:lnTo>
                  <a:pt x="1048905" y="18087"/>
                </a:lnTo>
                <a:lnTo>
                  <a:pt x="1049690" y="12700"/>
                </a:lnTo>
                <a:close/>
              </a:path>
              <a:path w="4432934" h="2794000">
                <a:moveTo>
                  <a:pt x="2325775" y="12700"/>
                </a:moveTo>
                <a:lnTo>
                  <a:pt x="2323877" y="12700"/>
                </a:lnTo>
                <a:lnTo>
                  <a:pt x="2323991" y="18053"/>
                </a:lnTo>
                <a:lnTo>
                  <a:pt x="2325775" y="12700"/>
                </a:lnTo>
                <a:close/>
              </a:path>
              <a:path w="4432934" h="2794000">
                <a:moveTo>
                  <a:pt x="2838782" y="0"/>
                </a:moveTo>
                <a:lnTo>
                  <a:pt x="2832600" y="0"/>
                </a:lnTo>
                <a:lnTo>
                  <a:pt x="2832586" y="395"/>
                </a:lnTo>
                <a:lnTo>
                  <a:pt x="2834048" y="12380"/>
                </a:lnTo>
                <a:lnTo>
                  <a:pt x="2834026" y="18047"/>
                </a:lnTo>
                <a:lnTo>
                  <a:pt x="2836209" y="12700"/>
                </a:lnTo>
                <a:lnTo>
                  <a:pt x="2839882" y="12700"/>
                </a:lnTo>
                <a:lnTo>
                  <a:pt x="2838782" y="0"/>
                </a:lnTo>
                <a:close/>
              </a:path>
              <a:path w="4432934" h="2794000">
                <a:moveTo>
                  <a:pt x="56909" y="0"/>
                </a:moveTo>
                <a:lnTo>
                  <a:pt x="41407" y="0"/>
                </a:lnTo>
                <a:lnTo>
                  <a:pt x="32748" y="12700"/>
                </a:lnTo>
                <a:lnTo>
                  <a:pt x="63003" y="12700"/>
                </a:lnTo>
                <a:lnTo>
                  <a:pt x="56909" y="0"/>
                </a:lnTo>
                <a:close/>
              </a:path>
              <a:path w="4432934" h="2794000">
                <a:moveTo>
                  <a:pt x="108088" y="0"/>
                </a:moveTo>
                <a:lnTo>
                  <a:pt x="71131" y="0"/>
                </a:lnTo>
                <a:lnTo>
                  <a:pt x="74133" y="12700"/>
                </a:lnTo>
                <a:lnTo>
                  <a:pt x="110940" y="12700"/>
                </a:lnTo>
                <a:lnTo>
                  <a:pt x="108088" y="0"/>
                </a:lnTo>
                <a:close/>
              </a:path>
              <a:path w="4432934" h="2794000">
                <a:moveTo>
                  <a:pt x="124688" y="0"/>
                </a:moveTo>
                <a:lnTo>
                  <a:pt x="115086" y="0"/>
                </a:lnTo>
                <a:lnTo>
                  <a:pt x="110940" y="12700"/>
                </a:lnTo>
                <a:lnTo>
                  <a:pt x="120675" y="12700"/>
                </a:lnTo>
                <a:lnTo>
                  <a:pt x="124144" y="6951"/>
                </a:lnTo>
                <a:lnTo>
                  <a:pt x="124688" y="0"/>
                </a:lnTo>
                <a:close/>
              </a:path>
              <a:path w="4432934" h="2794000">
                <a:moveTo>
                  <a:pt x="124144" y="6951"/>
                </a:moveTo>
                <a:lnTo>
                  <a:pt x="120675" y="12700"/>
                </a:lnTo>
                <a:lnTo>
                  <a:pt x="123694" y="12700"/>
                </a:lnTo>
                <a:lnTo>
                  <a:pt x="124144" y="6951"/>
                </a:lnTo>
                <a:close/>
              </a:path>
              <a:path w="4432934" h="2794000">
                <a:moveTo>
                  <a:pt x="145719" y="0"/>
                </a:moveTo>
                <a:lnTo>
                  <a:pt x="128338" y="0"/>
                </a:lnTo>
                <a:lnTo>
                  <a:pt x="124144" y="6951"/>
                </a:lnTo>
                <a:lnTo>
                  <a:pt x="123694" y="12700"/>
                </a:lnTo>
                <a:lnTo>
                  <a:pt x="144719" y="12700"/>
                </a:lnTo>
                <a:lnTo>
                  <a:pt x="145719" y="0"/>
                </a:lnTo>
                <a:close/>
              </a:path>
              <a:path w="4432934" h="2794000">
                <a:moveTo>
                  <a:pt x="174565" y="0"/>
                </a:moveTo>
                <a:lnTo>
                  <a:pt x="155653" y="0"/>
                </a:lnTo>
                <a:lnTo>
                  <a:pt x="156323" y="12700"/>
                </a:lnTo>
                <a:lnTo>
                  <a:pt x="172213" y="12700"/>
                </a:lnTo>
                <a:lnTo>
                  <a:pt x="174565" y="0"/>
                </a:lnTo>
                <a:close/>
              </a:path>
              <a:path w="4432934" h="2794000">
                <a:moveTo>
                  <a:pt x="210917" y="0"/>
                </a:moveTo>
                <a:lnTo>
                  <a:pt x="174929" y="0"/>
                </a:lnTo>
                <a:lnTo>
                  <a:pt x="174731" y="12700"/>
                </a:lnTo>
                <a:lnTo>
                  <a:pt x="212241" y="12700"/>
                </a:lnTo>
                <a:lnTo>
                  <a:pt x="210917" y="0"/>
                </a:lnTo>
                <a:close/>
              </a:path>
              <a:path w="4432934" h="2794000">
                <a:moveTo>
                  <a:pt x="225825" y="0"/>
                </a:moveTo>
                <a:lnTo>
                  <a:pt x="221914" y="0"/>
                </a:lnTo>
                <a:lnTo>
                  <a:pt x="212241" y="12700"/>
                </a:lnTo>
                <a:lnTo>
                  <a:pt x="229730" y="12700"/>
                </a:lnTo>
                <a:lnTo>
                  <a:pt x="225825" y="0"/>
                </a:lnTo>
                <a:close/>
              </a:path>
              <a:path w="4432934" h="2794000">
                <a:moveTo>
                  <a:pt x="256576" y="0"/>
                </a:moveTo>
                <a:lnTo>
                  <a:pt x="235666" y="0"/>
                </a:lnTo>
                <a:lnTo>
                  <a:pt x="232242" y="12700"/>
                </a:lnTo>
                <a:lnTo>
                  <a:pt x="263309" y="12700"/>
                </a:lnTo>
                <a:lnTo>
                  <a:pt x="256576" y="0"/>
                </a:lnTo>
                <a:close/>
              </a:path>
              <a:path w="4432934" h="2794000">
                <a:moveTo>
                  <a:pt x="279473" y="0"/>
                </a:moveTo>
                <a:lnTo>
                  <a:pt x="268982" y="12700"/>
                </a:lnTo>
                <a:lnTo>
                  <a:pt x="280974" y="12700"/>
                </a:lnTo>
                <a:lnTo>
                  <a:pt x="279473" y="0"/>
                </a:lnTo>
                <a:close/>
              </a:path>
              <a:path w="4432934" h="2794000">
                <a:moveTo>
                  <a:pt x="358015" y="0"/>
                </a:moveTo>
                <a:lnTo>
                  <a:pt x="329379" y="0"/>
                </a:lnTo>
                <a:lnTo>
                  <a:pt x="324459" y="12700"/>
                </a:lnTo>
                <a:lnTo>
                  <a:pt x="365450" y="12700"/>
                </a:lnTo>
                <a:lnTo>
                  <a:pt x="358015" y="0"/>
                </a:lnTo>
                <a:close/>
              </a:path>
              <a:path w="4432934" h="2794000">
                <a:moveTo>
                  <a:pt x="413952" y="0"/>
                </a:moveTo>
                <a:lnTo>
                  <a:pt x="366257" y="0"/>
                </a:lnTo>
                <a:lnTo>
                  <a:pt x="370668" y="12700"/>
                </a:lnTo>
                <a:lnTo>
                  <a:pt x="406097" y="12700"/>
                </a:lnTo>
                <a:lnTo>
                  <a:pt x="413952" y="0"/>
                </a:lnTo>
                <a:close/>
              </a:path>
              <a:path w="4432934" h="2794000">
                <a:moveTo>
                  <a:pt x="436100" y="0"/>
                </a:moveTo>
                <a:lnTo>
                  <a:pt x="419160" y="0"/>
                </a:lnTo>
                <a:lnTo>
                  <a:pt x="422530" y="12700"/>
                </a:lnTo>
                <a:lnTo>
                  <a:pt x="434328" y="12700"/>
                </a:lnTo>
                <a:lnTo>
                  <a:pt x="436100" y="0"/>
                </a:lnTo>
                <a:close/>
              </a:path>
              <a:path w="4432934" h="2794000">
                <a:moveTo>
                  <a:pt x="455165" y="0"/>
                </a:moveTo>
                <a:lnTo>
                  <a:pt x="445642" y="0"/>
                </a:lnTo>
                <a:lnTo>
                  <a:pt x="441993" y="12700"/>
                </a:lnTo>
                <a:lnTo>
                  <a:pt x="470458" y="12700"/>
                </a:lnTo>
                <a:lnTo>
                  <a:pt x="455165" y="0"/>
                </a:lnTo>
                <a:close/>
              </a:path>
              <a:path w="4432934" h="2794000">
                <a:moveTo>
                  <a:pt x="513160" y="0"/>
                </a:moveTo>
                <a:lnTo>
                  <a:pt x="483687" y="0"/>
                </a:lnTo>
                <a:lnTo>
                  <a:pt x="481408" y="12700"/>
                </a:lnTo>
                <a:lnTo>
                  <a:pt x="510372" y="12700"/>
                </a:lnTo>
                <a:lnTo>
                  <a:pt x="513160" y="0"/>
                </a:lnTo>
                <a:close/>
              </a:path>
              <a:path w="4432934" h="2794000">
                <a:moveTo>
                  <a:pt x="530790" y="1342"/>
                </a:moveTo>
                <a:lnTo>
                  <a:pt x="523932" y="12700"/>
                </a:lnTo>
                <a:lnTo>
                  <a:pt x="536307" y="12700"/>
                </a:lnTo>
                <a:lnTo>
                  <a:pt x="530790" y="1342"/>
                </a:lnTo>
                <a:close/>
              </a:path>
              <a:path w="4432934" h="2794000">
                <a:moveTo>
                  <a:pt x="536795" y="0"/>
                </a:moveTo>
                <a:lnTo>
                  <a:pt x="531601" y="0"/>
                </a:lnTo>
                <a:lnTo>
                  <a:pt x="530790" y="1342"/>
                </a:lnTo>
                <a:lnTo>
                  <a:pt x="536307" y="12700"/>
                </a:lnTo>
                <a:lnTo>
                  <a:pt x="539129" y="12700"/>
                </a:lnTo>
                <a:lnTo>
                  <a:pt x="536795" y="0"/>
                </a:lnTo>
                <a:close/>
              </a:path>
              <a:path w="4432934" h="2794000">
                <a:moveTo>
                  <a:pt x="580708" y="0"/>
                </a:moveTo>
                <a:lnTo>
                  <a:pt x="570687" y="0"/>
                </a:lnTo>
                <a:lnTo>
                  <a:pt x="565050" y="12700"/>
                </a:lnTo>
                <a:lnTo>
                  <a:pt x="585113" y="12700"/>
                </a:lnTo>
                <a:lnTo>
                  <a:pt x="580708" y="0"/>
                </a:lnTo>
                <a:close/>
              </a:path>
              <a:path w="4432934" h="2794000">
                <a:moveTo>
                  <a:pt x="684488" y="0"/>
                </a:moveTo>
                <a:lnTo>
                  <a:pt x="651136" y="0"/>
                </a:lnTo>
                <a:lnTo>
                  <a:pt x="649654" y="12700"/>
                </a:lnTo>
                <a:lnTo>
                  <a:pt x="683037" y="12700"/>
                </a:lnTo>
                <a:lnTo>
                  <a:pt x="684488" y="0"/>
                </a:lnTo>
                <a:close/>
              </a:path>
              <a:path w="4432934" h="2794000">
                <a:moveTo>
                  <a:pt x="718507" y="0"/>
                </a:moveTo>
                <a:lnTo>
                  <a:pt x="702251" y="0"/>
                </a:lnTo>
                <a:lnTo>
                  <a:pt x="700775" y="12700"/>
                </a:lnTo>
                <a:lnTo>
                  <a:pt x="717957" y="12700"/>
                </a:lnTo>
                <a:lnTo>
                  <a:pt x="718507" y="0"/>
                </a:lnTo>
                <a:close/>
              </a:path>
              <a:path w="4432934" h="2794000">
                <a:moveTo>
                  <a:pt x="755829" y="0"/>
                </a:moveTo>
                <a:lnTo>
                  <a:pt x="737471" y="0"/>
                </a:lnTo>
                <a:lnTo>
                  <a:pt x="740713" y="12700"/>
                </a:lnTo>
                <a:lnTo>
                  <a:pt x="754146" y="12700"/>
                </a:lnTo>
                <a:lnTo>
                  <a:pt x="755829" y="0"/>
                </a:lnTo>
                <a:close/>
              </a:path>
              <a:path w="4432934" h="2794000">
                <a:moveTo>
                  <a:pt x="869904" y="0"/>
                </a:moveTo>
                <a:lnTo>
                  <a:pt x="841660" y="0"/>
                </a:lnTo>
                <a:lnTo>
                  <a:pt x="835585" y="12700"/>
                </a:lnTo>
                <a:lnTo>
                  <a:pt x="876032" y="12700"/>
                </a:lnTo>
                <a:lnTo>
                  <a:pt x="869904" y="0"/>
                </a:lnTo>
                <a:close/>
              </a:path>
              <a:path w="4432934" h="2794000">
                <a:moveTo>
                  <a:pt x="925656" y="0"/>
                </a:moveTo>
                <a:lnTo>
                  <a:pt x="877633" y="0"/>
                </a:lnTo>
                <a:lnTo>
                  <a:pt x="881758" y="12700"/>
                </a:lnTo>
                <a:lnTo>
                  <a:pt x="916783" y="12700"/>
                </a:lnTo>
                <a:lnTo>
                  <a:pt x="925656" y="0"/>
                </a:lnTo>
                <a:close/>
              </a:path>
              <a:path w="4432934" h="2794000">
                <a:moveTo>
                  <a:pt x="948173" y="0"/>
                </a:moveTo>
                <a:lnTo>
                  <a:pt x="930921" y="0"/>
                </a:lnTo>
                <a:lnTo>
                  <a:pt x="933284" y="12700"/>
                </a:lnTo>
                <a:lnTo>
                  <a:pt x="945454" y="12700"/>
                </a:lnTo>
                <a:lnTo>
                  <a:pt x="948173" y="0"/>
                </a:lnTo>
                <a:close/>
              </a:path>
              <a:path w="4432934" h="2794000">
                <a:moveTo>
                  <a:pt x="966868" y="0"/>
                </a:moveTo>
                <a:lnTo>
                  <a:pt x="956975" y="0"/>
                </a:lnTo>
                <a:lnTo>
                  <a:pt x="953256" y="12700"/>
                </a:lnTo>
                <a:lnTo>
                  <a:pt x="981721" y="12700"/>
                </a:lnTo>
                <a:lnTo>
                  <a:pt x="966868" y="0"/>
                </a:lnTo>
                <a:close/>
              </a:path>
              <a:path w="4432934" h="2794000">
                <a:moveTo>
                  <a:pt x="1024575" y="0"/>
                </a:moveTo>
                <a:lnTo>
                  <a:pt x="995528" y="0"/>
                </a:lnTo>
                <a:lnTo>
                  <a:pt x="992244" y="12700"/>
                </a:lnTo>
                <a:lnTo>
                  <a:pt x="1021566" y="12700"/>
                </a:lnTo>
                <a:lnTo>
                  <a:pt x="1024575" y="0"/>
                </a:lnTo>
                <a:close/>
              </a:path>
              <a:path w="4432934" h="2794000">
                <a:moveTo>
                  <a:pt x="1042228" y="1099"/>
                </a:moveTo>
                <a:lnTo>
                  <a:pt x="1034768" y="12700"/>
                </a:lnTo>
                <a:lnTo>
                  <a:pt x="1046923" y="12700"/>
                </a:lnTo>
                <a:lnTo>
                  <a:pt x="1042228" y="1099"/>
                </a:lnTo>
                <a:close/>
              </a:path>
              <a:path w="4432934" h="2794000">
                <a:moveTo>
                  <a:pt x="1048349" y="0"/>
                </a:moveTo>
                <a:lnTo>
                  <a:pt x="1042935" y="0"/>
                </a:lnTo>
                <a:lnTo>
                  <a:pt x="1042228" y="1099"/>
                </a:lnTo>
                <a:lnTo>
                  <a:pt x="1046923" y="12700"/>
                </a:lnTo>
                <a:lnTo>
                  <a:pt x="1050407" y="12700"/>
                </a:lnTo>
                <a:lnTo>
                  <a:pt x="1048349" y="0"/>
                </a:lnTo>
                <a:close/>
              </a:path>
              <a:path w="4432934" h="2794000">
                <a:moveTo>
                  <a:pt x="1092287" y="0"/>
                </a:moveTo>
                <a:lnTo>
                  <a:pt x="1082682" y="0"/>
                </a:lnTo>
                <a:lnTo>
                  <a:pt x="1075601" y="12700"/>
                </a:lnTo>
                <a:lnTo>
                  <a:pt x="1096275" y="12700"/>
                </a:lnTo>
                <a:lnTo>
                  <a:pt x="1092287" y="0"/>
                </a:lnTo>
                <a:close/>
              </a:path>
              <a:path w="4432934" h="2794000">
                <a:moveTo>
                  <a:pt x="1196273" y="0"/>
                </a:moveTo>
                <a:lnTo>
                  <a:pt x="1162780" y="0"/>
                </a:lnTo>
                <a:lnTo>
                  <a:pt x="1160621" y="12700"/>
                </a:lnTo>
                <a:lnTo>
                  <a:pt x="1194277" y="12700"/>
                </a:lnTo>
                <a:lnTo>
                  <a:pt x="1196273" y="0"/>
                </a:lnTo>
                <a:close/>
              </a:path>
              <a:path w="4432934" h="2794000">
                <a:moveTo>
                  <a:pt x="1230293" y="0"/>
                </a:moveTo>
                <a:lnTo>
                  <a:pt x="1213830" y="0"/>
                </a:lnTo>
                <a:lnTo>
                  <a:pt x="1212015" y="12700"/>
                </a:lnTo>
                <a:lnTo>
                  <a:pt x="1228924" y="12700"/>
                </a:lnTo>
                <a:lnTo>
                  <a:pt x="1230293" y="0"/>
                </a:lnTo>
                <a:close/>
              </a:path>
              <a:path w="4432934" h="2794000">
                <a:moveTo>
                  <a:pt x="1268162" y="0"/>
                </a:moveTo>
                <a:lnTo>
                  <a:pt x="1249050" y="0"/>
                </a:lnTo>
                <a:lnTo>
                  <a:pt x="1251536" y="12700"/>
                </a:lnTo>
                <a:lnTo>
                  <a:pt x="1264772" y="12700"/>
                </a:lnTo>
                <a:lnTo>
                  <a:pt x="1268162" y="0"/>
                </a:lnTo>
                <a:close/>
              </a:path>
              <a:path w="4432934" h="2794000">
                <a:moveTo>
                  <a:pt x="1381791" y="0"/>
                </a:moveTo>
                <a:lnTo>
                  <a:pt x="1350323" y="0"/>
                </a:lnTo>
                <a:lnTo>
                  <a:pt x="1346709" y="12700"/>
                </a:lnTo>
                <a:lnTo>
                  <a:pt x="1386612" y="12700"/>
                </a:lnTo>
                <a:lnTo>
                  <a:pt x="1381791" y="0"/>
                </a:lnTo>
                <a:close/>
              </a:path>
              <a:path w="4432934" h="2794000">
                <a:moveTo>
                  <a:pt x="1433438" y="0"/>
                </a:moveTo>
                <a:lnTo>
                  <a:pt x="1389009" y="0"/>
                </a:lnTo>
                <a:lnTo>
                  <a:pt x="1392848" y="12700"/>
                </a:lnTo>
                <a:lnTo>
                  <a:pt x="1432707" y="12700"/>
                </a:lnTo>
                <a:lnTo>
                  <a:pt x="1433438" y="0"/>
                </a:lnTo>
                <a:close/>
              </a:path>
              <a:path w="4432934" h="2794000">
                <a:moveTo>
                  <a:pt x="1460245" y="0"/>
                </a:moveTo>
                <a:lnTo>
                  <a:pt x="1442681" y="0"/>
                </a:lnTo>
                <a:lnTo>
                  <a:pt x="1444039" y="12700"/>
                </a:lnTo>
                <a:lnTo>
                  <a:pt x="1456578" y="12700"/>
                </a:lnTo>
                <a:lnTo>
                  <a:pt x="1460245" y="0"/>
                </a:lnTo>
                <a:close/>
              </a:path>
              <a:path w="4432934" h="2794000">
                <a:moveTo>
                  <a:pt x="1478572" y="0"/>
                </a:moveTo>
                <a:lnTo>
                  <a:pt x="1468309" y="0"/>
                </a:lnTo>
                <a:lnTo>
                  <a:pt x="1464520" y="12700"/>
                </a:lnTo>
                <a:lnTo>
                  <a:pt x="1492985" y="12700"/>
                </a:lnTo>
                <a:lnTo>
                  <a:pt x="1478572" y="0"/>
                </a:lnTo>
                <a:close/>
              </a:path>
              <a:path w="4432934" h="2794000">
                <a:moveTo>
                  <a:pt x="1535988" y="0"/>
                </a:moveTo>
                <a:lnTo>
                  <a:pt x="1507370" y="0"/>
                </a:lnTo>
                <a:lnTo>
                  <a:pt x="1503079" y="12700"/>
                </a:lnTo>
                <a:lnTo>
                  <a:pt x="1532760" y="12700"/>
                </a:lnTo>
                <a:lnTo>
                  <a:pt x="1535988" y="0"/>
                </a:lnTo>
                <a:close/>
              </a:path>
              <a:path w="4432934" h="2794000">
                <a:moveTo>
                  <a:pt x="1559901" y="0"/>
                </a:moveTo>
                <a:lnTo>
                  <a:pt x="1554267" y="0"/>
                </a:lnTo>
                <a:lnTo>
                  <a:pt x="1545603" y="12700"/>
                </a:lnTo>
                <a:lnTo>
                  <a:pt x="1561686" y="12700"/>
                </a:lnTo>
                <a:lnTo>
                  <a:pt x="1559901" y="0"/>
                </a:lnTo>
                <a:close/>
              </a:path>
              <a:path w="4432934" h="2794000">
                <a:moveTo>
                  <a:pt x="1592235" y="0"/>
                </a:moveTo>
                <a:lnTo>
                  <a:pt x="1576164" y="0"/>
                </a:lnTo>
                <a:lnTo>
                  <a:pt x="1566057" y="12700"/>
                </a:lnTo>
                <a:lnTo>
                  <a:pt x="1596688" y="12700"/>
                </a:lnTo>
                <a:lnTo>
                  <a:pt x="1592235" y="0"/>
                </a:lnTo>
                <a:close/>
              </a:path>
              <a:path w="4432934" h="2794000">
                <a:moveTo>
                  <a:pt x="1642363" y="0"/>
                </a:moveTo>
                <a:lnTo>
                  <a:pt x="1605572" y="0"/>
                </a:lnTo>
                <a:lnTo>
                  <a:pt x="1605028" y="12700"/>
                </a:lnTo>
                <a:lnTo>
                  <a:pt x="1643936" y="12700"/>
                </a:lnTo>
                <a:lnTo>
                  <a:pt x="1642363" y="0"/>
                </a:lnTo>
                <a:close/>
              </a:path>
              <a:path w="4432934" h="2794000">
                <a:moveTo>
                  <a:pt x="1659064" y="0"/>
                </a:moveTo>
                <a:lnTo>
                  <a:pt x="1649723" y="0"/>
                </a:lnTo>
                <a:lnTo>
                  <a:pt x="1643936" y="12700"/>
                </a:lnTo>
                <a:lnTo>
                  <a:pt x="1651111" y="12700"/>
                </a:lnTo>
                <a:lnTo>
                  <a:pt x="1658439" y="4372"/>
                </a:lnTo>
                <a:lnTo>
                  <a:pt x="1659064" y="0"/>
                </a:lnTo>
                <a:close/>
              </a:path>
              <a:path w="4432934" h="2794000">
                <a:moveTo>
                  <a:pt x="1658439" y="4372"/>
                </a:moveTo>
                <a:lnTo>
                  <a:pt x="1651111" y="12700"/>
                </a:lnTo>
                <a:lnTo>
                  <a:pt x="1657248" y="12700"/>
                </a:lnTo>
                <a:lnTo>
                  <a:pt x="1658439" y="4372"/>
                </a:lnTo>
                <a:close/>
              </a:path>
              <a:path w="4432934" h="2794000">
                <a:moveTo>
                  <a:pt x="1680127" y="0"/>
                </a:moveTo>
                <a:lnTo>
                  <a:pt x="1662286" y="0"/>
                </a:lnTo>
                <a:lnTo>
                  <a:pt x="1658439" y="4372"/>
                </a:lnTo>
                <a:lnTo>
                  <a:pt x="1657248" y="12700"/>
                </a:lnTo>
                <a:lnTo>
                  <a:pt x="1677156" y="12700"/>
                </a:lnTo>
                <a:lnTo>
                  <a:pt x="1680127" y="0"/>
                </a:lnTo>
                <a:close/>
              </a:path>
              <a:path w="4432934" h="2794000">
                <a:moveTo>
                  <a:pt x="1702683" y="0"/>
                </a:moveTo>
                <a:lnTo>
                  <a:pt x="1690455" y="0"/>
                </a:lnTo>
                <a:lnTo>
                  <a:pt x="1688990" y="12700"/>
                </a:lnTo>
                <a:lnTo>
                  <a:pt x="1705035" y="12700"/>
                </a:lnTo>
                <a:lnTo>
                  <a:pt x="1702683" y="0"/>
                </a:lnTo>
                <a:close/>
              </a:path>
              <a:path w="4432934" h="2794000">
                <a:moveTo>
                  <a:pt x="1744865" y="0"/>
                </a:moveTo>
                <a:lnTo>
                  <a:pt x="1709107" y="0"/>
                </a:lnTo>
                <a:lnTo>
                  <a:pt x="1705889" y="12700"/>
                </a:lnTo>
                <a:lnTo>
                  <a:pt x="1745433" y="12700"/>
                </a:lnTo>
                <a:lnTo>
                  <a:pt x="1744865" y="0"/>
                </a:lnTo>
                <a:close/>
              </a:path>
              <a:path w="4432934" h="2794000">
                <a:moveTo>
                  <a:pt x="1759872" y="0"/>
                </a:moveTo>
                <a:lnTo>
                  <a:pt x="1757832" y="0"/>
                </a:lnTo>
                <a:lnTo>
                  <a:pt x="1745433" y="12700"/>
                </a:lnTo>
                <a:lnTo>
                  <a:pt x="1761938" y="12700"/>
                </a:lnTo>
                <a:lnTo>
                  <a:pt x="1759872" y="0"/>
                </a:lnTo>
                <a:close/>
              </a:path>
              <a:path w="4432934" h="2794000">
                <a:moveTo>
                  <a:pt x="1792001" y="0"/>
                </a:moveTo>
                <a:lnTo>
                  <a:pt x="1769974" y="0"/>
                </a:lnTo>
                <a:lnTo>
                  <a:pt x="1765632" y="12700"/>
                </a:lnTo>
                <a:lnTo>
                  <a:pt x="1796502" y="12700"/>
                </a:lnTo>
                <a:lnTo>
                  <a:pt x="1792001" y="0"/>
                </a:lnTo>
                <a:close/>
              </a:path>
              <a:path w="4432934" h="2794000">
                <a:moveTo>
                  <a:pt x="1810117" y="3064"/>
                </a:moveTo>
                <a:lnTo>
                  <a:pt x="1799319" y="12700"/>
                </a:lnTo>
                <a:lnTo>
                  <a:pt x="1812846" y="12700"/>
                </a:lnTo>
                <a:lnTo>
                  <a:pt x="1810117" y="3064"/>
                </a:lnTo>
                <a:close/>
              </a:path>
              <a:path w="4432934" h="2794000">
                <a:moveTo>
                  <a:pt x="1813552" y="0"/>
                </a:moveTo>
                <a:lnTo>
                  <a:pt x="1810117" y="3064"/>
                </a:lnTo>
                <a:lnTo>
                  <a:pt x="1812846" y="12700"/>
                </a:lnTo>
                <a:lnTo>
                  <a:pt x="1813872" y="12700"/>
                </a:lnTo>
                <a:lnTo>
                  <a:pt x="1813552" y="0"/>
                </a:lnTo>
                <a:close/>
              </a:path>
              <a:path w="4432934" h="2794000">
                <a:moveTo>
                  <a:pt x="1859655" y="0"/>
                </a:moveTo>
                <a:lnTo>
                  <a:pt x="1850673" y="0"/>
                </a:lnTo>
                <a:lnTo>
                  <a:pt x="1841426" y="12700"/>
                </a:lnTo>
                <a:lnTo>
                  <a:pt x="1863020" y="12700"/>
                </a:lnTo>
                <a:lnTo>
                  <a:pt x="1859655" y="0"/>
                </a:lnTo>
                <a:close/>
              </a:path>
              <a:path w="4432934" h="2794000">
                <a:moveTo>
                  <a:pt x="1963954" y="0"/>
                </a:moveTo>
                <a:lnTo>
                  <a:pt x="1930246" y="0"/>
                </a:lnTo>
                <a:lnTo>
                  <a:pt x="1927070" y="12700"/>
                </a:lnTo>
                <a:lnTo>
                  <a:pt x="1961136" y="12700"/>
                </a:lnTo>
                <a:lnTo>
                  <a:pt x="1963954" y="0"/>
                </a:lnTo>
                <a:close/>
              </a:path>
              <a:path w="4432934" h="2794000">
                <a:moveTo>
                  <a:pt x="1997974" y="0"/>
                </a:moveTo>
                <a:lnTo>
                  <a:pt x="1981197" y="0"/>
                </a:lnTo>
                <a:lnTo>
                  <a:pt x="1978874" y="12700"/>
                </a:lnTo>
                <a:lnTo>
                  <a:pt x="1995373" y="12700"/>
                </a:lnTo>
                <a:lnTo>
                  <a:pt x="1997974" y="0"/>
                </a:lnTo>
                <a:close/>
              </a:path>
              <a:path w="4432934" h="2794000">
                <a:moveTo>
                  <a:pt x="2036662" y="0"/>
                </a:moveTo>
                <a:lnTo>
                  <a:pt x="2016418" y="0"/>
                </a:lnTo>
                <a:lnTo>
                  <a:pt x="2017772" y="12700"/>
                </a:lnTo>
                <a:lnTo>
                  <a:pt x="2030712" y="12700"/>
                </a:lnTo>
                <a:lnTo>
                  <a:pt x="2036662" y="0"/>
                </a:lnTo>
                <a:close/>
              </a:path>
              <a:path w="4432934" h="2794000">
                <a:moveTo>
                  <a:pt x="2149623" y="0"/>
                </a:moveTo>
                <a:lnTo>
                  <a:pt x="2117877" y="0"/>
                </a:lnTo>
                <a:lnTo>
                  <a:pt x="2113396" y="12700"/>
                </a:lnTo>
                <a:lnTo>
                  <a:pt x="2152484" y="12700"/>
                </a:lnTo>
                <a:lnTo>
                  <a:pt x="2149623" y="0"/>
                </a:lnTo>
                <a:close/>
              </a:path>
              <a:path w="4432934" h="2794000">
                <a:moveTo>
                  <a:pt x="2200703" y="0"/>
                </a:moveTo>
                <a:lnTo>
                  <a:pt x="2156072" y="0"/>
                </a:lnTo>
                <a:lnTo>
                  <a:pt x="2159483" y="12700"/>
                </a:lnTo>
                <a:lnTo>
                  <a:pt x="2199489" y="12700"/>
                </a:lnTo>
                <a:lnTo>
                  <a:pt x="2200703" y="0"/>
                </a:lnTo>
                <a:close/>
              </a:path>
              <a:path w="4432934" h="2794000">
                <a:moveTo>
                  <a:pt x="2228355" y="0"/>
                </a:moveTo>
                <a:lnTo>
                  <a:pt x="2210323" y="0"/>
                </a:lnTo>
                <a:lnTo>
                  <a:pt x="2210172" y="12700"/>
                </a:lnTo>
                <a:lnTo>
                  <a:pt x="2223265" y="12700"/>
                </a:lnTo>
                <a:lnTo>
                  <a:pt x="2228355" y="0"/>
                </a:lnTo>
                <a:close/>
              </a:path>
              <a:path w="4432934" h="2794000">
                <a:moveTo>
                  <a:pt x="2246125" y="0"/>
                </a:moveTo>
                <a:lnTo>
                  <a:pt x="2235307" y="0"/>
                </a:lnTo>
                <a:lnTo>
                  <a:pt x="2231415" y="12700"/>
                </a:lnTo>
                <a:lnTo>
                  <a:pt x="2259881" y="12700"/>
                </a:lnTo>
                <a:lnTo>
                  <a:pt x="2246125" y="0"/>
                </a:lnTo>
                <a:close/>
              </a:path>
              <a:path w="4432934" h="2794000">
                <a:moveTo>
                  <a:pt x="2303109" y="0"/>
                </a:moveTo>
                <a:lnTo>
                  <a:pt x="2275132" y="0"/>
                </a:lnTo>
                <a:lnTo>
                  <a:pt x="2269333" y="12700"/>
                </a:lnTo>
                <a:lnTo>
                  <a:pt x="2299552" y="12700"/>
                </a:lnTo>
                <a:lnTo>
                  <a:pt x="2303109" y="0"/>
                </a:lnTo>
                <a:close/>
              </a:path>
              <a:path w="4432934" h="2794000">
                <a:moveTo>
                  <a:pt x="2320974" y="395"/>
                </a:moveTo>
                <a:lnTo>
                  <a:pt x="2311857" y="12700"/>
                </a:lnTo>
                <a:lnTo>
                  <a:pt x="2323462" y="12700"/>
                </a:lnTo>
                <a:lnTo>
                  <a:pt x="2320974" y="395"/>
                </a:lnTo>
                <a:close/>
              </a:path>
              <a:path w="4432934" h="2794000">
                <a:moveTo>
                  <a:pt x="2327230" y="0"/>
                </a:moveTo>
                <a:lnTo>
                  <a:pt x="2321267" y="0"/>
                </a:lnTo>
                <a:lnTo>
                  <a:pt x="2320974" y="395"/>
                </a:lnTo>
                <a:lnTo>
                  <a:pt x="2323462" y="12700"/>
                </a:lnTo>
                <a:lnTo>
                  <a:pt x="2328603" y="12700"/>
                </a:lnTo>
                <a:lnTo>
                  <a:pt x="2327230" y="0"/>
                </a:lnTo>
                <a:close/>
              </a:path>
              <a:path w="4432934" h="2794000">
                <a:moveTo>
                  <a:pt x="2371234" y="0"/>
                </a:moveTo>
                <a:lnTo>
                  <a:pt x="2362668" y="0"/>
                </a:lnTo>
                <a:lnTo>
                  <a:pt x="2351976" y="12700"/>
                </a:lnTo>
                <a:lnTo>
                  <a:pt x="2374182" y="12700"/>
                </a:lnTo>
                <a:lnTo>
                  <a:pt x="2371234" y="0"/>
                </a:lnTo>
                <a:close/>
              </a:path>
              <a:path w="4432934" h="2794000">
                <a:moveTo>
                  <a:pt x="2475740" y="0"/>
                </a:moveTo>
                <a:lnTo>
                  <a:pt x="2441891" y="0"/>
                </a:lnTo>
                <a:lnTo>
                  <a:pt x="2438035" y="12700"/>
                </a:lnTo>
                <a:lnTo>
                  <a:pt x="2472376" y="12700"/>
                </a:lnTo>
                <a:lnTo>
                  <a:pt x="2475740" y="0"/>
                </a:lnTo>
                <a:close/>
              </a:path>
              <a:path w="4432934" h="2794000">
                <a:moveTo>
                  <a:pt x="2509760" y="0"/>
                </a:moveTo>
                <a:lnTo>
                  <a:pt x="2492776" y="0"/>
                </a:lnTo>
                <a:lnTo>
                  <a:pt x="2490114" y="12700"/>
                </a:lnTo>
                <a:lnTo>
                  <a:pt x="2506338" y="12700"/>
                </a:lnTo>
                <a:lnTo>
                  <a:pt x="2509760" y="0"/>
                </a:lnTo>
                <a:close/>
              </a:path>
              <a:path w="4432934" h="2794000">
                <a:moveTo>
                  <a:pt x="2548996" y="0"/>
                </a:moveTo>
                <a:lnTo>
                  <a:pt x="2527995" y="0"/>
                </a:lnTo>
                <a:lnTo>
                  <a:pt x="2528596" y="12700"/>
                </a:lnTo>
                <a:lnTo>
                  <a:pt x="2541338" y="12700"/>
                </a:lnTo>
                <a:lnTo>
                  <a:pt x="2548996" y="0"/>
                </a:lnTo>
                <a:close/>
              </a:path>
              <a:path w="4432934" h="2794000">
                <a:moveTo>
                  <a:pt x="2661512" y="0"/>
                </a:moveTo>
                <a:lnTo>
                  <a:pt x="2629580" y="0"/>
                </a:lnTo>
                <a:lnTo>
                  <a:pt x="2624522" y="12700"/>
                </a:lnTo>
                <a:lnTo>
                  <a:pt x="2663066" y="12700"/>
                </a:lnTo>
                <a:lnTo>
                  <a:pt x="2661512" y="0"/>
                </a:lnTo>
                <a:close/>
              </a:path>
              <a:path w="4432934" h="2794000">
                <a:moveTo>
                  <a:pt x="2712213" y="0"/>
                </a:moveTo>
                <a:lnTo>
                  <a:pt x="2667448" y="0"/>
                </a:lnTo>
                <a:lnTo>
                  <a:pt x="2670573" y="12700"/>
                </a:lnTo>
                <a:lnTo>
                  <a:pt x="2710677" y="12700"/>
                </a:lnTo>
                <a:lnTo>
                  <a:pt x="2712213" y="0"/>
                </a:lnTo>
                <a:close/>
              </a:path>
              <a:path w="4432934" h="2794000">
                <a:moveTo>
                  <a:pt x="2740428" y="0"/>
                </a:moveTo>
                <a:lnTo>
                  <a:pt x="2722083" y="0"/>
                </a:lnTo>
                <a:lnTo>
                  <a:pt x="2720926" y="12700"/>
                </a:lnTo>
                <a:lnTo>
                  <a:pt x="2734391" y="12700"/>
                </a:lnTo>
                <a:lnTo>
                  <a:pt x="2740428" y="0"/>
                </a:lnTo>
                <a:close/>
              </a:path>
              <a:path w="4432934" h="2794000">
                <a:moveTo>
                  <a:pt x="2757829" y="0"/>
                </a:moveTo>
                <a:lnTo>
                  <a:pt x="2746641" y="0"/>
                </a:lnTo>
                <a:lnTo>
                  <a:pt x="2742679" y="12700"/>
                </a:lnTo>
                <a:lnTo>
                  <a:pt x="2771145" y="12700"/>
                </a:lnTo>
                <a:lnTo>
                  <a:pt x="2757829" y="0"/>
                </a:lnTo>
                <a:close/>
              </a:path>
              <a:path w="4432934" h="2794000">
                <a:moveTo>
                  <a:pt x="2814523" y="0"/>
                </a:moveTo>
                <a:lnTo>
                  <a:pt x="2786974" y="0"/>
                </a:lnTo>
                <a:lnTo>
                  <a:pt x="2780169" y="12700"/>
                </a:lnTo>
                <a:lnTo>
                  <a:pt x="2810746" y="12700"/>
                </a:lnTo>
                <a:lnTo>
                  <a:pt x="2814523" y="0"/>
                </a:lnTo>
                <a:close/>
              </a:path>
              <a:path w="4432934" h="2794000">
                <a:moveTo>
                  <a:pt x="2832546" y="68"/>
                </a:moveTo>
                <a:lnTo>
                  <a:pt x="2822693" y="12700"/>
                </a:lnTo>
                <a:lnTo>
                  <a:pt x="2834087" y="12700"/>
                </a:lnTo>
                <a:lnTo>
                  <a:pt x="2832546" y="68"/>
                </a:lnTo>
                <a:close/>
              </a:path>
              <a:path w="4432934" h="2794000">
                <a:moveTo>
                  <a:pt x="2882812" y="0"/>
                </a:moveTo>
                <a:lnTo>
                  <a:pt x="2874662" y="0"/>
                </a:lnTo>
                <a:lnTo>
                  <a:pt x="2862526" y="12700"/>
                </a:lnTo>
                <a:lnTo>
                  <a:pt x="2885346" y="12700"/>
                </a:lnTo>
                <a:lnTo>
                  <a:pt x="2882812" y="0"/>
                </a:lnTo>
                <a:close/>
              </a:path>
              <a:path w="4432934" h="2794000">
                <a:moveTo>
                  <a:pt x="2987527" y="0"/>
                </a:moveTo>
                <a:lnTo>
                  <a:pt x="2953534" y="0"/>
                </a:lnTo>
                <a:lnTo>
                  <a:pt x="2949000" y="12700"/>
                </a:lnTo>
                <a:lnTo>
                  <a:pt x="2983614" y="12700"/>
                </a:lnTo>
                <a:lnTo>
                  <a:pt x="2987527" y="0"/>
                </a:lnTo>
                <a:close/>
              </a:path>
              <a:path w="4432934" h="2794000">
                <a:moveTo>
                  <a:pt x="3021547" y="0"/>
                </a:moveTo>
                <a:lnTo>
                  <a:pt x="3004355" y="0"/>
                </a:lnTo>
                <a:lnTo>
                  <a:pt x="2998289" y="12700"/>
                </a:lnTo>
                <a:lnTo>
                  <a:pt x="3017304" y="12700"/>
                </a:lnTo>
                <a:lnTo>
                  <a:pt x="3021547" y="0"/>
                </a:lnTo>
                <a:close/>
              </a:path>
              <a:path w="4432934" h="2794000">
                <a:moveTo>
                  <a:pt x="3061329" y="0"/>
                </a:moveTo>
                <a:lnTo>
                  <a:pt x="3039574" y="0"/>
                </a:lnTo>
                <a:lnTo>
                  <a:pt x="3039419" y="12700"/>
                </a:lnTo>
                <a:lnTo>
                  <a:pt x="3051964" y="12700"/>
                </a:lnTo>
                <a:lnTo>
                  <a:pt x="3061329" y="0"/>
                </a:lnTo>
                <a:close/>
              </a:path>
              <a:path w="4432934" h="2794000">
                <a:moveTo>
                  <a:pt x="3173399" y="0"/>
                </a:moveTo>
                <a:lnTo>
                  <a:pt x="3141284" y="0"/>
                </a:lnTo>
                <a:lnTo>
                  <a:pt x="3135646" y="12700"/>
                </a:lnTo>
                <a:lnTo>
                  <a:pt x="3173647" y="12700"/>
                </a:lnTo>
                <a:lnTo>
                  <a:pt x="3173399" y="0"/>
                </a:lnTo>
                <a:close/>
              </a:path>
              <a:path w="4432934" h="2794000">
                <a:moveTo>
                  <a:pt x="3223724" y="0"/>
                </a:moveTo>
                <a:lnTo>
                  <a:pt x="3178824" y="0"/>
                </a:lnTo>
                <a:lnTo>
                  <a:pt x="3181663" y="12700"/>
                </a:lnTo>
                <a:lnTo>
                  <a:pt x="3221866" y="12700"/>
                </a:lnTo>
                <a:lnTo>
                  <a:pt x="3223724" y="0"/>
                </a:lnTo>
                <a:close/>
              </a:path>
              <a:path w="4432934" h="2794000">
                <a:moveTo>
                  <a:pt x="3252501" y="0"/>
                </a:moveTo>
                <a:lnTo>
                  <a:pt x="3233845" y="0"/>
                </a:lnTo>
                <a:lnTo>
                  <a:pt x="3231681" y="12700"/>
                </a:lnTo>
                <a:lnTo>
                  <a:pt x="3245515" y="12700"/>
                </a:lnTo>
                <a:lnTo>
                  <a:pt x="3252501" y="0"/>
                </a:lnTo>
                <a:close/>
              </a:path>
              <a:path w="4432934" h="2794000">
                <a:moveTo>
                  <a:pt x="3269532" y="0"/>
                </a:moveTo>
                <a:lnTo>
                  <a:pt x="3257974" y="0"/>
                </a:lnTo>
                <a:lnTo>
                  <a:pt x="3253943" y="12700"/>
                </a:lnTo>
                <a:lnTo>
                  <a:pt x="3282407" y="12700"/>
                </a:lnTo>
                <a:lnTo>
                  <a:pt x="3269532" y="0"/>
                </a:lnTo>
                <a:close/>
              </a:path>
              <a:path w="4432934" h="2794000">
                <a:moveTo>
                  <a:pt x="3325936" y="0"/>
                </a:moveTo>
                <a:lnTo>
                  <a:pt x="3298816" y="0"/>
                </a:lnTo>
                <a:lnTo>
                  <a:pt x="3291004" y="12700"/>
                </a:lnTo>
                <a:lnTo>
                  <a:pt x="3321940" y="12700"/>
                </a:lnTo>
                <a:lnTo>
                  <a:pt x="3325936" y="0"/>
                </a:lnTo>
                <a:close/>
              </a:path>
              <a:path w="4432934" h="2794000">
                <a:moveTo>
                  <a:pt x="3350336" y="0"/>
                </a:moveTo>
                <a:lnTo>
                  <a:pt x="3343932" y="0"/>
                </a:lnTo>
                <a:lnTo>
                  <a:pt x="3333529" y="12700"/>
                </a:lnTo>
                <a:lnTo>
                  <a:pt x="3351160" y="12700"/>
                </a:lnTo>
                <a:lnTo>
                  <a:pt x="3350336" y="0"/>
                </a:lnTo>
                <a:close/>
              </a:path>
              <a:path w="4432934" h="2794000">
                <a:moveTo>
                  <a:pt x="3383450" y="0"/>
                </a:moveTo>
                <a:lnTo>
                  <a:pt x="3367043" y="0"/>
                </a:lnTo>
                <a:lnTo>
                  <a:pt x="3355472" y="12700"/>
                </a:lnTo>
                <a:lnTo>
                  <a:pt x="3385988" y="12700"/>
                </a:lnTo>
                <a:lnTo>
                  <a:pt x="3383450" y="0"/>
                </a:lnTo>
                <a:close/>
              </a:path>
              <a:path w="4432934" h="2794000">
                <a:moveTo>
                  <a:pt x="3432352" y="0"/>
                </a:moveTo>
                <a:lnTo>
                  <a:pt x="3395752" y="0"/>
                </a:lnTo>
                <a:lnTo>
                  <a:pt x="3391072" y="12700"/>
                </a:lnTo>
                <a:lnTo>
                  <a:pt x="3432431" y="12700"/>
                </a:lnTo>
                <a:lnTo>
                  <a:pt x="3432352" y="0"/>
                </a:lnTo>
                <a:close/>
              </a:path>
              <a:path w="4432934" h="2794000">
                <a:moveTo>
                  <a:pt x="3449167" y="0"/>
                </a:moveTo>
                <a:lnTo>
                  <a:pt x="3440134" y="0"/>
                </a:lnTo>
                <a:lnTo>
                  <a:pt x="3432431" y="12700"/>
                </a:lnTo>
                <a:lnTo>
                  <a:pt x="3436618" y="12700"/>
                </a:lnTo>
                <a:lnTo>
                  <a:pt x="3448563" y="2767"/>
                </a:lnTo>
                <a:lnTo>
                  <a:pt x="3449167" y="0"/>
                </a:lnTo>
                <a:close/>
              </a:path>
              <a:path w="4432934" h="2794000">
                <a:moveTo>
                  <a:pt x="3448563" y="2767"/>
                </a:moveTo>
                <a:lnTo>
                  <a:pt x="3436618" y="12700"/>
                </a:lnTo>
                <a:lnTo>
                  <a:pt x="3446395" y="12700"/>
                </a:lnTo>
                <a:lnTo>
                  <a:pt x="3448563" y="2767"/>
                </a:lnTo>
                <a:close/>
              </a:path>
              <a:path w="4432934" h="2794000">
                <a:moveTo>
                  <a:pt x="3470268" y="0"/>
                </a:moveTo>
                <a:lnTo>
                  <a:pt x="3451891" y="0"/>
                </a:lnTo>
                <a:lnTo>
                  <a:pt x="3448563" y="2767"/>
                </a:lnTo>
                <a:lnTo>
                  <a:pt x="3446395" y="12700"/>
                </a:lnTo>
                <a:lnTo>
                  <a:pt x="3465001" y="12700"/>
                </a:lnTo>
                <a:lnTo>
                  <a:pt x="3470268" y="0"/>
                </a:lnTo>
                <a:close/>
              </a:path>
              <a:path w="4432934" h="2794000">
                <a:moveTo>
                  <a:pt x="3492968" y="0"/>
                </a:moveTo>
                <a:lnTo>
                  <a:pt x="3481057" y="0"/>
                </a:lnTo>
                <a:lnTo>
                  <a:pt x="3477102" y="12700"/>
                </a:lnTo>
                <a:lnTo>
                  <a:pt x="3492240" y="12700"/>
                </a:lnTo>
                <a:lnTo>
                  <a:pt x="3493671" y="10004"/>
                </a:lnTo>
                <a:lnTo>
                  <a:pt x="3492968" y="0"/>
                </a:lnTo>
                <a:close/>
              </a:path>
              <a:path w="4432934" h="2794000">
                <a:moveTo>
                  <a:pt x="3493671" y="10004"/>
                </a:moveTo>
                <a:lnTo>
                  <a:pt x="3492240" y="12700"/>
                </a:lnTo>
                <a:lnTo>
                  <a:pt x="3493860" y="12700"/>
                </a:lnTo>
                <a:lnTo>
                  <a:pt x="3493671" y="10004"/>
                </a:lnTo>
                <a:close/>
              </a:path>
              <a:path w="4432934" h="2794000">
                <a:moveTo>
                  <a:pt x="3534472" y="0"/>
                </a:moveTo>
                <a:lnTo>
                  <a:pt x="3498980" y="0"/>
                </a:lnTo>
                <a:lnTo>
                  <a:pt x="3493671" y="10004"/>
                </a:lnTo>
                <a:lnTo>
                  <a:pt x="3493860" y="12700"/>
                </a:lnTo>
                <a:lnTo>
                  <a:pt x="3534158" y="12700"/>
                </a:lnTo>
                <a:lnTo>
                  <a:pt x="3534472" y="0"/>
                </a:lnTo>
                <a:close/>
              </a:path>
              <a:path w="4432934" h="2794000">
                <a:moveTo>
                  <a:pt x="3549592" y="117"/>
                </a:moveTo>
                <a:lnTo>
                  <a:pt x="3534158" y="12700"/>
                </a:lnTo>
                <a:lnTo>
                  <a:pt x="3549514" y="12700"/>
                </a:lnTo>
                <a:lnTo>
                  <a:pt x="3549592" y="117"/>
                </a:lnTo>
                <a:close/>
              </a:path>
              <a:path w="4432934" h="2794000">
                <a:moveTo>
                  <a:pt x="3583331" y="0"/>
                </a:moveTo>
                <a:lnTo>
                  <a:pt x="3560001" y="0"/>
                </a:lnTo>
                <a:lnTo>
                  <a:pt x="3554587" y="12700"/>
                </a:lnTo>
                <a:lnTo>
                  <a:pt x="3584712" y="12700"/>
                </a:lnTo>
                <a:lnTo>
                  <a:pt x="3585180" y="12380"/>
                </a:lnTo>
                <a:lnTo>
                  <a:pt x="3583331" y="0"/>
                </a:lnTo>
                <a:close/>
              </a:path>
              <a:path w="4432934" h="2794000">
                <a:moveTo>
                  <a:pt x="3585180" y="12380"/>
                </a:moveTo>
                <a:lnTo>
                  <a:pt x="3584712" y="12700"/>
                </a:lnTo>
                <a:lnTo>
                  <a:pt x="3585227" y="12700"/>
                </a:lnTo>
                <a:lnTo>
                  <a:pt x="3585180" y="12380"/>
                </a:lnTo>
                <a:close/>
              </a:path>
              <a:path w="4432934" h="2794000">
                <a:moveTo>
                  <a:pt x="3600003" y="2258"/>
                </a:moveTo>
                <a:lnTo>
                  <a:pt x="3585180" y="12380"/>
                </a:lnTo>
                <a:lnTo>
                  <a:pt x="3585227" y="12700"/>
                </a:lnTo>
                <a:lnTo>
                  <a:pt x="3600001" y="12700"/>
                </a:lnTo>
                <a:lnTo>
                  <a:pt x="3600003" y="2258"/>
                </a:lnTo>
                <a:close/>
              </a:path>
              <a:path w="4432934" h="2794000">
                <a:moveTo>
                  <a:pt x="3603311" y="0"/>
                </a:moveTo>
                <a:lnTo>
                  <a:pt x="3600003" y="2258"/>
                </a:lnTo>
                <a:lnTo>
                  <a:pt x="3600001" y="12700"/>
                </a:lnTo>
                <a:lnTo>
                  <a:pt x="3602252" y="12700"/>
                </a:lnTo>
                <a:lnTo>
                  <a:pt x="3603311" y="0"/>
                </a:lnTo>
                <a:close/>
              </a:path>
              <a:path w="4432934" h="2794000">
                <a:moveTo>
                  <a:pt x="3650180" y="0"/>
                </a:moveTo>
                <a:lnTo>
                  <a:pt x="3641973" y="0"/>
                </a:lnTo>
                <a:lnTo>
                  <a:pt x="3635696" y="12700"/>
                </a:lnTo>
                <a:lnTo>
                  <a:pt x="3652089" y="12700"/>
                </a:lnTo>
                <a:lnTo>
                  <a:pt x="3650180" y="0"/>
                </a:lnTo>
                <a:close/>
              </a:path>
              <a:path w="4432934" h="2794000">
                <a:moveTo>
                  <a:pt x="3755207" y="0"/>
                </a:moveTo>
                <a:lnTo>
                  <a:pt x="3721002" y="0"/>
                </a:lnTo>
                <a:lnTo>
                  <a:pt x="3715449" y="12700"/>
                </a:lnTo>
                <a:lnTo>
                  <a:pt x="3750473" y="12700"/>
                </a:lnTo>
                <a:lnTo>
                  <a:pt x="3755207" y="0"/>
                </a:lnTo>
                <a:close/>
              </a:path>
              <a:path w="4432934" h="2794000">
                <a:moveTo>
                  <a:pt x="3789226" y="0"/>
                </a:moveTo>
                <a:lnTo>
                  <a:pt x="3771723" y="0"/>
                </a:lnTo>
                <a:lnTo>
                  <a:pt x="3764624" y="12700"/>
                </a:lnTo>
                <a:lnTo>
                  <a:pt x="3783752" y="12700"/>
                </a:lnTo>
                <a:lnTo>
                  <a:pt x="3789226" y="0"/>
                </a:lnTo>
                <a:close/>
              </a:path>
              <a:path w="4432934" h="2794000">
                <a:moveTo>
                  <a:pt x="3829831" y="0"/>
                </a:moveTo>
                <a:lnTo>
                  <a:pt x="3806943" y="0"/>
                </a:lnTo>
                <a:lnTo>
                  <a:pt x="3805655" y="12700"/>
                </a:lnTo>
                <a:lnTo>
                  <a:pt x="3817905" y="12700"/>
                </a:lnTo>
                <a:lnTo>
                  <a:pt x="3829831" y="0"/>
                </a:lnTo>
                <a:close/>
              </a:path>
              <a:path w="4432934" h="2794000">
                <a:moveTo>
                  <a:pt x="3941231" y="0"/>
                </a:moveTo>
                <a:lnTo>
                  <a:pt x="3908837" y="0"/>
                </a:lnTo>
                <a:lnTo>
                  <a:pt x="3902334" y="12700"/>
                </a:lnTo>
                <a:lnTo>
                  <a:pt x="3939519" y="12700"/>
                </a:lnTo>
                <a:lnTo>
                  <a:pt x="3941231" y="0"/>
                </a:lnTo>
                <a:close/>
              </a:path>
              <a:path w="4432934" h="2794000">
                <a:moveTo>
                  <a:pt x="3990989" y="0"/>
                </a:moveTo>
                <a:lnTo>
                  <a:pt x="3945888" y="0"/>
                </a:lnTo>
                <a:lnTo>
                  <a:pt x="3948299" y="12700"/>
                </a:lnTo>
                <a:lnTo>
                  <a:pt x="3988649" y="12700"/>
                </a:lnTo>
                <a:lnTo>
                  <a:pt x="3990989" y="0"/>
                </a:lnTo>
                <a:close/>
              </a:path>
              <a:path w="4432934" h="2794000">
                <a:moveTo>
                  <a:pt x="4020610" y="0"/>
                </a:moveTo>
                <a:lnTo>
                  <a:pt x="4001485" y="0"/>
                </a:lnTo>
                <a:lnTo>
                  <a:pt x="3997813" y="12700"/>
                </a:lnTo>
                <a:lnTo>
                  <a:pt x="4012203" y="12700"/>
                </a:lnTo>
                <a:lnTo>
                  <a:pt x="4020610" y="0"/>
                </a:lnTo>
                <a:close/>
              </a:path>
              <a:path w="4432934" h="2794000">
                <a:moveTo>
                  <a:pt x="4037087" y="0"/>
                </a:moveTo>
                <a:lnTo>
                  <a:pt x="4024974" y="0"/>
                </a:lnTo>
                <a:lnTo>
                  <a:pt x="4020839" y="12700"/>
                </a:lnTo>
                <a:lnTo>
                  <a:pt x="4049303" y="12700"/>
                </a:lnTo>
                <a:lnTo>
                  <a:pt x="4037087" y="0"/>
                </a:lnTo>
                <a:close/>
              </a:path>
              <a:path w="4432934" h="2794000">
                <a:moveTo>
                  <a:pt x="4093057" y="0"/>
                </a:moveTo>
                <a:lnTo>
                  <a:pt x="4066579" y="0"/>
                </a:lnTo>
                <a:lnTo>
                  <a:pt x="4057258" y="12700"/>
                </a:lnTo>
                <a:lnTo>
                  <a:pt x="4088731" y="12700"/>
                </a:lnTo>
                <a:lnTo>
                  <a:pt x="4093057" y="0"/>
                </a:lnTo>
                <a:close/>
              </a:path>
              <a:path w="4432934" h="2794000">
                <a:moveTo>
                  <a:pt x="4111649" y="0"/>
                </a:moveTo>
                <a:lnTo>
                  <a:pt x="4110932" y="0"/>
                </a:lnTo>
                <a:lnTo>
                  <a:pt x="4099782" y="12700"/>
                </a:lnTo>
                <a:lnTo>
                  <a:pt x="4110616" y="12700"/>
                </a:lnTo>
                <a:lnTo>
                  <a:pt x="4111649" y="0"/>
                </a:lnTo>
                <a:close/>
              </a:path>
              <a:path w="4432934" h="2794000">
                <a:moveTo>
                  <a:pt x="4117665" y="0"/>
                </a:moveTo>
                <a:lnTo>
                  <a:pt x="4111649" y="0"/>
                </a:lnTo>
                <a:lnTo>
                  <a:pt x="4110616" y="12700"/>
                </a:lnTo>
                <a:lnTo>
                  <a:pt x="4118078" y="12700"/>
                </a:lnTo>
                <a:lnTo>
                  <a:pt x="4117665" y="0"/>
                </a:lnTo>
                <a:close/>
              </a:path>
              <a:path w="4432934" h="2794000">
                <a:moveTo>
                  <a:pt x="4161759" y="0"/>
                </a:moveTo>
                <a:lnTo>
                  <a:pt x="4153651" y="0"/>
                </a:lnTo>
                <a:lnTo>
                  <a:pt x="4146917" y="12700"/>
                </a:lnTo>
                <a:lnTo>
                  <a:pt x="4163253" y="12700"/>
                </a:lnTo>
                <a:lnTo>
                  <a:pt x="4161759" y="0"/>
                </a:lnTo>
                <a:close/>
              </a:path>
              <a:path w="4432934" h="2794000">
                <a:moveTo>
                  <a:pt x="4266992" y="0"/>
                </a:moveTo>
                <a:lnTo>
                  <a:pt x="4232645" y="0"/>
                </a:lnTo>
                <a:lnTo>
                  <a:pt x="4226416" y="12700"/>
                </a:lnTo>
                <a:lnTo>
                  <a:pt x="4261713" y="12700"/>
                </a:lnTo>
                <a:lnTo>
                  <a:pt x="4266992" y="0"/>
                </a:lnTo>
                <a:close/>
              </a:path>
              <a:path w="4432934" h="2794000">
                <a:moveTo>
                  <a:pt x="4301012" y="0"/>
                </a:moveTo>
                <a:lnTo>
                  <a:pt x="4283301" y="0"/>
                </a:lnTo>
                <a:lnTo>
                  <a:pt x="4275513" y="12700"/>
                </a:lnTo>
                <a:lnTo>
                  <a:pt x="4294718" y="12700"/>
                </a:lnTo>
                <a:lnTo>
                  <a:pt x="4301012" y="0"/>
                </a:lnTo>
                <a:close/>
              </a:path>
              <a:path w="4432934" h="2794000">
                <a:moveTo>
                  <a:pt x="4342164" y="0"/>
                </a:moveTo>
                <a:lnTo>
                  <a:pt x="4318521" y="0"/>
                </a:lnTo>
                <a:lnTo>
                  <a:pt x="4316478" y="12700"/>
                </a:lnTo>
                <a:lnTo>
                  <a:pt x="4328532" y="12700"/>
                </a:lnTo>
                <a:lnTo>
                  <a:pt x="4342164" y="0"/>
                </a:lnTo>
                <a:close/>
              </a:path>
              <a:path w="4432934" h="2794000">
                <a:moveTo>
                  <a:pt x="4407001" y="0"/>
                </a:moveTo>
                <a:lnTo>
                  <a:pt x="4390403" y="0"/>
                </a:lnTo>
                <a:lnTo>
                  <a:pt x="4377996" y="12700"/>
                </a:lnTo>
                <a:lnTo>
                  <a:pt x="4408445" y="12700"/>
                </a:lnTo>
                <a:lnTo>
                  <a:pt x="4407001" y="0"/>
                </a:lnTo>
                <a:close/>
              </a:path>
              <a:path w="4432934" h="2794000">
                <a:moveTo>
                  <a:pt x="1813552" y="0"/>
                </a:moveTo>
                <a:lnTo>
                  <a:pt x="1809249" y="0"/>
                </a:lnTo>
                <a:lnTo>
                  <a:pt x="1810117" y="3064"/>
                </a:lnTo>
                <a:lnTo>
                  <a:pt x="1813552" y="0"/>
                </a:lnTo>
                <a:close/>
              </a:path>
              <a:path w="4432934" h="2794000">
                <a:moveTo>
                  <a:pt x="3603311" y="0"/>
                </a:moveTo>
                <a:lnTo>
                  <a:pt x="3600004" y="0"/>
                </a:lnTo>
                <a:lnTo>
                  <a:pt x="3600003" y="2258"/>
                </a:lnTo>
                <a:lnTo>
                  <a:pt x="3603311" y="0"/>
                </a:lnTo>
                <a:close/>
              </a:path>
              <a:path w="4432934" h="2794000">
                <a:moveTo>
                  <a:pt x="531601" y="0"/>
                </a:moveTo>
                <a:lnTo>
                  <a:pt x="530138" y="0"/>
                </a:lnTo>
                <a:lnTo>
                  <a:pt x="530790" y="1342"/>
                </a:lnTo>
                <a:lnTo>
                  <a:pt x="531601" y="0"/>
                </a:lnTo>
                <a:close/>
              </a:path>
              <a:path w="4432934" h="2794000">
                <a:moveTo>
                  <a:pt x="1042935" y="0"/>
                </a:moveTo>
                <a:lnTo>
                  <a:pt x="1041783" y="0"/>
                </a:lnTo>
                <a:lnTo>
                  <a:pt x="1042228" y="1099"/>
                </a:lnTo>
                <a:lnTo>
                  <a:pt x="1042935" y="0"/>
                </a:lnTo>
                <a:close/>
              </a:path>
              <a:path w="4432934" h="2794000">
                <a:moveTo>
                  <a:pt x="2321267" y="0"/>
                </a:moveTo>
                <a:lnTo>
                  <a:pt x="2320894" y="0"/>
                </a:lnTo>
                <a:lnTo>
                  <a:pt x="2320974" y="395"/>
                </a:lnTo>
                <a:lnTo>
                  <a:pt x="2321267" y="0"/>
                </a:lnTo>
                <a:close/>
              </a:path>
              <a:path w="4432934" h="2794000">
                <a:moveTo>
                  <a:pt x="3549736" y="0"/>
                </a:moveTo>
                <a:lnTo>
                  <a:pt x="3549592" y="0"/>
                </a:lnTo>
                <a:lnTo>
                  <a:pt x="3549736" y="0"/>
                </a:lnTo>
                <a:close/>
              </a:path>
              <a:path w="4432934" h="2794000">
                <a:moveTo>
                  <a:pt x="2832600" y="0"/>
                </a:move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677164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70" dirty="0">
                <a:solidFill>
                  <a:srgbClr val="505050"/>
                </a:solidFill>
              </a:rPr>
              <a:t>Deep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180" dirty="0">
                <a:solidFill>
                  <a:srgbClr val="505050"/>
                </a:solidFill>
              </a:rPr>
              <a:t>Learning,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330" dirty="0">
                <a:solidFill>
                  <a:srgbClr val="505050"/>
                </a:solidFill>
              </a:rPr>
              <a:t>ML,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275" dirty="0">
                <a:solidFill>
                  <a:srgbClr val="505050"/>
                </a:solidFill>
              </a:rPr>
              <a:t>AI,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1095" dirty="0">
                <a:solidFill>
                  <a:srgbClr val="505050"/>
                </a:solidFill>
              </a:rPr>
              <a:t>…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70" dirty="0">
                <a:solidFill>
                  <a:srgbClr val="505050"/>
                </a:solidFill>
              </a:rPr>
              <a:t>oh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300" dirty="0">
                <a:solidFill>
                  <a:srgbClr val="505050"/>
                </a:solidFill>
              </a:rPr>
              <a:t>my!</a:t>
            </a:r>
            <a:endParaRPr sz="4550"/>
          </a:p>
        </p:txBody>
      </p:sp>
      <p:sp>
        <p:nvSpPr>
          <p:cNvPr id="5" name="object 5"/>
          <p:cNvSpPr txBox="1"/>
          <p:nvPr/>
        </p:nvSpPr>
        <p:spPr>
          <a:xfrm>
            <a:off x="7518400" y="1646682"/>
            <a:ext cx="3582035" cy="141414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2600" spc="-45" dirty="0">
                <a:solidFill>
                  <a:srgbClr val="505050"/>
                </a:solidFill>
                <a:latin typeface="Calibri"/>
                <a:cs typeface="Calibri"/>
              </a:rPr>
              <a:t>Machine</a:t>
            </a:r>
            <a:r>
              <a:rPr sz="2600" spc="-12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05050"/>
                </a:solidFill>
                <a:latin typeface="Calibri"/>
                <a:cs typeface="Calibri"/>
              </a:rPr>
              <a:t>Learning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  <a:spcBef>
                <a:spcPts val="75"/>
              </a:spcBef>
            </a:pPr>
            <a:r>
              <a:rPr sz="2000" spc="10" dirty="0">
                <a:solidFill>
                  <a:srgbClr val="505050"/>
                </a:solidFill>
                <a:latin typeface="Calibri"/>
                <a:cs typeface="Calibri"/>
              </a:rPr>
              <a:t>Field </a:t>
            </a:r>
            <a:r>
              <a:rPr sz="2000" spc="-35" dirty="0">
                <a:solidFill>
                  <a:srgbClr val="50505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505050"/>
                </a:solidFill>
                <a:latin typeface="Calibri"/>
                <a:cs typeface="Calibri"/>
              </a:rPr>
              <a:t>study </a:t>
            </a:r>
            <a:r>
              <a:rPr sz="2000" spc="-25" dirty="0">
                <a:solidFill>
                  <a:srgbClr val="505050"/>
                </a:solidFill>
                <a:latin typeface="Calibri"/>
                <a:cs typeface="Calibri"/>
              </a:rPr>
              <a:t>that </a:t>
            </a:r>
            <a:r>
              <a:rPr sz="2000" spc="-5" dirty="0">
                <a:solidFill>
                  <a:srgbClr val="505050"/>
                </a:solidFill>
                <a:latin typeface="Calibri"/>
                <a:cs typeface="Calibri"/>
              </a:rPr>
              <a:t>gives</a:t>
            </a:r>
            <a:r>
              <a:rPr sz="2000" spc="-26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libri"/>
                <a:cs typeface="Calibri"/>
              </a:rPr>
              <a:t>computers  </a:t>
            </a:r>
            <a:r>
              <a:rPr sz="2000" spc="-25" dirty="0">
                <a:solidFill>
                  <a:srgbClr val="50505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505050"/>
                </a:solidFill>
                <a:latin typeface="Calibri"/>
                <a:cs typeface="Calibri"/>
              </a:rPr>
              <a:t>ability </a:t>
            </a:r>
            <a:r>
              <a:rPr sz="2000" spc="-30" dirty="0">
                <a:solidFill>
                  <a:srgbClr val="505050"/>
                </a:solidFill>
                <a:latin typeface="Calibri"/>
                <a:cs typeface="Calibri"/>
              </a:rPr>
              <a:t>to </a:t>
            </a:r>
            <a:r>
              <a:rPr sz="2000" spc="-15" dirty="0">
                <a:solidFill>
                  <a:srgbClr val="505050"/>
                </a:solidFill>
                <a:latin typeface="Calibri"/>
                <a:cs typeface="Calibri"/>
              </a:rPr>
              <a:t>learn </a:t>
            </a:r>
            <a:r>
              <a:rPr sz="2000" spc="-20" dirty="0">
                <a:solidFill>
                  <a:srgbClr val="505050"/>
                </a:solidFill>
                <a:latin typeface="Calibri"/>
                <a:cs typeface="Calibri"/>
              </a:rPr>
              <a:t>without </a:t>
            </a:r>
            <a:r>
              <a:rPr sz="2000" spc="5" dirty="0">
                <a:solidFill>
                  <a:srgbClr val="505050"/>
                </a:solidFill>
                <a:latin typeface="Calibri"/>
                <a:cs typeface="Calibri"/>
              </a:rPr>
              <a:t>being  </a:t>
            </a:r>
            <a:r>
              <a:rPr sz="2000" spc="-5" dirty="0">
                <a:solidFill>
                  <a:srgbClr val="505050"/>
                </a:solidFill>
                <a:latin typeface="Calibri"/>
                <a:cs typeface="Calibri"/>
              </a:rPr>
              <a:t>explicitly</a:t>
            </a:r>
            <a:r>
              <a:rPr sz="2000" spc="-6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05050"/>
                </a:solidFill>
                <a:latin typeface="Calibri"/>
                <a:cs typeface="Calibri"/>
              </a:rPr>
              <a:t>programmed.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0750" y="3867151"/>
            <a:ext cx="8788400" cy="2792730"/>
          </a:xfrm>
          <a:custGeom>
            <a:avLst/>
            <a:gdLst/>
            <a:ahLst/>
            <a:cxnLst/>
            <a:rect l="l" t="t" r="r" b="b"/>
            <a:pathLst>
              <a:path w="8788400" h="2792729">
                <a:moveTo>
                  <a:pt x="0" y="0"/>
                </a:moveTo>
                <a:lnTo>
                  <a:pt x="8788400" y="0"/>
                </a:lnTo>
                <a:lnTo>
                  <a:pt x="8788400" y="2792630"/>
                </a:lnTo>
                <a:lnTo>
                  <a:pt x="0" y="27926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0300" y="4229327"/>
            <a:ext cx="83693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60750" y="3867151"/>
            <a:ext cx="8788400" cy="2792730"/>
          </a:xfrm>
          <a:prstGeom prst="rect">
            <a:avLst/>
          </a:prstGeom>
          <a:ln w="10794">
            <a:solidFill>
              <a:srgbClr val="A8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R="227329" algn="ctr">
              <a:lnSpc>
                <a:spcPct val="100000"/>
              </a:lnSpc>
            </a:pPr>
            <a:r>
              <a:rPr sz="1800" spc="-10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800" spc="-5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05050"/>
                </a:solidFill>
                <a:latin typeface="Calibri"/>
                <a:cs typeface="Calibri"/>
              </a:rPr>
              <a:t>https://bit.ly/2NnyrOz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677164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70" dirty="0">
                <a:solidFill>
                  <a:srgbClr val="505050"/>
                </a:solidFill>
              </a:rPr>
              <a:t>Deep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180" dirty="0">
                <a:solidFill>
                  <a:srgbClr val="505050"/>
                </a:solidFill>
              </a:rPr>
              <a:t>Learning,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330" dirty="0">
                <a:solidFill>
                  <a:srgbClr val="505050"/>
                </a:solidFill>
              </a:rPr>
              <a:t>ML,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275" dirty="0">
                <a:solidFill>
                  <a:srgbClr val="505050"/>
                </a:solidFill>
              </a:rPr>
              <a:t>AI,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1095" dirty="0">
                <a:solidFill>
                  <a:srgbClr val="505050"/>
                </a:solidFill>
              </a:rPr>
              <a:t>…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70" dirty="0">
                <a:solidFill>
                  <a:srgbClr val="505050"/>
                </a:solidFill>
              </a:rPr>
              <a:t>oh</a:t>
            </a:r>
            <a:r>
              <a:rPr sz="4550" spc="-505" dirty="0">
                <a:solidFill>
                  <a:srgbClr val="505050"/>
                </a:solidFill>
              </a:rPr>
              <a:t> </a:t>
            </a:r>
            <a:r>
              <a:rPr sz="4550" spc="-300" dirty="0">
                <a:solidFill>
                  <a:srgbClr val="505050"/>
                </a:solidFill>
              </a:rPr>
              <a:t>my!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34936" y="1511875"/>
            <a:ext cx="6983468" cy="44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8400" y="1646682"/>
            <a:ext cx="3141980" cy="109664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2600" spc="-15" dirty="0">
                <a:solidFill>
                  <a:srgbClr val="505050"/>
                </a:solidFill>
                <a:latin typeface="Calibri"/>
                <a:cs typeface="Calibri"/>
              </a:rPr>
              <a:t>Deep</a:t>
            </a:r>
            <a:r>
              <a:rPr sz="2600" spc="-7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05050"/>
                </a:solidFill>
                <a:latin typeface="Calibri"/>
                <a:cs typeface="Calibri"/>
              </a:rPr>
              <a:t>Learning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  <a:spcBef>
                <a:spcPts val="75"/>
              </a:spcBef>
            </a:pPr>
            <a:r>
              <a:rPr sz="2000" spc="10" dirty="0">
                <a:solidFill>
                  <a:srgbClr val="505050"/>
                </a:solidFill>
                <a:latin typeface="Calibri"/>
                <a:cs typeface="Calibri"/>
              </a:rPr>
              <a:t>Using </a:t>
            </a:r>
            <a:r>
              <a:rPr sz="2000" dirty="0">
                <a:solidFill>
                  <a:srgbClr val="505050"/>
                </a:solidFill>
                <a:latin typeface="Calibri"/>
                <a:cs typeface="Calibri"/>
              </a:rPr>
              <a:t>deep </a:t>
            </a:r>
            <a:r>
              <a:rPr sz="2000" spc="-15" dirty="0">
                <a:solidFill>
                  <a:srgbClr val="505050"/>
                </a:solidFill>
                <a:latin typeface="Calibri"/>
                <a:cs typeface="Calibri"/>
              </a:rPr>
              <a:t>neural </a:t>
            </a:r>
            <a:r>
              <a:rPr sz="2000" spc="-20" dirty="0">
                <a:solidFill>
                  <a:srgbClr val="505050"/>
                </a:solidFill>
                <a:latin typeface="Calibri"/>
                <a:cs typeface="Calibri"/>
              </a:rPr>
              <a:t>networks</a:t>
            </a:r>
            <a:r>
              <a:rPr sz="2000" spc="-26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505050"/>
                </a:solidFill>
                <a:latin typeface="Calibri"/>
                <a:cs typeface="Calibri"/>
              </a:rPr>
              <a:t>to  </a:t>
            </a:r>
            <a:r>
              <a:rPr sz="2000" dirty="0">
                <a:solidFill>
                  <a:srgbClr val="505050"/>
                </a:solidFill>
                <a:latin typeface="Calibri"/>
                <a:cs typeface="Calibri"/>
              </a:rPr>
              <a:t>implement </a:t>
            </a:r>
            <a:r>
              <a:rPr sz="2000" spc="10" dirty="0">
                <a:solidFill>
                  <a:srgbClr val="505050"/>
                </a:solidFill>
                <a:latin typeface="Calibri"/>
                <a:cs typeface="Calibri"/>
              </a:rPr>
              <a:t>machine</a:t>
            </a:r>
            <a:r>
              <a:rPr sz="2000" spc="-13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1666" y="2827883"/>
            <a:ext cx="2426970" cy="2260600"/>
          </a:xfrm>
          <a:custGeom>
            <a:avLst/>
            <a:gdLst/>
            <a:ahLst/>
            <a:cxnLst/>
            <a:rect l="l" t="t" r="r" b="b"/>
            <a:pathLst>
              <a:path w="2426970" h="2260600">
                <a:moveTo>
                  <a:pt x="65750" y="2247900"/>
                </a:moveTo>
                <a:lnTo>
                  <a:pt x="8553" y="2247900"/>
                </a:lnTo>
                <a:lnTo>
                  <a:pt x="8695" y="2260600"/>
                </a:lnTo>
                <a:lnTo>
                  <a:pt x="59099" y="2260600"/>
                </a:lnTo>
                <a:lnTo>
                  <a:pt x="65750" y="2247900"/>
                </a:lnTo>
                <a:close/>
              </a:path>
              <a:path w="2426970" h="2260600">
                <a:moveTo>
                  <a:pt x="86360" y="2235200"/>
                </a:moveTo>
                <a:lnTo>
                  <a:pt x="76193" y="2247900"/>
                </a:lnTo>
                <a:lnTo>
                  <a:pt x="70662" y="2260600"/>
                </a:lnTo>
                <a:lnTo>
                  <a:pt x="92438" y="2260600"/>
                </a:lnTo>
                <a:lnTo>
                  <a:pt x="93163" y="2247900"/>
                </a:lnTo>
                <a:lnTo>
                  <a:pt x="82307" y="2247900"/>
                </a:lnTo>
                <a:lnTo>
                  <a:pt x="86360" y="2235200"/>
                </a:lnTo>
                <a:close/>
              </a:path>
              <a:path w="2426970" h="2260600">
                <a:moveTo>
                  <a:pt x="95774" y="2247900"/>
                </a:moveTo>
                <a:lnTo>
                  <a:pt x="93163" y="2247900"/>
                </a:lnTo>
                <a:lnTo>
                  <a:pt x="92438" y="2260600"/>
                </a:lnTo>
                <a:lnTo>
                  <a:pt x="94801" y="2260600"/>
                </a:lnTo>
                <a:lnTo>
                  <a:pt x="95774" y="2247900"/>
                </a:lnTo>
                <a:close/>
              </a:path>
              <a:path w="2426970" h="2260600">
                <a:moveTo>
                  <a:pt x="102077" y="2247900"/>
                </a:moveTo>
                <a:lnTo>
                  <a:pt x="95774" y="2247900"/>
                </a:lnTo>
                <a:lnTo>
                  <a:pt x="94801" y="2260600"/>
                </a:lnTo>
                <a:lnTo>
                  <a:pt x="95172" y="2260600"/>
                </a:lnTo>
                <a:lnTo>
                  <a:pt x="102077" y="2247900"/>
                </a:lnTo>
                <a:close/>
              </a:path>
              <a:path w="2426970" h="2260600">
                <a:moveTo>
                  <a:pt x="139044" y="2247900"/>
                </a:moveTo>
                <a:lnTo>
                  <a:pt x="116559" y="2247900"/>
                </a:lnTo>
                <a:lnTo>
                  <a:pt x="110265" y="2260600"/>
                </a:lnTo>
                <a:lnTo>
                  <a:pt x="141168" y="2260600"/>
                </a:lnTo>
                <a:lnTo>
                  <a:pt x="139044" y="2247900"/>
                </a:lnTo>
                <a:close/>
              </a:path>
              <a:path w="2426970" h="2260600">
                <a:moveTo>
                  <a:pt x="204466" y="2247900"/>
                </a:moveTo>
                <a:lnTo>
                  <a:pt x="146566" y="2247900"/>
                </a:lnTo>
                <a:lnTo>
                  <a:pt x="146069" y="2260600"/>
                </a:lnTo>
                <a:lnTo>
                  <a:pt x="197250" y="2260600"/>
                </a:lnTo>
                <a:lnTo>
                  <a:pt x="204466" y="2247900"/>
                </a:lnTo>
                <a:close/>
              </a:path>
              <a:path w="2426970" h="2260600">
                <a:moveTo>
                  <a:pt x="219537" y="2247900"/>
                </a:moveTo>
                <a:lnTo>
                  <a:pt x="204495" y="2247900"/>
                </a:lnTo>
                <a:lnTo>
                  <a:pt x="202546" y="2260600"/>
                </a:lnTo>
                <a:lnTo>
                  <a:pt x="215325" y="2260600"/>
                </a:lnTo>
                <a:lnTo>
                  <a:pt x="219537" y="2247900"/>
                </a:lnTo>
                <a:close/>
              </a:path>
              <a:path w="2426970" h="2260600">
                <a:moveTo>
                  <a:pt x="252375" y="2247900"/>
                </a:moveTo>
                <a:lnTo>
                  <a:pt x="231768" y="2247900"/>
                </a:lnTo>
                <a:lnTo>
                  <a:pt x="226283" y="2260600"/>
                </a:lnTo>
                <a:lnTo>
                  <a:pt x="245257" y="2260600"/>
                </a:lnTo>
                <a:lnTo>
                  <a:pt x="252375" y="2247900"/>
                </a:lnTo>
                <a:close/>
              </a:path>
              <a:path w="2426970" h="2260600">
                <a:moveTo>
                  <a:pt x="264609" y="2247900"/>
                </a:moveTo>
                <a:lnTo>
                  <a:pt x="253301" y="2247900"/>
                </a:lnTo>
                <a:lnTo>
                  <a:pt x="250484" y="2260600"/>
                </a:lnTo>
                <a:lnTo>
                  <a:pt x="256782" y="2260600"/>
                </a:lnTo>
                <a:lnTo>
                  <a:pt x="264609" y="2247900"/>
                </a:lnTo>
                <a:close/>
              </a:path>
              <a:path w="2426970" h="2260600">
                <a:moveTo>
                  <a:pt x="306285" y="2247900"/>
                </a:moveTo>
                <a:lnTo>
                  <a:pt x="264609" y="2247900"/>
                </a:lnTo>
                <a:lnTo>
                  <a:pt x="264665" y="2260600"/>
                </a:lnTo>
                <a:lnTo>
                  <a:pt x="301713" y="2260600"/>
                </a:lnTo>
                <a:lnTo>
                  <a:pt x="306285" y="2247900"/>
                </a:lnTo>
                <a:close/>
              </a:path>
              <a:path w="2426970" h="2260600">
                <a:moveTo>
                  <a:pt x="350876" y="2247900"/>
                </a:moveTo>
                <a:lnTo>
                  <a:pt x="310937" y="2247900"/>
                </a:lnTo>
                <a:lnTo>
                  <a:pt x="311547" y="2260600"/>
                </a:lnTo>
                <a:lnTo>
                  <a:pt x="342390" y="2260600"/>
                </a:lnTo>
                <a:lnTo>
                  <a:pt x="350876" y="2247900"/>
                </a:lnTo>
                <a:close/>
              </a:path>
              <a:path w="2426970" h="2260600">
                <a:moveTo>
                  <a:pt x="360498" y="2235200"/>
                </a:moveTo>
                <a:lnTo>
                  <a:pt x="356884" y="2235200"/>
                </a:lnTo>
                <a:lnTo>
                  <a:pt x="351030" y="2247900"/>
                </a:lnTo>
                <a:lnTo>
                  <a:pt x="346777" y="2260600"/>
                </a:lnTo>
                <a:lnTo>
                  <a:pt x="354107" y="2260600"/>
                </a:lnTo>
                <a:lnTo>
                  <a:pt x="364406" y="2247900"/>
                </a:lnTo>
                <a:lnTo>
                  <a:pt x="358175" y="2247900"/>
                </a:lnTo>
                <a:lnTo>
                  <a:pt x="360498" y="2235200"/>
                </a:lnTo>
                <a:close/>
              </a:path>
              <a:path w="2426970" h="2260600">
                <a:moveTo>
                  <a:pt x="407308" y="2247900"/>
                </a:moveTo>
                <a:lnTo>
                  <a:pt x="370429" y="2247900"/>
                </a:lnTo>
                <a:lnTo>
                  <a:pt x="376280" y="2260600"/>
                </a:lnTo>
                <a:lnTo>
                  <a:pt x="400085" y="2260600"/>
                </a:lnTo>
                <a:lnTo>
                  <a:pt x="407308" y="2247900"/>
                </a:lnTo>
                <a:close/>
              </a:path>
              <a:path w="2426970" h="2260600">
                <a:moveTo>
                  <a:pt x="447323" y="2247900"/>
                </a:moveTo>
                <a:lnTo>
                  <a:pt x="420076" y="2247900"/>
                </a:lnTo>
                <a:lnTo>
                  <a:pt x="416290" y="2260600"/>
                </a:lnTo>
                <a:lnTo>
                  <a:pt x="445072" y="2260600"/>
                </a:lnTo>
                <a:lnTo>
                  <a:pt x="447323" y="2247900"/>
                </a:lnTo>
                <a:close/>
              </a:path>
              <a:path w="2426970" h="2260600">
                <a:moveTo>
                  <a:pt x="467080" y="2247900"/>
                </a:moveTo>
                <a:lnTo>
                  <a:pt x="447323" y="2247900"/>
                </a:lnTo>
                <a:lnTo>
                  <a:pt x="453466" y="2260600"/>
                </a:lnTo>
                <a:lnTo>
                  <a:pt x="465895" y="2260600"/>
                </a:lnTo>
                <a:lnTo>
                  <a:pt x="467080" y="2247900"/>
                </a:lnTo>
                <a:close/>
              </a:path>
              <a:path w="2426970" h="2260600">
                <a:moveTo>
                  <a:pt x="511403" y="2247900"/>
                </a:moveTo>
                <a:lnTo>
                  <a:pt x="478543" y="2247900"/>
                </a:lnTo>
                <a:lnTo>
                  <a:pt x="477422" y="2260600"/>
                </a:lnTo>
                <a:lnTo>
                  <a:pt x="517940" y="2260600"/>
                </a:lnTo>
                <a:lnTo>
                  <a:pt x="511403" y="2247900"/>
                </a:lnTo>
                <a:close/>
              </a:path>
              <a:path w="2426970" h="2260600">
                <a:moveTo>
                  <a:pt x="566430" y="2247900"/>
                </a:moveTo>
                <a:lnTo>
                  <a:pt x="525387" y="2247900"/>
                </a:lnTo>
                <a:lnTo>
                  <a:pt x="527344" y="2260600"/>
                </a:lnTo>
                <a:lnTo>
                  <a:pt x="564480" y="2260600"/>
                </a:lnTo>
                <a:lnTo>
                  <a:pt x="566430" y="2247900"/>
                </a:lnTo>
                <a:close/>
              </a:path>
              <a:path w="2426970" h="2260600">
                <a:moveTo>
                  <a:pt x="618891" y="2222500"/>
                </a:moveTo>
                <a:lnTo>
                  <a:pt x="596131" y="2222500"/>
                </a:lnTo>
                <a:lnTo>
                  <a:pt x="591315" y="2235200"/>
                </a:lnTo>
                <a:lnTo>
                  <a:pt x="360498" y="2235200"/>
                </a:lnTo>
                <a:lnTo>
                  <a:pt x="358175" y="2247900"/>
                </a:lnTo>
                <a:lnTo>
                  <a:pt x="569768" y="2247900"/>
                </a:lnTo>
                <a:lnTo>
                  <a:pt x="570519" y="2260600"/>
                </a:lnTo>
                <a:lnTo>
                  <a:pt x="598234" y="2260600"/>
                </a:lnTo>
                <a:lnTo>
                  <a:pt x="606923" y="2247900"/>
                </a:lnTo>
                <a:lnTo>
                  <a:pt x="613450" y="2239520"/>
                </a:lnTo>
                <a:lnTo>
                  <a:pt x="614015" y="2235200"/>
                </a:lnTo>
                <a:lnTo>
                  <a:pt x="618891" y="2222500"/>
                </a:lnTo>
                <a:close/>
              </a:path>
              <a:path w="2426970" h="2260600">
                <a:moveTo>
                  <a:pt x="624353" y="2247900"/>
                </a:moveTo>
                <a:lnTo>
                  <a:pt x="609028" y="2247900"/>
                </a:lnTo>
                <a:lnTo>
                  <a:pt x="609037" y="2260600"/>
                </a:lnTo>
                <a:lnTo>
                  <a:pt x="624353" y="2247900"/>
                </a:lnTo>
                <a:close/>
              </a:path>
              <a:path w="2426970" h="2260600">
                <a:moveTo>
                  <a:pt x="651309" y="2247900"/>
                </a:moveTo>
                <a:lnTo>
                  <a:pt x="629268" y="2247900"/>
                </a:lnTo>
                <a:lnTo>
                  <a:pt x="626494" y="2260600"/>
                </a:lnTo>
                <a:lnTo>
                  <a:pt x="657640" y="2260600"/>
                </a:lnTo>
                <a:lnTo>
                  <a:pt x="651309" y="2247900"/>
                </a:lnTo>
                <a:close/>
              </a:path>
              <a:path w="2426970" h="2260600">
                <a:moveTo>
                  <a:pt x="718187" y="2247900"/>
                </a:moveTo>
                <a:lnTo>
                  <a:pt x="661582" y="2247900"/>
                </a:lnTo>
                <a:lnTo>
                  <a:pt x="663350" y="2260600"/>
                </a:lnTo>
                <a:lnTo>
                  <a:pt x="714693" y="2260600"/>
                </a:lnTo>
                <a:lnTo>
                  <a:pt x="718187" y="2247900"/>
                </a:lnTo>
                <a:close/>
              </a:path>
              <a:path w="2426970" h="2260600">
                <a:moveTo>
                  <a:pt x="735119" y="2247900"/>
                </a:moveTo>
                <a:lnTo>
                  <a:pt x="719177" y="2247900"/>
                </a:lnTo>
                <a:lnTo>
                  <a:pt x="718882" y="2260600"/>
                </a:lnTo>
                <a:lnTo>
                  <a:pt x="733538" y="2260600"/>
                </a:lnTo>
                <a:lnTo>
                  <a:pt x="735119" y="2247900"/>
                </a:lnTo>
                <a:close/>
              </a:path>
              <a:path w="2426970" h="2260600">
                <a:moveTo>
                  <a:pt x="768924" y="2247900"/>
                </a:moveTo>
                <a:lnTo>
                  <a:pt x="747067" y="2247900"/>
                </a:lnTo>
                <a:lnTo>
                  <a:pt x="744010" y="2260600"/>
                </a:lnTo>
                <a:lnTo>
                  <a:pt x="762067" y="2260600"/>
                </a:lnTo>
                <a:lnTo>
                  <a:pt x="768106" y="2253782"/>
                </a:lnTo>
                <a:lnTo>
                  <a:pt x="768924" y="2247900"/>
                </a:lnTo>
                <a:close/>
              </a:path>
              <a:path w="2426970" h="2260600">
                <a:moveTo>
                  <a:pt x="780596" y="2247900"/>
                </a:moveTo>
                <a:lnTo>
                  <a:pt x="773316" y="2247900"/>
                </a:lnTo>
                <a:lnTo>
                  <a:pt x="768106" y="2253782"/>
                </a:lnTo>
                <a:lnTo>
                  <a:pt x="767158" y="2260600"/>
                </a:lnTo>
                <a:lnTo>
                  <a:pt x="774791" y="2260600"/>
                </a:lnTo>
                <a:lnTo>
                  <a:pt x="780596" y="2247900"/>
                </a:lnTo>
                <a:close/>
              </a:path>
              <a:path w="2426970" h="2260600">
                <a:moveTo>
                  <a:pt x="819683" y="2247900"/>
                </a:moveTo>
                <a:lnTo>
                  <a:pt x="780596" y="2247900"/>
                </a:lnTo>
                <a:lnTo>
                  <a:pt x="782229" y="2260600"/>
                </a:lnTo>
                <a:lnTo>
                  <a:pt x="819481" y="2260600"/>
                </a:lnTo>
                <a:lnTo>
                  <a:pt x="819683" y="2247900"/>
                </a:lnTo>
                <a:close/>
              </a:path>
              <a:path w="2426970" h="2260600">
                <a:moveTo>
                  <a:pt x="866418" y="2247900"/>
                </a:moveTo>
                <a:lnTo>
                  <a:pt x="826924" y="2247900"/>
                </a:lnTo>
                <a:lnTo>
                  <a:pt x="828384" y="2260600"/>
                </a:lnTo>
                <a:lnTo>
                  <a:pt x="859348" y="2260600"/>
                </a:lnTo>
                <a:lnTo>
                  <a:pt x="866418" y="2247900"/>
                </a:lnTo>
                <a:close/>
              </a:path>
              <a:path w="2426970" h="2260600">
                <a:moveTo>
                  <a:pt x="890565" y="2222500"/>
                </a:moveTo>
                <a:lnTo>
                  <a:pt x="873988" y="2222500"/>
                </a:lnTo>
                <a:lnTo>
                  <a:pt x="867361" y="2247900"/>
                </a:lnTo>
                <a:lnTo>
                  <a:pt x="863674" y="2260600"/>
                </a:lnTo>
                <a:lnTo>
                  <a:pt x="892997" y="2260600"/>
                </a:lnTo>
                <a:lnTo>
                  <a:pt x="896033" y="2247900"/>
                </a:lnTo>
                <a:lnTo>
                  <a:pt x="872300" y="2247900"/>
                </a:lnTo>
                <a:lnTo>
                  <a:pt x="870739" y="2235200"/>
                </a:lnTo>
                <a:lnTo>
                  <a:pt x="885263" y="2235200"/>
                </a:lnTo>
                <a:lnTo>
                  <a:pt x="890565" y="2222500"/>
                </a:lnTo>
                <a:close/>
              </a:path>
              <a:path w="2426970" h="2260600">
                <a:moveTo>
                  <a:pt x="918778" y="2247900"/>
                </a:moveTo>
                <a:lnTo>
                  <a:pt x="905381" y="2247900"/>
                </a:lnTo>
                <a:lnTo>
                  <a:pt x="902361" y="2260600"/>
                </a:lnTo>
                <a:lnTo>
                  <a:pt x="921534" y="2260600"/>
                </a:lnTo>
                <a:lnTo>
                  <a:pt x="918778" y="2247900"/>
                </a:lnTo>
                <a:close/>
              </a:path>
              <a:path w="2426970" h="2260600">
                <a:moveTo>
                  <a:pt x="960539" y="2247900"/>
                </a:moveTo>
                <a:lnTo>
                  <a:pt x="941652" y="2247900"/>
                </a:lnTo>
                <a:lnTo>
                  <a:pt x="940621" y="2260600"/>
                </a:lnTo>
                <a:lnTo>
                  <a:pt x="958865" y="2260600"/>
                </a:lnTo>
                <a:lnTo>
                  <a:pt x="960539" y="2247900"/>
                </a:lnTo>
                <a:close/>
              </a:path>
              <a:path w="2426970" h="2260600">
                <a:moveTo>
                  <a:pt x="1010610" y="2247900"/>
                </a:moveTo>
                <a:lnTo>
                  <a:pt x="972929" y="2247900"/>
                </a:lnTo>
                <a:lnTo>
                  <a:pt x="974871" y="2260600"/>
                </a:lnTo>
                <a:lnTo>
                  <a:pt x="1008960" y="2260600"/>
                </a:lnTo>
                <a:lnTo>
                  <a:pt x="1010610" y="2247900"/>
                </a:lnTo>
                <a:close/>
              </a:path>
              <a:path w="2426970" h="2260600">
                <a:moveTo>
                  <a:pt x="1095935" y="2247900"/>
                </a:moveTo>
                <a:lnTo>
                  <a:pt x="1028125" y="2247900"/>
                </a:lnTo>
                <a:lnTo>
                  <a:pt x="1028736" y="2260600"/>
                </a:lnTo>
                <a:lnTo>
                  <a:pt x="1090537" y="2260600"/>
                </a:lnTo>
                <a:lnTo>
                  <a:pt x="1095935" y="2247900"/>
                </a:lnTo>
                <a:close/>
              </a:path>
              <a:path w="2426970" h="2260600">
                <a:moveTo>
                  <a:pt x="1122448" y="2235200"/>
                </a:moveTo>
                <a:lnTo>
                  <a:pt x="1106925" y="2235200"/>
                </a:lnTo>
                <a:lnTo>
                  <a:pt x="1107923" y="2247900"/>
                </a:lnTo>
                <a:lnTo>
                  <a:pt x="1107409" y="2260600"/>
                </a:lnTo>
                <a:lnTo>
                  <a:pt x="1122309" y="2260600"/>
                </a:lnTo>
                <a:lnTo>
                  <a:pt x="1121878" y="2247900"/>
                </a:lnTo>
                <a:lnTo>
                  <a:pt x="1121049" y="2247900"/>
                </a:lnTo>
                <a:lnTo>
                  <a:pt x="1122066" y="2243711"/>
                </a:lnTo>
                <a:lnTo>
                  <a:pt x="1122448" y="2235200"/>
                </a:lnTo>
                <a:close/>
              </a:path>
              <a:path w="2426970" h="2260600">
                <a:moveTo>
                  <a:pt x="1155157" y="2222500"/>
                </a:moveTo>
                <a:lnTo>
                  <a:pt x="1126317" y="2222500"/>
                </a:lnTo>
                <a:lnTo>
                  <a:pt x="1124134" y="2235200"/>
                </a:lnTo>
                <a:lnTo>
                  <a:pt x="1122066" y="2243711"/>
                </a:lnTo>
                <a:lnTo>
                  <a:pt x="1121878" y="2247900"/>
                </a:lnTo>
                <a:lnTo>
                  <a:pt x="1122309" y="2260600"/>
                </a:lnTo>
                <a:lnTo>
                  <a:pt x="1129941" y="2260600"/>
                </a:lnTo>
                <a:lnTo>
                  <a:pt x="1130797" y="2259159"/>
                </a:lnTo>
                <a:lnTo>
                  <a:pt x="1124916" y="2247900"/>
                </a:lnTo>
                <a:lnTo>
                  <a:pt x="1378858" y="2247900"/>
                </a:lnTo>
                <a:lnTo>
                  <a:pt x="1379888" y="2235844"/>
                </a:lnTo>
                <a:lnTo>
                  <a:pt x="1379865" y="2235200"/>
                </a:lnTo>
                <a:lnTo>
                  <a:pt x="1158297" y="2235200"/>
                </a:lnTo>
                <a:lnTo>
                  <a:pt x="1155157" y="2222500"/>
                </a:lnTo>
                <a:close/>
              </a:path>
              <a:path w="2426970" h="2260600">
                <a:moveTo>
                  <a:pt x="1130797" y="2259159"/>
                </a:moveTo>
                <a:lnTo>
                  <a:pt x="1129941" y="2260600"/>
                </a:lnTo>
                <a:lnTo>
                  <a:pt x="1131549" y="2260600"/>
                </a:lnTo>
                <a:lnTo>
                  <a:pt x="1130797" y="2259159"/>
                </a:lnTo>
                <a:close/>
              </a:path>
              <a:path w="2426970" h="2260600">
                <a:moveTo>
                  <a:pt x="1180384" y="2247900"/>
                </a:moveTo>
                <a:lnTo>
                  <a:pt x="1141903" y="2247900"/>
                </a:lnTo>
                <a:lnTo>
                  <a:pt x="1151345" y="2260600"/>
                </a:lnTo>
                <a:lnTo>
                  <a:pt x="1178741" y="2260600"/>
                </a:lnTo>
                <a:lnTo>
                  <a:pt x="1180384" y="2247900"/>
                </a:lnTo>
                <a:close/>
              </a:path>
              <a:path w="2426970" h="2260600">
                <a:moveTo>
                  <a:pt x="1219565" y="2247900"/>
                </a:moveTo>
                <a:lnTo>
                  <a:pt x="1193923" y="2247900"/>
                </a:lnTo>
                <a:lnTo>
                  <a:pt x="1191740" y="2260600"/>
                </a:lnTo>
                <a:lnTo>
                  <a:pt x="1220522" y="2260600"/>
                </a:lnTo>
                <a:lnTo>
                  <a:pt x="1219565" y="2247900"/>
                </a:lnTo>
                <a:close/>
              </a:path>
              <a:path w="2426970" h="2260600">
                <a:moveTo>
                  <a:pt x="1239709" y="2247900"/>
                </a:moveTo>
                <a:lnTo>
                  <a:pt x="1219565" y="2247900"/>
                </a:lnTo>
                <a:lnTo>
                  <a:pt x="1228145" y="2260600"/>
                </a:lnTo>
                <a:lnTo>
                  <a:pt x="1244103" y="2260600"/>
                </a:lnTo>
                <a:lnTo>
                  <a:pt x="1239709" y="2247900"/>
                </a:lnTo>
                <a:close/>
              </a:path>
              <a:path w="2426970" h="2260600">
                <a:moveTo>
                  <a:pt x="1283965" y="2247900"/>
                </a:moveTo>
                <a:lnTo>
                  <a:pt x="1256207" y="2247900"/>
                </a:lnTo>
                <a:lnTo>
                  <a:pt x="1249323" y="2260600"/>
                </a:lnTo>
                <a:lnTo>
                  <a:pt x="1292426" y="2260600"/>
                </a:lnTo>
                <a:lnTo>
                  <a:pt x="1283965" y="2247900"/>
                </a:lnTo>
                <a:close/>
              </a:path>
              <a:path w="2426970" h="2260600">
                <a:moveTo>
                  <a:pt x="1336685" y="2247900"/>
                </a:moveTo>
                <a:lnTo>
                  <a:pt x="1295897" y="2247900"/>
                </a:lnTo>
                <a:lnTo>
                  <a:pt x="1301839" y="2260600"/>
                </a:lnTo>
                <a:lnTo>
                  <a:pt x="1339160" y="2260600"/>
                </a:lnTo>
                <a:lnTo>
                  <a:pt x="1336685" y="2247900"/>
                </a:lnTo>
                <a:close/>
              </a:path>
              <a:path w="2426970" h="2260600">
                <a:moveTo>
                  <a:pt x="1378858" y="2247900"/>
                </a:moveTo>
                <a:lnTo>
                  <a:pt x="1336685" y="2247900"/>
                </a:lnTo>
                <a:lnTo>
                  <a:pt x="1347364" y="2260600"/>
                </a:lnTo>
                <a:lnTo>
                  <a:pt x="1376121" y="2260600"/>
                </a:lnTo>
                <a:lnTo>
                  <a:pt x="1378858" y="2247900"/>
                </a:lnTo>
                <a:close/>
              </a:path>
              <a:path w="2426970" h="2260600">
                <a:moveTo>
                  <a:pt x="1393418" y="2247900"/>
                </a:moveTo>
                <a:lnTo>
                  <a:pt x="1382826" y="2247900"/>
                </a:lnTo>
                <a:lnTo>
                  <a:pt x="1385021" y="2260600"/>
                </a:lnTo>
                <a:lnTo>
                  <a:pt x="1393418" y="2247900"/>
                </a:lnTo>
                <a:close/>
              </a:path>
              <a:path w="2426970" h="2260600">
                <a:moveTo>
                  <a:pt x="1419706" y="2247900"/>
                </a:moveTo>
                <a:lnTo>
                  <a:pt x="1398333" y="2247900"/>
                </a:lnTo>
                <a:lnTo>
                  <a:pt x="1400839" y="2260600"/>
                </a:lnTo>
                <a:lnTo>
                  <a:pt x="1432349" y="2260600"/>
                </a:lnTo>
                <a:lnTo>
                  <a:pt x="1419706" y="2247900"/>
                </a:lnTo>
                <a:close/>
              </a:path>
              <a:path w="2426970" h="2260600">
                <a:moveTo>
                  <a:pt x="1488770" y="2247900"/>
                </a:moveTo>
                <a:lnTo>
                  <a:pt x="1434106" y="2247900"/>
                </a:lnTo>
                <a:lnTo>
                  <a:pt x="1439271" y="2260600"/>
                </a:lnTo>
                <a:lnTo>
                  <a:pt x="1490858" y="2260600"/>
                </a:lnTo>
                <a:lnTo>
                  <a:pt x="1488770" y="2247900"/>
                </a:lnTo>
                <a:close/>
              </a:path>
              <a:path w="2426970" h="2260600">
                <a:moveTo>
                  <a:pt x="1508492" y="2247900"/>
                </a:moveTo>
                <a:lnTo>
                  <a:pt x="1491480" y="2247900"/>
                </a:lnTo>
                <a:lnTo>
                  <a:pt x="1492073" y="2260600"/>
                </a:lnTo>
                <a:lnTo>
                  <a:pt x="1510855" y="2260600"/>
                </a:lnTo>
                <a:lnTo>
                  <a:pt x="1508492" y="2247900"/>
                </a:lnTo>
                <a:close/>
              </a:path>
              <a:path w="2426970" h="2260600">
                <a:moveTo>
                  <a:pt x="1542357" y="2247900"/>
                </a:moveTo>
                <a:lnTo>
                  <a:pt x="1520016" y="2247900"/>
                </a:lnTo>
                <a:lnTo>
                  <a:pt x="1520600" y="2260600"/>
                </a:lnTo>
                <a:lnTo>
                  <a:pt x="1537807" y="2260600"/>
                </a:lnTo>
                <a:lnTo>
                  <a:pt x="1542349" y="2248471"/>
                </a:lnTo>
                <a:lnTo>
                  <a:pt x="1542357" y="2247900"/>
                </a:lnTo>
                <a:close/>
              </a:path>
              <a:path w="2426970" h="2260600">
                <a:moveTo>
                  <a:pt x="1554576" y="2247900"/>
                </a:moveTo>
                <a:lnTo>
                  <a:pt x="1542563" y="2247900"/>
                </a:lnTo>
                <a:lnTo>
                  <a:pt x="1542349" y="2248471"/>
                </a:lnTo>
                <a:lnTo>
                  <a:pt x="1542171" y="2260600"/>
                </a:lnTo>
                <a:lnTo>
                  <a:pt x="1551806" y="2260600"/>
                </a:lnTo>
                <a:lnTo>
                  <a:pt x="1554576" y="2247900"/>
                </a:lnTo>
                <a:close/>
              </a:path>
              <a:path w="2426970" h="2260600">
                <a:moveTo>
                  <a:pt x="1589780" y="2247900"/>
                </a:moveTo>
                <a:lnTo>
                  <a:pt x="1554576" y="2247900"/>
                </a:lnTo>
                <a:lnTo>
                  <a:pt x="1558577" y="2260600"/>
                </a:lnTo>
                <a:lnTo>
                  <a:pt x="1596130" y="2260600"/>
                </a:lnTo>
                <a:lnTo>
                  <a:pt x="1589780" y="2247900"/>
                </a:lnTo>
                <a:close/>
              </a:path>
              <a:path w="2426970" h="2260600">
                <a:moveTo>
                  <a:pt x="1631183" y="2235200"/>
                </a:moveTo>
                <a:lnTo>
                  <a:pt x="1423529" y="2235200"/>
                </a:lnTo>
                <a:lnTo>
                  <a:pt x="1430454" y="2247900"/>
                </a:lnTo>
                <a:lnTo>
                  <a:pt x="1600904" y="2247900"/>
                </a:lnTo>
                <a:lnTo>
                  <a:pt x="1603639" y="2260600"/>
                </a:lnTo>
                <a:lnTo>
                  <a:pt x="1634787" y="2260600"/>
                </a:lnTo>
                <a:lnTo>
                  <a:pt x="1636986" y="2254952"/>
                </a:lnTo>
                <a:lnTo>
                  <a:pt x="1633574" y="2247900"/>
                </a:lnTo>
                <a:lnTo>
                  <a:pt x="1631183" y="2235200"/>
                </a:lnTo>
                <a:close/>
              </a:path>
              <a:path w="2426970" h="2260600">
                <a:moveTo>
                  <a:pt x="1666008" y="2247900"/>
                </a:moveTo>
                <a:lnTo>
                  <a:pt x="1639731" y="2247900"/>
                </a:lnTo>
                <a:lnTo>
                  <a:pt x="1636986" y="2254952"/>
                </a:lnTo>
                <a:lnTo>
                  <a:pt x="1639718" y="2260600"/>
                </a:lnTo>
                <a:lnTo>
                  <a:pt x="1674017" y="2260600"/>
                </a:lnTo>
                <a:lnTo>
                  <a:pt x="1666008" y="2247900"/>
                </a:lnTo>
                <a:close/>
              </a:path>
              <a:path w="2426970" h="2260600">
                <a:moveTo>
                  <a:pt x="1691788" y="2247900"/>
                </a:moveTo>
                <a:lnTo>
                  <a:pt x="1677297" y="2247900"/>
                </a:lnTo>
                <a:lnTo>
                  <a:pt x="1683745" y="2260600"/>
                </a:lnTo>
                <a:lnTo>
                  <a:pt x="1698730" y="2260600"/>
                </a:lnTo>
                <a:lnTo>
                  <a:pt x="1691788" y="2247900"/>
                </a:lnTo>
                <a:close/>
              </a:path>
              <a:path w="2426970" h="2260600">
                <a:moveTo>
                  <a:pt x="1733911" y="2247900"/>
                </a:moveTo>
                <a:lnTo>
                  <a:pt x="1715451" y="2247900"/>
                </a:lnTo>
                <a:lnTo>
                  <a:pt x="1718970" y="2260600"/>
                </a:lnTo>
                <a:lnTo>
                  <a:pt x="1734179" y="2260600"/>
                </a:lnTo>
                <a:lnTo>
                  <a:pt x="1733911" y="2247900"/>
                </a:lnTo>
                <a:close/>
              </a:path>
              <a:path w="2426970" h="2260600">
                <a:moveTo>
                  <a:pt x="1784408" y="2247900"/>
                </a:moveTo>
                <a:lnTo>
                  <a:pt x="1746726" y="2247900"/>
                </a:lnTo>
                <a:lnTo>
                  <a:pt x="1749397" y="2260600"/>
                </a:lnTo>
                <a:lnTo>
                  <a:pt x="1786521" y="2260600"/>
                </a:lnTo>
                <a:lnTo>
                  <a:pt x="1784408" y="2247900"/>
                </a:lnTo>
                <a:close/>
              </a:path>
              <a:path w="2426970" h="2260600">
                <a:moveTo>
                  <a:pt x="1867427" y="2247900"/>
                </a:moveTo>
                <a:lnTo>
                  <a:pt x="1801559" y="2247900"/>
                </a:lnTo>
                <a:lnTo>
                  <a:pt x="1805933" y="2260600"/>
                </a:lnTo>
                <a:lnTo>
                  <a:pt x="1870039" y="2260600"/>
                </a:lnTo>
                <a:lnTo>
                  <a:pt x="1867427" y="2247900"/>
                </a:lnTo>
                <a:close/>
              </a:path>
              <a:path w="2426970" h="2260600">
                <a:moveTo>
                  <a:pt x="1878011" y="2222500"/>
                </a:moveTo>
                <a:lnTo>
                  <a:pt x="1850069" y="2222500"/>
                </a:lnTo>
                <a:lnTo>
                  <a:pt x="1850038" y="2235200"/>
                </a:lnTo>
                <a:lnTo>
                  <a:pt x="1872349" y="2235200"/>
                </a:lnTo>
                <a:lnTo>
                  <a:pt x="1881722" y="2247900"/>
                </a:lnTo>
                <a:lnTo>
                  <a:pt x="1884970" y="2260600"/>
                </a:lnTo>
                <a:lnTo>
                  <a:pt x="1901165" y="2260600"/>
                </a:lnTo>
                <a:lnTo>
                  <a:pt x="1896756" y="2247900"/>
                </a:lnTo>
                <a:lnTo>
                  <a:pt x="1888354" y="2247900"/>
                </a:lnTo>
                <a:lnTo>
                  <a:pt x="1883490" y="2235200"/>
                </a:lnTo>
                <a:lnTo>
                  <a:pt x="1880329" y="2224870"/>
                </a:lnTo>
                <a:lnTo>
                  <a:pt x="1878011" y="2222500"/>
                </a:lnTo>
                <a:close/>
              </a:path>
              <a:path w="2426970" h="2260600">
                <a:moveTo>
                  <a:pt x="1906127" y="2247900"/>
                </a:moveTo>
                <a:lnTo>
                  <a:pt x="1898691" y="2247900"/>
                </a:lnTo>
                <a:lnTo>
                  <a:pt x="1902343" y="2260600"/>
                </a:lnTo>
                <a:lnTo>
                  <a:pt x="1906127" y="2247900"/>
                </a:lnTo>
                <a:close/>
              </a:path>
              <a:path w="2426970" h="2260600">
                <a:moveTo>
                  <a:pt x="1931970" y="2247900"/>
                </a:moveTo>
                <a:lnTo>
                  <a:pt x="1911043" y="2247900"/>
                </a:lnTo>
                <a:lnTo>
                  <a:pt x="1917068" y="2260600"/>
                </a:lnTo>
                <a:lnTo>
                  <a:pt x="1948821" y="2260600"/>
                </a:lnTo>
                <a:lnTo>
                  <a:pt x="1931970" y="2247900"/>
                </a:lnTo>
                <a:close/>
              </a:path>
              <a:path w="2426970" h="2260600">
                <a:moveTo>
                  <a:pt x="2002491" y="2247900"/>
                </a:moveTo>
                <a:lnTo>
                  <a:pt x="1949122" y="2247900"/>
                </a:lnTo>
                <a:lnTo>
                  <a:pt x="1964080" y="2260600"/>
                </a:lnTo>
                <a:lnTo>
                  <a:pt x="2008301" y="2260600"/>
                </a:lnTo>
                <a:lnTo>
                  <a:pt x="2002491" y="2247900"/>
                </a:lnTo>
                <a:close/>
              </a:path>
              <a:path w="2426970" h="2260600">
                <a:moveTo>
                  <a:pt x="2024073" y="2247900"/>
                </a:moveTo>
                <a:lnTo>
                  <a:pt x="2005484" y="2247900"/>
                </a:lnTo>
                <a:lnTo>
                  <a:pt x="2010892" y="2260600"/>
                </a:lnTo>
                <a:lnTo>
                  <a:pt x="2029067" y="2260600"/>
                </a:lnTo>
                <a:lnTo>
                  <a:pt x="2024073" y="2247900"/>
                </a:lnTo>
                <a:close/>
              </a:path>
              <a:path w="2426970" h="2260600">
                <a:moveTo>
                  <a:pt x="2055394" y="2247900"/>
                </a:moveTo>
                <a:lnTo>
                  <a:pt x="2035314" y="2247900"/>
                </a:lnTo>
                <a:lnTo>
                  <a:pt x="2038325" y="2260600"/>
                </a:lnTo>
                <a:lnTo>
                  <a:pt x="2054967" y="2260600"/>
                </a:lnTo>
                <a:lnTo>
                  <a:pt x="2055394" y="2247900"/>
                </a:lnTo>
                <a:close/>
              </a:path>
              <a:path w="2426970" h="2260600">
                <a:moveTo>
                  <a:pt x="2070563" y="2247900"/>
                </a:moveTo>
                <a:lnTo>
                  <a:pt x="2057980" y="2247900"/>
                </a:lnTo>
                <a:lnTo>
                  <a:pt x="2058845" y="2260600"/>
                </a:lnTo>
                <a:lnTo>
                  <a:pt x="2069815" y="2260600"/>
                </a:lnTo>
                <a:lnTo>
                  <a:pt x="2070563" y="2247900"/>
                </a:lnTo>
                <a:close/>
              </a:path>
              <a:path w="2426970" h="2260600">
                <a:moveTo>
                  <a:pt x="2103178" y="2247900"/>
                </a:moveTo>
                <a:lnTo>
                  <a:pt x="2070563" y="2247900"/>
                </a:lnTo>
                <a:lnTo>
                  <a:pt x="2076141" y="2260600"/>
                </a:lnTo>
                <a:lnTo>
                  <a:pt x="2113898" y="2260600"/>
                </a:lnTo>
                <a:lnTo>
                  <a:pt x="2103178" y="2247900"/>
                </a:lnTo>
                <a:close/>
              </a:path>
              <a:path w="2426970" h="2260600">
                <a:moveTo>
                  <a:pt x="2138189" y="2235200"/>
                </a:moveTo>
                <a:lnTo>
                  <a:pt x="1932920" y="2235200"/>
                </a:lnTo>
                <a:lnTo>
                  <a:pt x="1943568" y="2247900"/>
                </a:lnTo>
                <a:lnTo>
                  <a:pt x="2116891" y="2247900"/>
                </a:lnTo>
                <a:lnTo>
                  <a:pt x="2120474" y="2260600"/>
                </a:lnTo>
                <a:lnTo>
                  <a:pt x="2151746" y="2260600"/>
                </a:lnTo>
                <a:lnTo>
                  <a:pt x="2152905" y="2256424"/>
                </a:lnTo>
                <a:lnTo>
                  <a:pt x="2144383" y="2247900"/>
                </a:lnTo>
                <a:lnTo>
                  <a:pt x="2138189" y="2235200"/>
                </a:lnTo>
                <a:close/>
              </a:path>
              <a:path w="2426970" h="2260600">
                <a:moveTo>
                  <a:pt x="2181622" y="2247900"/>
                </a:moveTo>
                <a:lnTo>
                  <a:pt x="2155272" y="2247900"/>
                </a:lnTo>
                <a:lnTo>
                  <a:pt x="2152905" y="2256424"/>
                </a:lnTo>
                <a:lnTo>
                  <a:pt x="2157081" y="2260600"/>
                </a:lnTo>
                <a:lnTo>
                  <a:pt x="2186179" y="2260600"/>
                </a:lnTo>
                <a:lnTo>
                  <a:pt x="2181622" y="2247900"/>
                </a:lnTo>
                <a:close/>
              </a:path>
              <a:path w="2426970" h="2260600">
                <a:moveTo>
                  <a:pt x="2207127" y="2247900"/>
                </a:moveTo>
                <a:lnTo>
                  <a:pt x="2191909" y="2247900"/>
                </a:lnTo>
                <a:lnTo>
                  <a:pt x="2204667" y="2260600"/>
                </a:lnTo>
                <a:lnTo>
                  <a:pt x="2216861" y="2260600"/>
                </a:lnTo>
                <a:lnTo>
                  <a:pt x="2207127" y="2247900"/>
                </a:lnTo>
                <a:close/>
              </a:path>
              <a:path w="2426970" h="2260600">
                <a:moveTo>
                  <a:pt x="2249493" y="2247900"/>
                </a:moveTo>
                <a:lnTo>
                  <a:pt x="2231316" y="2247900"/>
                </a:lnTo>
                <a:lnTo>
                  <a:pt x="2237870" y="2260600"/>
                </a:lnTo>
                <a:lnTo>
                  <a:pt x="2251057" y="2260600"/>
                </a:lnTo>
                <a:lnTo>
                  <a:pt x="2249493" y="2247900"/>
                </a:lnTo>
                <a:close/>
              </a:path>
              <a:path w="2426970" h="2260600">
                <a:moveTo>
                  <a:pt x="2300274" y="2247900"/>
                </a:moveTo>
                <a:lnTo>
                  <a:pt x="2262592" y="2247900"/>
                </a:lnTo>
                <a:lnTo>
                  <a:pt x="2265748" y="2260600"/>
                </a:lnTo>
                <a:lnTo>
                  <a:pt x="2304895" y="2260600"/>
                </a:lnTo>
                <a:lnTo>
                  <a:pt x="2300274" y="2247900"/>
                </a:lnTo>
                <a:close/>
              </a:path>
              <a:path w="2426970" h="2260600">
                <a:moveTo>
                  <a:pt x="2381755" y="2247900"/>
                </a:moveTo>
                <a:lnTo>
                  <a:pt x="2317182" y="2247900"/>
                </a:lnTo>
                <a:lnTo>
                  <a:pt x="2324064" y="2260600"/>
                </a:lnTo>
                <a:lnTo>
                  <a:pt x="2389708" y="2260600"/>
                </a:lnTo>
                <a:lnTo>
                  <a:pt x="2381755" y="2247900"/>
                </a:lnTo>
                <a:close/>
              </a:path>
              <a:path w="2426970" h="2260600">
                <a:moveTo>
                  <a:pt x="2414487" y="2247900"/>
                </a:moveTo>
                <a:lnTo>
                  <a:pt x="2396438" y="2247900"/>
                </a:lnTo>
                <a:lnTo>
                  <a:pt x="2400466" y="2260600"/>
                </a:lnTo>
                <a:lnTo>
                  <a:pt x="2423886" y="2260600"/>
                </a:lnTo>
                <a:lnTo>
                  <a:pt x="2414487" y="2247900"/>
                </a:lnTo>
                <a:close/>
              </a:path>
              <a:path w="2426970" h="2260600">
                <a:moveTo>
                  <a:pt x="1137483" y="2247900"/>
                </a:moveTo>
                <a:lnTo>
                  <a:pt x="1124916" y="2247900"/>
                </a:lnTo>
                <a:lnTo>
                  <a:pt x="1130797" y="2259159"/>
                </a:lnTo>
                <a:lnTo>
                  <a:pt x="1137483" y="2247900"/>
                </a:lnTo>
                <a:close/>
              </a:path>
              <a:path w="2426970" h="2260600">
                <a:moveTo>
                  <a:pt x="2147359" y="2222500"/>
                </a:moveTo>
                <a:lnTo>
                  <a:pt x="2131995" y="2222500"/>
                </a:lnTo>
                <a:lnTo>
                  <a:pt x="2144383" y="2247900"/>
                </a:lnTo>
                <a:lnTo>
                  <a:pt x="2152905" y="2256424"/>
                </a:lnTo>
                <a:lnTo>
                  <a:pt x="2155272" y="2247900"/>
                </a:lnTo>
                <a:lnTo>
                  <a:pt x="2150741" y="2247900"/>
                </a:lnTo>
                <a:lnTo>
                  <a:pt x="2144875" y="2235200"/>
                </a:lnTo>
                <a:lnTo>
                  <a:pt x="2149035" y="2235200"/>
                </a:lnTo>
                <a:lnTo>
                  <a:pt x="2147359" y="2222500"/>
                </a:lnTo>
                <a:close/>
              </a:path>
              <a:path w="2426970" h="2260600">
                <a:moveTo>
                  <a:pt x="1644641" y="2222500"/>
                </a:moveTo>
                <a:lnTo>
                  <a:pt x="1628792" y="2222500"/>
                </a:lnTo>
                <a:lnTo>
                  <a:pt x="1633574" y="2247900"/>
                </a:lnTo>
                <a:lnTo>
                  <a:pt x="1636986" y="2254952"/>
                </a:lnTo>
                <a:lnTo>
                  <a:pt x="1639731" y="2247900"/>
                </a:lnTo>
                <a:lnTo>
                  <a:pt x="1643489" y="2247900"/>
                </a:lnTo>
                <a:lnTo>
                  <a:pt x="1636102" y="2235200"/>
                </a:lnTo>
                <a:lnTo>
                  <a:pt x="1643527" y="2235200"/>
                </a:lnTo>
                <a:lnTo>
                  <a:pt x="1644641" y="2222500"/>
                </a:lnTo>
                <a:close/>
              </a:path>
              <a:path w="2426970" h="2260600">
                <a:moveTo>
                  <a:pt x="773316" y="2247900"/>
                </a:moveTo>
                <a:lnTo>
                  <a:pt x="768924" y="2247900"/>
                </a:lnTo>
                <a:lnTo>
                  <a:pt x="768106" y="2253782"/>
                </a:lnTo>
                <a:lnTo>
                  <a:pt x="773316" y="2247900"/>
                </a:lnTo>
                <a:close/>
              </a:path>
              <a:path w="2426970" h="2260600">
                <a:moveTo>
                  <a:pt x="1542563" y="2247900"/>
                </a:moveTo>
                <a:lnTo>
                  <a:pt x="1542357" y="2247900"/>
                </a:lnTo>
                <a:lnTo>
                  <a:pt x="1542349" y="2248471"/>
                </a:lnTo>
                <a:lnTo>
                  <a:pt x="1542563" y="2247900"/>
                </a:lnTo>
                <a:close/>
              </a:path>
              <a:path w="2426970" h="2260600">
                <a:moveTo>
                  <a:pt x="48260" y="2209800"/>
                </a:moveTo>
                <a:lnTo>
                  <a:pt x="28223" y="2209800"/>
                </a:lnTo>
                <a:lnTo>
                  <a:pt x="25306" y="2222500"/>
                </a:lnTo>
                <a:lnTo>
                  <a:pt x="14676" y="2235200"/>
                </a:lnTo>
                <a:lnTo>
                  <a:pt x="8843" y="2247900"/>
                </a:lnTo>
                <a:lnTo>
                  <a:pt x="76193" y="2247900"/>
                </a:lnTo>
                <a:lnTo>
                  <a:pt x="86360" y="2235200"/>
                </a:lnTo>
                <a:lnTo>
                  <a:pt x="34999" y="2235200"/>
                </a:lnTo>
                <a:lnTo>
                  <a:pt x="45224" y="2222500"/>
                </a:lnTo>
                <a:lnTo>
                  <a:pt x="47825" y="2222500"/>
                </a:lnTo>
                <a:lnTo>
                  <a:pt x="48260" y="2209800"/>
                </a:lnTo>
                <a:close/>
              </a:path>
              <a:path w="2426970" h="2260600">
                <a:moveTo>
                  <a:pt x="105310" y="2235200"/>
                </a:moveTo>
                <a:lnTo>
                  <a:pt x="86360" y="2235200"/>
                </a:lnTo>
                <a:lnTo>
                  <a:pt x="82307" y="2247900"/>
                </a:lnTo>
                <a:lnTo>
                  <a:pt x="99688" y="2247900"/>
                </a:lnTo>
                <a:lnTo>
                  <a:pt x="105310" y="2235200"/>
                </a:lnTo>
                <a:close/>
              </a:path>
              <a:path w="2426970" h="2260600">
                <a:moveTo>
                  <a:pt x="121935" y="2222500"/>
                </a:moveTo>
                <a:lnTo>
                  <a:pt x="115019" y="2222500"/>
                </a:lnTo>
                <a:lnTo>
                  <a:pt x="109646" y="2235200"/>
                </a:lnTo>
                <a:lnTo>
                  <a:pt x="101955" y="2247900"/>
                </a:lnTo>
                <a:lnTo>
                  <a:pt x="144548" y="2247900"/>
                </a:lnTo>
                <a:lnTo>
                  <a:pt x="150047" y="2235200"/>
                </a:lnTo>
                <a:lnTo>
                  <a:pt x="111672" y="2235200"/>
                </a:lnTo>
                <a:lnTo>
                  <a:pt x="121935" y="2222500"/>
                </a:lnTo>
                <a:close/>
              </a:path>
              <a:path w="2426970" h="2260600">
                <a:moveTo>
                  <a:pt x="356884" y="2235200"/>
                </a:moveTo>
                <a:lnTo>
                  <a:pt x="150047" y="2235200"/>
                </a:lnTo>
                <a:lnTo>
                  <a:pt x="147667" y="2247900"/>
                </a:lnTo>
                <a:lnTo>
                  <a:pt x="351030" y="2247900"/>
                </a:lnTo>
                <a:lnTo>
                  <a:pt x="356884" y="2235200"/>
                </a:lnTo>
                <a:close/>
              </a:path>
              <a:path w="2426970" h="2260600">
                <a:moveTo>
                  <a:pt x="631198" y="2222500"/>
                </a:moveTo>
                <a:lnTo>
                  <a:pt x="622813" y="2222500"/>
                </a:lnTo>
                <a:lnTo>
                  <a:pt x="616815" y="2235200"/>
                </a:lnTo>
                <a:lnTo>
                  <a:pt x="613450" y="2239520"/>
                </a:lnTo>
                <a:lnTo>
                  <a:pt x="612353" y="2247900"/>
                </a:lnTo>
                <a:lnTo>
                  <a:pt x="655356" y="2247900"/>
                </a:lnTo>
                <a:lnTo>
                  <a:pt x="659439" y="2235200"/>
                </a:lnTo>
                <a:lnTo>
                  <a:pt x="625918" y="2235200"/>
                </a:lnTo>
                <a:lnTo>
                  <a:pt x="631198" y="2222500"/>
                </a:lnTo>
                <a:close/>
              </a:path>
              <a:path w="2426970" h="2260600">
                <a:moveTo>
                  <a:pt x="870675" y="2235200"/>
                </a:moveTo>
                <a:lnTo>
                  <a:pt x="659439" y="2235200"/>
                </a:lnTo>
                <a:lnTo>
                  <a:pt x="660783" y="2247900"/>
                </a:lnTo>
                <a:lnTo>
                  <a:pt x="867361" y="2247900"/>
                </a:lnTo>
                <a:lnTo>
                  <a:pt x="870675" y="2235200"/>
                </a:lnTo>
                <a:close/>
              </a:path>
              <a:path w="2426970" h="2260600">
                <a:moveTo>
                  <a:pt x="1014949" y="2235200"/>
                </a:moveTo>
                <a:lnTo>
                  <a:pt x="870739" y="2235200"/>
                </a:lnTo>
                <a:lnTo>
                  <a:pt x="872300" y="2247900"/>
                </a:lnTo>
                <a:lnTo>
                  <a:pt x="1011756" y="2247900"/>
                </a:lnTo>
                <a:lnTo>
                  <a:pt x="1014949" y="2235200"/>
                </a:lnTo>
                <a:close/>
              </a:path>
              <a:path w="2426970" h="2260600">
                <a:moveTo>
                  <a:pt x="1106925" y="2235200"/>
                </a:moveTo>
                <a:lnTo>
                  <a:pt x="1018119" y="2235200"/>
                </a:lnTo>
                <a:lnTo>
                  <a:pt x="1024078" y="2247900"/>
                </a:lnTo>
                <a:lnTo>
                  <a:pt x="1103923" y="2247900"/>
                </a:lnTo>
                <a:lnTo>
                  <a:pt x="1106925" y="2235200"/>
                </a:lnTo>
                <a:close/>
              </a:path>
              <a:path w="2426970" h="2260600">
                <a:moveTo>
                  <a:pt x="1386003" y="2222500"/>
                </a:moveTo>
                <a:lnTo>
                  <a:pt x="1377892" y="2222500"/>
                </a:lnTo>
                <a:lnTo>
                  <a:pt x="1379817" y="2234416"/>
                </a:lnTo>
                <a:lnTo>
                  <a:pt x="1379888" y="2235844"/>
                </a:lnTo>
                <a:lnTo>
                  <a:pt x="1380326" y="2247900"/>
                </a:lnTo>
                <a:lnTo>
                  <a:pt x="1421569" y="2247900"/>
                </a:lnTo>
                <a:lnTo>
                  <a:pt x="1423529" y="2235200"/>
                </a:lnTo>
                <a:lnTo>
                  <a:pt x="1384424" y="2235200"/>
                </a:lnTo>
                <a:lnTo>
                  <a:pt x="1386003" y="2222500"/>
                </a:lnTo>
                <a:close/>
              </a:path>
              <a:path w="2426970" h="2260600">
                <a:moveTo>
                  <a:pt x="1780738" y="2235200"/>
                </a:moveTo>
                <a:lnTo>
                  <a:pt x="1636102" y="2235200"/>
                </a:lnTo>
                <a:lnTo>
                  <a:pt x="1643489" y="2247900"/>
                </a:lnTo>
                <a:lnTo>
                  <a:pt x="1778697" y="2247900"/>
                </a:lnTo>
                <a:lnTo>
                  <a:pt x="1780738" y="2235200"/>
                </a:lnTo>
                <a:close/>
              </a:path>
              <a:path w="2426970" h="2260600">
                <a:moveTo>
                  <a:pt x="1872349" y="2235200"/>
                </a:moveTo>
                <a:lnTo>
                  <a:pt x="1782814" y="2235200"/>
                </a:lnTo>
                <a:lnTo>
                  <a:pt x="1790654" y="2247900"/>
                </a:lnTo>
                <a:lnTo>
                  <a:pt x="1870135" y="2247900"/>
                </a:lnTo>
                <a:lnTo>
                  <a:pt x="1872349" y="2235200"/>
                </a:lnTo>
                <a:close/>
              </a:path>
              <a:path w="2426970" h="2260600">
                <a:moveTo>
                  <a:pt x="1932920" y="2235200"/>
                </a:moveTo>
                <a:lnTo>
                  <a:pt x="1890430" y="2235200"/>
                </a:lnTo>
                <a:lnTo>
                  <a:pt x="1892307" y="2247900"/>
                </a:lnTo>
                <a:lnTo>
                  <a:pt x="1932377" y="2247900"/>
                </a:lnTo>
                <a:lnTo>
                  <a:pt x="1932920" y="2235200"/>
                </a:lnTo>
                <a:close/>
              </a:path>
              <a:path w="2426970" h="2260600">
                <a:moveTo>
                  <a:pt x="2291262" y="2235200"/>
                </a:moveTo>
                <a:lnTo>
                  <a:pt x="2144875" y="2235200"/>
                </a:lnTo>
                <a:lnTo>
                  <a:pt x="2150741" y="2247900"/>
                </a:lnTo>
                <a:lnTo>
                  <a:pt x="2289991" y="2247900"/>
                </a:lnTo>
                <a:lnTo>
                  <a:pt x="2291262" y="2235200"/>
                </a:lnTo>
                <a:close/>
              </a:path>
              <a:path w="2426970" h="2260600">
                <a:moveTo>
                  <a:pt x="2395028" y="2235200"/>
                </a:moveTo>
                <a:lnTo>
                  <a:pt x="2292611" y="2235200"/>
                </a:lnTo>
                <a:lnTo>
                  <a:pt x="2301706" y="2247900"/>
                </a:lnTo>
                <a:lnTo>
                  <a:pt x="2400653" y="2247900"/>
                </a:lnTo>
                <a:lnTo>
                  <a:pt x="2395028" y="2235200"/>
                </a:lnTo>
                <a:close/>
              </a:path>
              <a:path w="2426970" h="2260600">
                <a:moveTo>
                  <a:pt x="2407537" y="2235200"/>
                </a:moveTo>
                <a:lnTo>
                  <a:pt x="2396639" y="2235200"/>
                </a:lnTo>
                <a:lnTo>
                  <a:pt x="2402337" y="2247900"/>
                </a:lnTo>
                <a:lnTo>
                  <a:pt x="2411038" y="2247900"/>
                </a:lnTo>
                <a:lnTo>
                  <a:pt x="2407537" y="2235200"/>
                </a:lnTo>
                <a:close/>
              </a:path>
              <a:path w="2426970" h="2260600">
                <a:moveTo>
                  <a:pt x="1126317" y="2222500"/>
                </a:moveTo>
                <a:lnTo>
                  <a:pt x="1121327" y="2222500"/>
                </a:lnTo>
                <a:lnTo>
                  <a:pt x="1123222" y="2235200"/>
                </a:lnTo>
                <a:lnTo>
                  <a:pt x="1122448" y="2235200"/>
                </a:lnTo>
                <a:lnTo>
                  <a:pt x="1122066" y="2243711"/>
                </a:lnTo>
                <a:lnTo>
                  <a:pt x="1124134" y="2235200"/>
                </a:lnTo>
                <a:lnTo>
                  <a:pt x="1126317" y="2222500"/>
                </a:lnTo>
                <a:close/>
              </a:path>
              <a:path w="2426970" h="2260600">
                <a:moveTo>
                  <a:pt x="622813" y="2222500"/>
                </a:moveTo>
                <a:lnTo>
                  <a:pt x="618891" y="2222500"/>
                </a:lnTo>
                <a:lnTo>
                  <a:pt x="614015" y="2235200"/>
                </a:lnTo>
                <a:lnTo>
                  <a:pt x="613450" y="2239520"/>
                </a:lnTo>
                <a:lnTo>
                  <a:pt x="616815" y="2235200"/>
                </a:lnTo>
                <a:lnTo>
                  <a:pt x="622813" y="2222500"/>
                </a:lnTo>
                <a:close/>
              </a:path>
              <a:path w="2426970" h="2260600">
                <a:moveTo>
                  <a:pt x="1377892" y="2222500"/>
                </a:moveTo>
                <a:lnTo>
                  <a:pt x="1374363" y="2222500"/>
                </a:lnTo>
                <a:lnTo>
                  <a:pt x="1379865" y="2235200"/>
                </a:lnTo>
                <a:lnTo>
                  <a:pt x="1379888" y="2235844"/>
                </a:lnTo>
                <a:lnTo>
                  <a:pt x="1379817" y="2234416"/>
                </a:lnTo>
                <a:lnTo>
                  <a:pt x="1377892" y="2222500"/>
                </a:lnTo>
                <a:close/>
              </a:path>
              <a:path w="2426970" h="2260600">
                <a:moveTo>
                  <a:pt x="76926" y="2222500"/>
                </a:moveTo>
                <a:lnTo>
                  <a:pt x="56311" y="2222500"/>
                </a:lnTo>
                <a:lnTo>
                  <a:pt x="42481" y="2235200"/>
                </a:lnTo>
                <a:lnTo>
                  <a:pt x="76367" y="2235200"/>
                </a:lnTo>
                <a:lnTo>
                  <a:pt x="76926" y="2222500"/>
                </a:lnTo>
                <a:close/>
              </a:path>
              <a:path w="2426970" h="2260600">
                <a:moveTo>
                  <a:pt x="115019" y="2222500"/>
                </a:moveTo>
                <a:lnTo>
                  <a:pt x="88860" y="2222500"/>
                </a:lnTo>
                <a:lnTo>
                  <a:pt x="76367" y="2235200"/>
                </a:lnTo>
                <a:lnTo>
                  <a:pt x="109646" y="2235200"/>
                </a:lnTo>
                <a:lnTo>
                  <a:pt x="115019" y="2222500"/>
                </a:lnTo>
                <a:close/>
              </a:path>
              <a:path w="2426970" h="2260600">
                <a:moveTo>
                  <a:pt x="127996" y="2222500"/>
                </a:moveTo>
                <a:lnTo>
                  <a:pt x="121935" y="2222500"/>
                </a:lnTo>
                <a:lnTo>
                  <a:pt x="111672" y="2235200"/>
                </a:lnTo>
                <a:lnTo>
                  <a:pt x="120248" y="2235200"/>
                </a:lnTo>
                <a:lnTo>
                  <a:pt x="127996" y="2222500"/>
                </a:lnTo>
                <a:close/>
              </a:path>
              <a:path w="2426970" h="2260600">
                <a:moveTo>
                  <a:pt x="155582" y="2222500"/>
                </a:moveTo>
                <a:lnTo>
                  <a:pt x="139061" y="2222500"/>
                </a:lnTo>
                <a:lnTo>
                  <a:pt x="130152" y="2235200"/>
                </a:lnTo>
                <a:lnTo>
                  <a:pt x="157172" y="2235200"/>
                </a:lnTo>
                <a:lnTo>
                  <a:pt x="155582" y="2222500"/>
                </a:lnTo>
                <a:close/>
              </a:path>
              <a:path w="2426970" h="2260600">
                <a:moveTo>
                  <a:pt x="207722" y="2222500"/>
                </a:moveTo>
                <a:lnTo>
                  <a:pt x="165882" y="2222500"/>
                </a:lnTo>
                <a:lnTo>
                  <a:pt x="165889" y="2235200"/>
                </a:lnTo>
                <a:lnTo>
                  <a:pt x="200540" y="2235200"/>
                </a:lnTo>
                <a:lnTo>
                  <a:pt x="207722" y="2222500"/>
                </a:lnTo>
                <a:close/>
              </a:path>
              <a:path w="2426970" h="2260600">
                <a:moveTo>
                  <a:pt x="234476" y="2222500"/>
                </a:moveTo>
                <a:lnTo>
                  <a:pt x="219654" y="2222500"/>
                </a:lnTo>
                <a:lnTo>
                  <a:pt x="210165" y="2235200"/>
                </a:lnTo>
                <a:lnTo>
                  <a:pt x="231513" y="2235200"/>
                </a:lnTo>
                <a:lnTo>
                  <a:pt x="234476" y="2222500"/>
                </a:lnTo>
                <a:close/>
              </a:path>
              <a:path w="2426970" h="2260600">
                <a:moveTo>
                  <a:pt x="268320" y="2222500"/>
                </a:moveTo>
                <a:lnTo>
                  <a:pt x="249306" y="2222500"/>
                </a:lnTo>
                <a:lnTo>
                  <a:pt x="243403" y="2235200"/>
                </a:lnTo>
                <a:lnTo>
                  <a:pt x="259664" y="2235200"/>
                </a:lnTo>
                <a:lnTo>
                  <a:pt x="268320" y="2222500"/>
                </a:lnTo>
                <a:close/>
              </a:path>
              <a:path w="2426970" h="2260600">
                <a:moveTo>
                  <a:pt x="295984" y="2222500"/>
                </a:moveTo>
                <a:lnTo>
                  <a:pt x="272630" y="2222500"/>
                </a:lnTo>
                <a:lnTo>
                  <a:pt x="268262" y="2235200"/>
                </a:lnTo>
                <a:lnTo>
                  <a:pt x="286877" y="2235200"/>
                </a:lnTo>
                <a:lnTo>
                  <a:pt x="295984" y="2222500"/>
                </a:lnTo>
                <a:close/>
              </a:path>
              <a:path w="2426970" h="2260600">
                <a:moveTo>
                  <a:pt x="314653" y="2222500"/>
                </a:moveTo>
                <a:lnTo>
                  <a:pt x="297823" y="2222500"/>
                </a:lnTo>
                <a:lnTo>
                  <a:pt x="295222" y="2235200"/>
                </a:lnTo>
                <a:lnTo>
                  <a:pt x="313522" y="2235200"/>
                </a:lnTo>
                <a:lnTo>
                  <a:pt x="314653" y="2222500"/>
                </a:lnTo>
                <a:close/>
              </a:path>
              <a:path w="2426970" h="2260600">
                <a:moveTo>
                  <a:pt x="336712" y="2222500"/>
                </a:moveTo>
                <a:lnTo>
                  <a:pt x="325076" y="2222500"/>
                </a:lnTo>
                <a:lnTo>
                  <a:pt x="317806" y="2235200"/>
                </a:lnTo>
                <a:lnTo>
                  <a:pt x="339708" y="2235200"/>
                </a:lnTo>
                <a:lnTo>
                  <a:pt x="336712" y="2222500"/>
                </a:lnTo>
                <a:close/>
              </a:path>
              <a:path w="2426970" h="2260600">
                <a:moveTo>
                  <a:pt x="364790" y="2222500"/>
                </a:moveTo>
                <a:lnTo>
                  <a:pt x="348333" y="2222500"/>
                </a:lnTo>
                <a:lnTo>
                  <a:pt x="341503" y="2235200"/>
                </a:lnTo>
                <a:lnTo>
                  <a:pt x="360367" y="2235200"/>
                </a:lnTo>
                <a:lnTo>
                  <a:pt x="364790" y="2222500"/>
                </a:lnTo>
                <a:close/>
              </a:path>
              <a:path w="2426970" h="2260600">
                <a:moveTo>
                  <a:pt x="398113" y="2222500"/>
                </a:moveTo>
                <a:lnTo>
                  <a:pt x="368707" y="2222500"/>
                </a:lnTo>
                <a:lnTo>
                  <a:pt x="362971" y="2235200"/>
                </a:lnTo>
                <a:lnTo>
                  <a:pt x="396891" y="2235200"/>
                </a:lnTo>
                <a:lnTo>
                  <a:pt x="398113" y="2222500"/>
                </a:lnTo>
                <a:close/>
              </a:path>
              <a:path w="2426970" h="2260600">
                <a:moveTo>
                  <a:pt x="441345" y="2222500"/>
                </a:moveTo>
                <a:lnTo>
                  <a:pt x="419605" y="2222500"/>
                </a:lnTo>
                <a:lnTo>
                  <a:pt x="408232" y="2235200"/>
                </a:lnTo>
                <a:lnTo>
                  <a:pt x="441228" y="2235200"/>
                </a:lnTo>
                <a:lnTo>
                  <a:pt x="441632" y="2234416"/>
                </a:lnTo>
                <a:lnTo>
                  <a:pt x="441345" y="2222500"/>
                </a:lnTo>
                <a:close/>
              </a:path>
              <a:path w="2426970" h="2260600">
                <a:moveTo>
                  <a:pt x="441632" y="2234416"/>
                </a:moveTo>
                <a:lnTo>
                  <a:pt x="441228" y="2235200"/>
                </a:lnTo>
                <a:lnTo>
                  <a:pt x="441651" y="2235200"/>
                </a:lnTo>
                <a:lnTo>
                  <a:pt x="441632" y="2234416"/>
                </a:lnTo>
                <a:close/>
              </a:path>
              <a:path w="2426970" h="2260600">
                <a:moveTo>
                  <a:pt x="471044" y="2222500"/>
                </a:moveTo>
                <a:lnTo>
                  <a:pt x="447779" y="2222500"/>
                </a:lnTo>
                <a:lnTo>
                  <a:pt x="441632" y="2234416"/>
                </a:lnTo>
                <a:lnTo>
                  <a:pt x="441651" y="2235200"/>
                </a:lnTo>
                <a:lnTo>
                  <a:pt x="477466" y="2235200"/>
                </a:lnTo>
                <a:lnTo>
                  <a:pt x="471044" y="2222500"/>
                </a:lnTo>
                <a:close/>
              </a:path>
              <a:path w="2426970" h="2260600">
                <a:moveTo>
                  <a:pt x="523276" y="2222500"/>
                </a:moveTo>
                <a:lnTo>
                  <a:pt x="484347" y="2222500"/>
                </a:lnTo>
                <a:lnTo>
                  <a:pt x="481665" y="2235200"/>
                </a:lnTo>
                <a:lnTo>
                  <a:pt x="519981" y="2235200"/>
                </a:lnTo>
                <a:lnTo>
                  <a:pt x="523276" y="2222500"/>
                </a:lnTo>
                <a:close/>
              </a:path>
              <a:path w="2426970" h="2260600">
                <a:moveTo>
                  <a:pt x="555103" y="2222500"/>
                </a:moveTo>
                <a:lnTo>
                  <a:pt x="525418" y="2222500"/>
                </a:lnTo>
                <a:lnTo>
                  <a:pt x="529835" y="2235200"/>
                </a:lnTo>
                <a:lnTo>
                  <a:pt x="554788" y="2235200"/>
                </a:lnTo>
                <a:lnTo>
                  <a:pt x="555103" y="2222500"/>
                </a:lnTo>
                <a:close/>
              </a:path>
              <a:path w="2426970" h="2260600">
                <a:moveTo>
                  <a:pt x="594578" y="2222500"/>
                </a:moveTo>
                <a:lnTo>
                  <a:pt x="574711" y="2222500"/>
                </a:lnTo>
                <a:lnTo>
                  <a:pt x="571968" y="2235200"/>
                </a:lnTo>
                <a:lnTo>
                  <a:pt x="591315" y="2235200"/>
                </a:lnTo>
                <a:lnTo>
                  <a:pt x="594578" y="2222500"/>
                </a:lnTo>
                <a:close/>
              </a:path>
              <a:path w="2426970" h="2260600">
                <a:moveTo>
                  <a:pt x="660363" y="2222500"/>
                </a:moveTo>
                <a:lnTo>
                  <a:pt x="642992" y="2222500"/>
                </a:lnTo>
                <a:lnTo>
                  <a:pt x="635378" y="2235200"/>
                </a:lnTo>
                <a:lnTo>
                  <a:pt x="664137" y="2235200"/>
                </a:lnTo>
                <a:lnTo>
                  <a:pt x="660363" y="2222500"/>
                </a:lnTo>
                <a:close/>
              </a:path>
              <a:path w="2426970" h="2260600">
                <a:moveTo>
                  <a:pt x="710722" y="2222500"/>
                </a:moveTo>
                <a:lnTo>
                  <a:pt x="669246" y="2222500"/>
                </a:lnTo>
                <a:lnTo>
                  <a:pt x="672571" y="2235200"/>
                </a:lnTo>
                <a:lnTo>
                  <a:pt x="707506" y="2235200"/>
                </a:lnTo>
                <a:lnTo>
                  <a:pt x="710722" y="2222500"/>
                </a:lnTo>
                <a:close/>
              </a:path>
              <a:path w="2426970" h="2260600">
                <a:moveTo>
                  <a:pt x="737072" y="2222500"/>
                </a:moveTo>
                <a:lnTo>
                  <a:pt x="723140" y="2222500"/>
                </a:lnTo>
                <a:lnTo>
                  <a:pt x="715391" y="2235200"/>
                </a:lnTo>
                <a:lnTo>
                  <a:pt x="737306" y="2235200"/>
                </a:lnTo>
                <a:lnTo>
                  <a:pt x="737072" y="2222500"/>
                </a:lnTo>
                <a:close/>
              </a:path>
              <a:path w="2426970" h="2260600">
                <a:moveTo>
                  <a:pt x="772088" y="2222500"/>
                </a:moveTo>
                <a:lnTo>
                  <a:pt x="750647" y="2222500"/>
                </a:lnTo>
                <a:lnTo>
                  <a:pt x="749316" y="2235200"/>
                </a:lnTo>
                <a:lnTo>
                  <a:pt x="766751" y="2235200"/>
                </a:lnTo>
                <a:lnTo>
                  <a:pt x="772088" y="2222500"/>
                </a:lnTo>
                <a:close/>
              </a:path>
              <a:path w="2426970" h="2260600">
                <a:moveTo>
                  <a:pt x="796922" y="2222500"/>
                </a:moveTo>
                <a:lnTo>
                  <a:pt x="777775" y="2222500"/>
                </a:lnTo>
                <a:lnTo>
                  <a:pt x="775550" y="2235200"/>
                </a:lnTo>
                <a:lnTo>
                  <a:pt x="793398" y="2235200"/>
                </a:lnTo>
                <a:lnTo>
                  <a:pt x="796922" y="2222500"/>
                </a:lnTo>
                <a:close/>
              </a:path>
              <a:path w="2426970" h="2260600">
                <a:moveTo>
                  <a:pt x="822708" y="2222500"/>
                </a:moveTo>
                <a:lnTo>
                  <a:pt x="800742" y="2222500"/>
                </a:lnTo>
                <a:lnTo>
                  <a:pt x="801621" y="2235200"/>
                </a:lnTo>
                <a:lnTo>
                  <a:pt x="814487" y="2235200"/>
                </a:lnTo>
                <a:lnTo>
                  <a:pt x="822708" y="2222500"/>
                </a:lnTo>
                <a:close/>
              </a:path>
              <a:path w="2426970" h="2260600">
                <a:moveTo>
                  <a:pt x="841209" y="2222500"/>
                </a:moveTo>
                <a:lnTo>
                  <a:pt x="831994" y="2222500"/>
                </a:lnTo>
                <a:lnTo>
                  <a:pt x="823314" y="2235200"/>
                </a:lnTo>
                <a:lnTo>
                  <a:pt x="845055" y="2235200"/>
                </a:lnTo>
                <a:lnTo>
                  <a:pt x="841209" y="2222500"/>
                </a:lnTo>
                <a:close/>
              </a:path>
              <a:path w="2426970" h="2260600">
                <a:moveTo>
                  <a:pt x="869571" y="2222500"/>
                </a:moveTo>
                <a:lnTo>
                  <a:pt x="851536" y="2222500"/>
                </a:lnTo>
                <a:lnTo>
                  <a:pt x="847375" y="2235200"/>
                </a:lnTo>
                <a:lnTo>
                  <a:pt x="866280" y="2235200"/>
                </a:lnTo>
                <a:lnTo>
                  <a:pt x="869571" y="2222500"/>
                </a:lnTo>
                <a:close/>
              </a:path>
              <a:path w="2426970" h="2260600">
                <a:moveTo>
                  <a:pt x="932722" y="2222500"/>
                </a:moveTo>
                <a:lnTo>
                  <a:pt x="902204" y="2222500"/>
                </a:lnTo>
                <a:lnTo>
                  <a:pt x="890631" y="2235200"/>
                </a:lnTo>
                <a:lnTo>
                  <a:pt x="935625" y="2235200"/>
                </a:lnTo>
                <a:lnTo>
                  <a:pt x="932722" y="2222500"/>
                </a:lnTo>
                <a:close/>
              </a:path>
              <a:path w="2426970" h="2260600">
                <a:moveTo>
                  <a:pt x="959472" y="2222500"/>
                </a:moveTo>
                <a:lnTo>
                  <a:pt x="944145" y="2222500"/>
                </a:lnTo>
                <a:lnTo>
                  <a:pt x="938871" y="2235200"/>
                </a:lnTo>
                <a:lnTo>
                  <a:pt x="966442" y="2235200"/>
                </a:lnTo>
                <a:lnTo>
                  <a:pt x="959472" y="2222500"/>
                </a:lnTo>
                <a:close/>
              </a:path>
              <a:path w="2426970" h="2260600">
                <a:moveTo>
                  <a:pt x="976071" y="2222500"/>
                </a:moveTo>
                <a:lnTo>
                  <a:pt x="974422" y="2235200"/>
                </a:lnTo>
                <a:lnTo>
                  <a:pt x="989299" y="2235200"/>
                </a:lnTo>
                <a:lnTo>
                  <a:pt x="976071" y="2222500"/>
                </a:lnTo>
                <a:close/>
              </a:path>
              <a:path w="2426970" h="2260600">
                <a:moveTo>
                  <a:pt x="1014286" y="2222500"/>
                </a:moveTo>
                <a:lnTo>
                  <a:pt x="989857" y="2222500"/>
                </a:lnTo>
                <a:lnTo>
                  <a:pt x="989299" y="2235200"/>
                </a:lnTo>
                <a:lnTo>
                  <a:pt x="1016902" y="2235200"/>
                </a:lnTo>
                <a:lnTo>
                  <a:pt x="1014286" y="2222500"/>
                </a:lnTo>
                <a:close/>
              </a:path>
              <a:path w="2426970" h="2260600">
                <a:moveTo>
                  <a:pt x="1051143" y="2222500"/>
                </a:moveTo>
                <a:lnTo>
                  <a:pt x="1023528" y="2222500"/>
                </a:lnTo>
                <a:lnTo>
                  <a:pt x="1016902" y="2235200"/>
                </a:lnTo>
                <a:lnTo>
                  <a:pt x="1048527" y="2235200"/>
                </a:lnTo>
                <a:lnTo>
                  <a:pt x="1051143" y="2222500"/>
                </a:lnTo>
                <a:close/>
              </a:path>
              <a:path w="2426970" h="2260600">
                <a:moveTo>
                  <a:pt x="1084869" y="2222500"/>
                </a:moveTo>
                <a:lnTo>
                  <a:pt x="1064253" y="2222500"/>
                </a:lnTo>
                <a:lnTo>
                  <a:pt x="1057544" y="2235200"/>
                </a:lnTo>
                <a:lnTo>
                  <a:pt x="1089893" y="2235200"/>
                </a:lnTo>
                <a:lnTo>
                  <a:pt x="1084869" y="2222500"/>
                </a:lnTo>
                <a:close/>
              </a:path>
              <a:path w="2426970" h="2260600">
                <a:moveTo>
                  <a:pt x="1121327" y="2222500"/>
                </a:moveTo>
                <a:lnTo>
                  <a:pt x="1095265" y="2222500"/>
                </a:lnTo>
                <a:lnTo>
                  <a:pt x="1089893" y="2235200"/>
                </a:lnTo>
                <a:lnTo>
                  <a:pt x="1123222" y="2235200"/>
                </a:lnTo>
                <a:lnTo>
                  <a:pt x="1121327" y="2222500"/>
                </a:lnTo>
                <a:close/>
              </a:path>
              <a:path w="2426970" h="2260600">
                <a:moveTo>
                  <a:pt x="1193131" y="2222500"/>
                </a:moveTo>
                <a:lnTo>
                  <a:pt x="1172225" y="2222500"/>
                </a:lnTo>
                <a:lnTo>
                  <a:pt x="1169638" y="2235200"/>
                </a:lnTo>
                <a:lnTo>
                  <a:pt x="1200683" y="2235200"/>
                </a:lnTo>
                <a:lnTo>
                  <a:pt x="1193131" y="2222500"/>
                </a:lnTo>
                <a:close/>
              </a:path>
              <a:path w="2426970" h="2260600">
                <a:moveTo>
                  <a:pt x="1228088" y="2222500"/>
                </a:moveTo>
                <a:lnTo>
                  <a:pt x="1203284" y="2222500"/>
                </a:lnTo>
                <a:lnTo>
                  <a:pt x="1203467" y="2235200"/>
                </a:lnTo>
                <a:lnTo>
                  <a:pt x="1237268" y="2235200"/>
                </a:lnTo>
                <a:lnTo>
                  <a:pt x="1228088" y="2222500"/>
                </a:lnTo>
                <a:close/>
              </a:path>
              <a:path w="2426970" h="2260600">
                <a:moveTo>
                  <a:pt x="1276217" y="2222500"/>
                </a:moveTo>
                <a:lnTo>
                  <a:pt x="1237608" y="2222500"/>
                </a:lnTo>
                <a:lnTo>
                  <a:pt x="1241466" y="2235200"/>
                </a:lnTo>
                <a:lnTo>
                  <a:pt x="1281002" y="2235200"/>
                </a:lnTo>
                <a:lnTo>
                  <a:pt x="1276217" y="2222500"/>
                </a:lnTo>
                <a:close/>
              </a:path>
              <a:path w="2426970" h="2260600">
                <a:moveTo>
                  <a:pt x="1310544" y="2222500"/>
                </a:moveTo>
                <a:lnTo>
                  <a:pt x="1280474" y="2222500"/>
                </a:lnTo>
                <a:lnTo>
                  <a:pt x="1289253" y="2235200"/>
                </a:lnTo>
                <a:lnTo>
                  <a:pt x="1316257" y="2235200"/>
                </a:lnTo>
                <a:lnTo>
                  <a:pt x="1310544" y="2222500"/>
                </a:lnTo>
                <a:close/>
              </a:path>
              <a:path w="2426970" h="2260600">
                <a:moveTo>
                  <a:pt x="1348802" y="2222500"/>
                </a:moveTo>
                <a:lnTo>
                  <a:pt x="1331756" y="2222500"/>
                </a:lnTo>
                <a:lnTo>
                  <a:pt x="1329782" y="2235200"/>
                </a:lnTo>
                <a:lnTo>
                  <a:pt x="1349514" y="2235200"/>
                </a:lnTo>
                <a:lnTo>
                  <a:pt x="1348802" y="2222500"/>
                </a:lnTo>
                <a:close/>
              </a:path>
              <a:path w="2426970" h="2260600">
                <a:moveTo>
                  <a:pt x="1374363" y="2222500"/>
                </a:moveTo>
                <a:lnTo>
                  <a:pt x="1353560" y="2222500"/>
                </a:lnTo>
                <a:lnTo>
                  <a:pt x="1349514" y="2235200"/>
                </a:lnTo>
                <a:lnTo>
                  <a:pt x="1379865" y="2235200"/>
                </a:lnTo>
                <a:lnTo>
                  <a:pt x="1374363" y="2222500"/>
                </a:lnTo>
                <a:close/>
              </a:path>
              <a:path w="2426970" h="2260600">
                <a:moveTo>
                  <a:pt x="1417533" y="2222500"/>
                </a:moveTo>
                <a:lnTo>
                  <a:pt x="1398888" y="2222500"/>
                </a:lnTo>
                <a:lnTo>
                  <a:pt x="1393216" y="2235200"/>
                </a:lnTo>
                <a:lnTo>
                  <a:pt x="1424585" y="2235200"/>
                </a:lnTo>
                <a:lnTo>
                  <a:pt x="1417533" y="2222500"/>
                </a:lnTo>
                <a:close/>
              </a:path>
              <a:path w="2426970" h="2260600">
                <a:moveTo>
                  <a:pt x="1465223" y="2222500"/>
                </a:moveTo>
                <a:lnTo>
                  <a:pt x="1429463" y="2222500"/>
                </a:lnTo>
                <a:lnTo>
                  <a:pt x="1429775" y="2235200"/>
                </a:lnTo>
                <a:lnTo>
                  <a:pt x="1467953" y="2235200"/>
                </a:lnTo>
                <a:lnTo>
                  <a:pt x="1465223" y="2222500"/>
                </a:lnTo>
                <a:close/>
              </a:path>
              <a:path w="2426970" h="2260600">
                <a:moveTo>
                  <a:pt x="1490966" y="2222500"/>
                </a:moveTo>
                <a:lnTo>
                  <a:pt x="1478368" y="2222500"/>
                </a:lnTo>
                <a:lnTo>
                  <a:pt x="1473229" y="2235200"/>
                </a:lnTo>
                <a:lnTo>
                  <a:pt x="1495992" y="2235200"/>
                </a:lnTo>
                <a:lnTo>
                  <a:pt x="1490966" y="2222500"/>
                </a:lnTo>
                <a:close/>
              </a:path>
              <a:path w="2426970" h="2260600">
                <a:moveTo>
                  <a:pt x="1527742" y="2222500"/>
                </a:moveTo>
                <a:lnTo>
                  <a:pt x="1502660" y="2222500"/>
                </a:lnTo>
                <a:lnTo>
                  <a:pt x="1508185" y="2235200"/>
                </a:lnTo>
                <a:lnTo>
                  <a:pt x="1527380" y="2235200"/>
                </a:lnTo>
                <a:lnTo>
                  <a:pt x="1527742" y="2222500"/>
                </a:lnTo>
                <a:close/>
              </a:path>
              <a:path w="2426970" h="2260600">
                <a:moveTo>
                  <a:pt x="1548326" y="2222500"/>
                </a:moveTo>
                <a:lnTo>
                  <a:pt x="1535492" y="2222500"/>
                </a:lnTo>
                <a:lnTo>
                  <a:pt x="1536484" y="2235200"/>
                </a:lnTo>
                <a:lnTo>
                  <a:pt x="1553178" y="2235200"/>
                </a:lnTo>
                <a:lnTo>
                  <a:pt x="1548326" y="2222500"/>
                </a:lnTo>
                <a:close/>
              </a:path>
              <a:path w="2426970" h="2260600">
                <a:moveTo>
                  <a:pt x="1578180" y="2222500"/>
                </a:moveTo>
                <a:lnTo>
                  <a:pt x="1555122" y="2222500"/>
                </a:lnTo>
                <a:lnTo>
                  <a:pt x="1561218" y="2235200"/>
                </a:lnTo>
                <a:lnTo>
                  <a:pt x="1575542" y="2235200"/>
                </a:lnTo>
                <a:lnTo>
                  <a:pt x="1578180" y="2222500"/>
                </a:lnTo>
                <a:close/>
              </a:path>
              <a:path w="2426970" h="2260600">
                <a:moveTo>
                  <a:pt x="1597955" y="2222500"/>
                </a:moveTo>
                <a:lnTo>
                  <a:pt x="1587465" y="2222500"/>
                </a:lnTo>
                <a:lnTo>
                  <a:pt x="1581577" y="2235200"/>
                </a:lnTo>
                <a:lnTo>
                  <a:pt x="1603075" y="2235200"/>
                </a:lnTo>
                <a:lnTo>
                  <a:pt x="1597955" y="2222500"/>
                </a:lnTo>
                <a:close/>
              </a:path>
              <a:path w="2426970" h="2260600">
                <a:moveTo>
                  <a:pt x="1626743" y="2222500"/>
                </a:moveTo>
                <a:lnTo>
                  <a:pt x="1606340" y="2222500"/>
                </a:lnTo>
                <a:lnTo>
                  <a:pt x="1606185" y="2235200"/>
                </a:lnTo>
                <a:lnTo>
                  <a:pt x="1625150" y="2235200"/>
                </a:lnTo>
                <a:lnTo>
                  <a:pt x="1626743" y="2222500"/>
                </a:lnTo>
                <a:close/>
              </a:path>
              <a:path w="2426970" h="2260600">
                <a:moveTo>
                  <a:pt x="1689468" y="2222500"/>
                </a:moveTo>
                <a:lnTo>
                  <a:pt x="1661147" y="2222500"/>
                </a:lnTo>
                <a:lnTo>
                  <a:pt x="1657948" y="2235200"/>
                </a:lnTo>
                <a:lnTo>
                  <a:pt x="1694252" y="2235200"/>
                </a:lnTo>
                <a:lnTo>
                  <a:pt x="1689468" y="2222500"/>
                </a:lnTo>
                <a:close/>
              </a:path>
              <a:path w="2426970" h="2260600">
                <a:moveTo>
                  <a:pt x="1716946" y="2222500"/>
                </a:moveTo>
                <a:lnTo>
                  <a:pt x="1700891" y="2222500"/>
                </a:lnTo>
                <a:lnTo>
                  <a:pt x="1698227" y="2235200"/>
                </a:lnTo>
                <a:lnTo>
                  <a:pt x="1726585" y="2235200"/>
                </a:lnTo>
                <a:lnTo>
                  <a:pt x="1716946" y="2222500"/>
                </a:lnTo>
                <a:close/>
              </a:path>
              <a:path w="2426970" h="2260600">
                <a:moveTo>
                  <a:pt x="1733544" y="2222500"/>
                </a:moveTo>
                <a:lnTo>
                  <a:pt x="1734202" y="2235200"/>
                </a:lnTo>
                <a:lnTo>
                  <a:pt x="1749444" y="2235200"/>
                </a:lnTo>
                <a:lnTo>
                  <a:pt x="1733544" y="2222500"/>
                </a:lnTo>
                <a:close/>
              </a:path>
              <a:path w="2426970" h="2260600">
                <a:moveTo>
                  <a:pt x="1766055" y="2222500"/>
                </a:moveTo>
                <a:lnTo>
                  <a:pt x="1743143" y="2222500"/>
                </a:lnTo>
                <a:lnTo>
                  <a:pt x="1749444" y="2235200"/>
                </a:lnTo>
                <a:lnTo>
                  <a:pt x="1775165" y="2235200"/>
                </a:lnTo>
                <a:lnTo>
                  <a:pt x="1766055" y="2222500"/>
                </a:lnTo>
                <a:close/>
              </a:path>
              <a:path w="2426970" h="2260600">
                <a:moveTo>
                  <a:pt x="1805583" y="2222500"/>
                </a:moveTo>
                <a:lnTo>
                  <a:pt x="1776754" y="2222500"/>
                </a:lnTo>
                <a:lnTo>
                  <a:pt x="1775165" y="2235200"/>
                </a:lnTo>
                <a:lnTo>
                  <a:pt x="1808670" y="2235200"/>
                </a:lnTo>
                <a:lnTo>
                  <a:pt x="1805583" y="2222500"/>
                </a:lnTo>
                <a:close/>
              </a:path>
              <a:path w="2426970" h="2260600">
                <a:moveTo>
                  <a:pt x="1840825" y="2222500"/>
                </a:moveTo>
                <a:lnTo>
                  <a:pt x="1820210" y="2222500"/>
                </a:lnTo>
                <a:lnTo>
                  <a:pt x="1818841" y="2235200"/>
                </a:lnTo>
                <a:lnTo>
                  <a:pt x="1850038" y="2235200"/>
                </a:lnTo>
                <a:lnTo>
                  <a:pt x="1840825" y="2222500"/>
                </a:lnTo>
                <a:close/>
              </a:path>
              <a:path w="2426970" h="2260600">
                <a:moveTo>
                  <a:pt x="1890069" y="2234830"/>
                </a:moveTo>
                <a:lnTo>
                  <a:pt x="1890095" y="2235200"/>
                </a:lnTo>
                <a:lnTo>
                  <a:pt x="1890430" y="2235200"/>
                </a:lnTo>
                <a:lnTo>
                  <a:pt x="1890069" y="2234830"/>
                </a:lnTo>
                <a:close/>
              </a:path>
              <a:path w="2426970" h="2260600">
                <a:moveTo>
                  <a:pt x="1922313" y="2222500"/>
                </a:moveTo>
                <a:lnTo>
                  <a:pt x="1902819" y="2222500"/>
                </a:lnTo>
                <a:lnTo>
                  <a:pt x="1898441" y="2235200"/>
                </a:lnTo>
                <a:lnTo>
                  <a:pt x="1931550" y="2235200"/>
                </a:lnTo>
                <a:lnTo>
                  <a:pt x="1922313" y="2222500"/>
                </a:lnTo>
                <a:close/>
              </a:path>
              <a:path w="2426970" h="2260600">
                <a:moveTo>
                  <a:pt x="1968223" y="2222500"/>
                </a:moveTo>
                <a:lnTo>
                  <a:pt x="1934334" y="2222500"/>
                </a:lnTo>
                <a:lnTo>
                  <a:pt x="1935969" y="2235200"/>
                </a:lnTo>
                <a:lnTo>
                  <a:pt x="1974918" y="2235200"/>
                </a:lnTo>
                <a:lnTo>
                  <a:pt x="1968223" y="2222500"/>
                </a:lnTo>
                <a:close/>
              </a:path>
              <a:path w="2426970" h="2260600">
                <a:moveTo>
                  <a:pt x="1993562" y="2222500"/>
                </a:moveTo>
                <a:lnTo>
                  <a:pt x="1981854" y="2222500"/>
                </a:lnTo>
                <a:lnTo>
                  <a:pt x="1978454" y="2235200"/>
                </a:lnTo>
                <a:lnTo>
                  <a:pt x="2001785" y="2235200"/>
                </a:lnTo>
                <a:lnTo>
                  <a:pt x="1993562" y="2222500"/>
                </a:lnTo>
                <a:close/>
              </a:path>
              <a:path w="2426970" h="2260600">
                <a:moveTo>
                  <a:pt x="2031512" y="2222500"/>
                </a:moveTo>
                <a:lnTo>
                  <a:pt x="2004001" y="2222500"/>
                </a:lnTo>
                <a:lnTo>
                  <a:pt x="2014099" y="2235200"/>
                </a:lnTo>
                <a:lnTo>
                  <a:pt x="2034466" y="2235200"/>
                </a:lnTo>
                <a:lnTo>
                  <a:pt x="2031512" y="2222500"/>
                </a:lnTo>
                <a:close/>
              </a:path>
              <a:path w="2426970" h="2260600">
                <a:moveTo>
                  <a:pt x="2049264" y="2222500"/>
                </a:moveTo>
                <a:lnTo>
                  <a:pt x="2040637" y="2222500"/>
                </a:lnTo>
                <a:lnTo>
                  <a:pt x="2043772" y="2235200"/>
                </a:lnTo>
                <a:lnTo>
                  <a:pt x="2059697" y="2235200"/>
                </a:lnTo>
                <a:lnTo>
                  <a:pt x="2049264" y="2222500"/>
                </a:lnTo>
                <a:close/>
              </a:path>
              <a:path w="2426970" h="2260600">
                <a:moveTo>
                  <a:pt x="2081828" y="2222500"/>
                </a:moveTo>
                <a:lnTo>
                  <a:pt x="2058041" y="2222500"/>
                </a:lnTo>
                <a:lnTo>
                  <a:pt x="2067617" y="2235200"/>
                </a:lnTo>
                <a:lnTo>
                  <a:pt x="2082911" y="2235200"/>
                </a:lnTo>
                <a:lnTo>
                  <a:pt x="2081828" y="2222500"/>
                </a:lnTo>
                <a:close/>
              </a:path>
              <a:path w="2426970" h="2260600">
                <a:moveTo>
                  <a:pt x="2102453" y="2222500"/>
                </a:moveTo>
                <a:lnTo>
                  <a:pt x="2091113" y="2222500"/>
                </a:lnTo>
                <a:lnTo>
                  <a:pt x="2087086" y="2235200"/>
                </a:lnTo>
                <a:lnTo>
                  <a:pt x="2108422" y="2235200"/>
                </a:lnTo>
                <a:lnTo>
                  <a:pt x="2102453" y="2222500"/>
                </a:lnTo>
                <a:close/>
              </a:path>
              <a:path w="2426970" h="2260600">
                <a:moveTo>
                  <a:pt x="2131522" y="2222500"/>
                </a:moveTo>
                <a:lnTo>
                  <a:pt x="2109542" y="2222500"/>
                </a:lnTo>
                <a:lnTo>
                  <a:pt x="2112058" y="2235200"/>
                </a:lnTo>
                <a:lnTo>
                  <a:pt x="2131063" y="2235200"/>
                </a:lnTo>
                <a:lnTo>
                  <a:pt x="2131522" y="2222500"/>
                </a:lnTo>
                <a:close/>
              </a:path>
              <a:path w="2426970" h="2260600">
                <a:moveTo>
                  <a:pt x="2193965" y="2222500"/>
                </a:moveTo>
                <a:lnTo>
                  <a:pt x="2164875" y="2222500"/>
                </a:lnTo>
                <a:lnTo>
                  <a:pt x="2164388" y="2235200"/>
                </a:lnTo>
                <a:lnTo>
                  <a:pt x="2200004" y="2235200"/>
                </a:lnTo>
                <a:lnTo>
                  <a:pt x="2193965" y="2222500"/>
                </a:lnTo>
                <a:close/>
              </a:path>
              <a:path w="2426970" h="2260600">
                <a:moveTo>
                  <a:pt x="2221928" y="2222500"/>
                </a:moveTo>
                <a:lnTo>
                  <a:pt x="2205389" y="2222500"/>
                </a:lnTo>
                <a:lnTo>
                  <a:pt x="2204463" y="2235200"/>
                </a:lnTo>
                <a:lnTo>
                  <a:pt x="2233348" y="2235200"/>
                </a:lnTo>
                <a:lnTo>
                  <a:pt x="2221928" y="2222500"/>
                </a:lnTo>
                <a:close/>
              </a:path>
              <a:path w="2426970" h="2260600">
                <a:moveTo>
                  <a:pt x="2238527" y="2222500"/>
                </a:moveTo>
                <a:lnTo>
                  <a:pt x="2240721" y="2235200"/>
                </a:lnTo>
                <a:lnTo>
                  <a:pt x="2256207" y="2235200"/>
                </a:lnTo>
                <a:lnTo>
                  <a:pt x="2238527" y="2222500"/>
                </a:lnTo>
                <a:close/>
              </a:path>
              <a:path w="2426970" h="2260600">
                <a:moveTo>
                  <a:pt x="2267235" y="2222500"/>
                </a:moveTo>
                <a:lnTo>
                  <a:pt x="2245334" y="2222500"/>
                </a:lnTo>
                <a:lnTo>
                  <a:pt x="2256207" y="2235200"/>
                </a:lnTo>
                <a:lnTo>
                  <a:pt x="2280674" y="2235200"/>
                </a:lnTo>
                <a:lnTo>
                  <a:pt x="2267235" y="2222500"/>
                </a:lnTo>
                <a:close/>
              </a:path>
              <a:path w="2426970" h="2260600">
                <a:moveTo>
                  <a:pt x="2308543" y="2222500"/>
                </a:moveTo>
                <a:lnTo>
                  <a:pt x="2278905" y="2222500"/>
                </a:lnTo>
                <a:lnTo>
                  <a:pt x="2280674" y="2235200"/>
                </a:lnTo>
                <a:lnTo>
                  <a:pt x="2315433" y="2235200"/>
                </a:lnTo>
                <a:lnTo>
                  <a:pt x="2308543" y="2222500"/>
                </a:lnTo>
                <a:close/>
              </a:path>
              <a:path w="2426970" h="2260600">
                <a:moveTo>
                  <a:pt x="2344797" y="2222500"/>
                </a:moveTo>
                <a:lnTo>
                  <a:pt x="2324182" y="2222500"/>
                </a:lnTo>
                <a:lnTo>
                  <a:pt x="2326373" y="2235200"/>
                </a:lnTo>
                <a:lnTo>
                  <a:pt x="2356799" y="2235200"/>
                </a:lnTo>
                <a:lnTo>
                  <a:pt x="2344797" y="2222500"/>
                </a:lnTo>
                <a:close/>
              </a:path>
              <a:path w="2426970" h="2260600">
                <a:moveTo>
                  <a:pt x="2381801" y="2222500"/>
                </a:moveTo>
                <a:lnTo>
                  <a:pt x="2353271" y="2222500"/>
                </a:lnTo>
                <a:lnTo>
                  <a:pt x="2356799" y="2235200"/>
                </a:lnTo>
                <a:lnTo>
                  <a:pt x="2389732" y="2235200"/>
                </a:lnTo>
                <a:lnTo>
                  <a:pt x="2381801" y="2222500"/>
                </a:lnTo>
                <a:close/>
              </a:path>
              <a:path w="2426970" h="2260600">
                <a:moveTo>
                  <a:pt x="2405888" y="2222500"/>
                </a:moveTo>
                <a:lnTo>
                  <a:pt x="2384192" y="2222500"/>
                </a:lnTo>
                <a:lnTo>
                  <a:pt x="2390002" y="2235200"/>
                </a:lnTo>
                <a:lnTo>
                  <a:pt x="2405888" y="2235200"/>
                </a:lnTo>
                <a:lnTo>
                  <a:pt x="2405888" y="2222500"/>
                </a:lnTo>
                <a:close/>
              </a:path>
              <a:path w="2426970" h="2260600">
                <a:moveTo>
                  <a:pt x="2417271" y="2209800"/>
                </a:moveTo>
                <a:lnTo>
                  <a:pt x="2390460" y="2209800"/>
                </a:lnTo>
                <a:lnTo>
                  <a:pt x="2393845" y="2222500"/>
                </a:lnTo>
                <a:lnTo>
                  <a:pt x="2405888" y="2222500"/>
                </a:lnTo>
                <a:lnTo>
                  <a:pt x="2414071" y="2235200"/>
                </a:lnTo>
                <a:lnTo>
                  <a:pt x="2420468" y="2235200"/>
                </a:lnTo>
                <a:lnTo>
                  <a:pt x="2419998" y="2222500"/>
                </a:lnTo>
                <a:lnTo>
                  <a:pt x="2417271" y="2209800"/>
                </a:lnTo>
                <a:close/>
              </a:path>
              <a:path w="2426970" h="2260600">
                <a:moveTo>
                  <a:pt x="1889206" y="2222500"/>
                </a:moveTo>
                <a:lnTo>
                  <a:pt x="1879603" y="2222500"/>
                </a:lnTo>
                <a:lnTo>
                  <a:pt x="1880329" y="2224870"/>
                </a:lnTo>
                <a:lnTo>
                  <a:pt x="1890069" y="2234830"/>
                </a:lnTo>
                <a:lnTo>
                  <a:pt x="1889206" y="2222500"/>
                </a:lnTo>
                <a:close/>
              </a:path>
              <a:path w="2426970" h="2260600">
                <a:moveTo>
                  <a:pt x="1879603" y="2222500"/>
                </a:moveTo>
                <a:lnTo>
                  <a:pt x="1878011" y="2222500"/>
                </a:lnTo>
                <a:lnTo>
                  <a:pt x="1880329" y="2224870"/>
                </a:lnTo>
                <a:lnTo>
                  <a:pt x="1879603" y="2222500"/>
                </a:lnTo>
                <a:close/>
              </a:path>
              <a:path w="2426970" h="2260600">
                <a:moveTo>
                  <a:pt x="46003" y="2197100"/>
                </a:moveTo>
                <a:lnTo>
                  <a:pt x="3575" y="2197100"/>
                </a:lnTo>
                <a:lnTo>
                  <a:pt x="0" y="2209800"/>
                </a:lnTo>
                <a:lnTo>
                  <a:pt x="5927" y="2222500"/>
                </a:lnTo>
                <a:lnTo>
                  <a:pt x="14112" y="2222500"/>
                </a:lnTo>
                <a:lnTo>
                  <a:pt x="16463" y="2209800"/>
                </a:lnTo>
                <a:lnTo>
                  <a:pt x="48260" y="2209800"/>
                </a:lnTo>
                <a:lnTo>
                  <a:pt x="46003" y="2197100"/>
                </a:lnTo>
                <a:close/>
              </a:path>
              <a:path w="2426970" h="2260600">
                <a:moveTo>
                  <a:pt x="638411" y="2209800"/>
                </a:moveTo>
                <a:lnTo>
                  <a:pt x="625017" y="2222500"/>
                </a:lnTo>
                <a:lnTo>
                  <a:pt x="634740" y="2222500"/>
                </a:lnTo>
                <a:lnTo>
                  <a:pt x="638411" y="2209800"/>
                </a:lnTo>
                <a:close/>
              </a:path>
              <a:path w="2426970" h="2260600">
                <a:moveTo>
                  <a:pt x="1003658" y="2209800"/>
                </a:moveTo>
                <a:lnTo>
                  <a:pt x="997564" y="2222500"/>
                </a:lnTo>
                <a:lnTo>
                  <a:pt x="1009001" y="2222500"/>
                </a:lnTo>
                <a:lnTo>
                  <a:pt x="1003658" y="2209800"/>
                </a:lnTo>
                <a:close/>
              </a:path>
              <a:path w="2426970" h="2260600">
                <a:moveTo>
                  <a:pt x="1387328" y="2209800"/>
                </a:moveTo>
                <a:lnTo>
                  <a:pt x="1377878" y="2222500"/>
                </a:lnTo>
                <a:lnTo>
                  <a:pt x="1386631" y="2222500"/>
                </a:lnTo>
                <a:lnTo>
                  <a:pt x="1387328" y="2209800"/>
                </a:lnTo>
                <a:close/>
              </a:path>
              <a:path w="2426970" h="2260600">
                <a:moveTo>
                  <a:pt x="1753182" y="2209800"/>
                </a:moveTo>
                <a:lnTo>
                  <a:pt x="1748605" y="2222500"/>
                </a:lnTo>
                <a:lnTo>
                  <a:pt x="1759678" y="2222500"/>
                </a:lnTo>
                <a:lnTo>
                  <a:pt x="1753182" y="2209800"/>
                </a:lnTo>
                <a:close/>
              </a:path>
              <a:path w="2426970" h="2260600">
                <a:moveTo>
                  <a:pt x="1886606" y="2209800"/>
                </a:moveTo>
                <a:lnTo>
                  <a:pt x="1879787" y="2222500"/>
                </a:lnTo>
                <a:lnTo>
                  <a:pt x="1887893" y="2222500"/>
                </a:lnTo>
                <a:lnTo>
                  <a:pt x="1886606" y="2209800"/>
                </a:lnTo>
                <a:close/>
              </a:path>
              <a:path w="2426970" h="2260600">
                <a:moveTo>
                  <a:pt x="2252865" y="2209800"/>
                </a:moveTo>
                <a:lnTo>
                  <a:pt x="2249299" y="2222500"/>
                </a:lnTo>
                <a:lnTo>
                  <a:pt x="2260130" y="2222500"/>
                </a:lnTo>
                <a:lnTo>
                  <a:pt x="2252865" y="2209800"/>
                </a:lnTo>
                <a:close/>
              </a:path>
              <a:path w="2426970" h="2260600">
                <a:moveTo>
                  <a:pt x="2383781" y="2209800"/>
                </a:moveTo>
                <a:lnTo>
                  <a:pt x="2375230" y="2209800"/>
                </a:lnTo>
                <a:lnTo>
                  <a:pt x="2379412" y="2222500"/>
                </a:lnTo>
                <a:lnTo>
                  <a:pt x="2389518" y="2222500"/>
                </a:lnTo>
                <a:lnTo>
                  <a:pt x="2383781" y="2209800"/>
                </a:lnTo>
                <a:close/>
              </a:path>
              <a:path w="2426970" h="2260600">
                <a:moveTo>
                  <a:pt x="2401465" y="2197100"/>
                </a:moveTo>
                <a:lnTo>
                  <a:pt x="2382464" y="2197100"/>
                </a:lnTo>
                <a:lnTo>
                  <a:pt x="2385474" y="2209800"/>
                </a:lnTo>
                <a:lnTo>
                  <a:pt x="2404852" y="2209800"/>
                </a:lnTo>
                <a:lnTo>
                  <a:pt x="2401465" y="2197100"/>
                </a:lnTo>
                <a:close/>
              </a:path>
              <a:path w="2426970" h="2260600">
                <a:moveTo>
                  <a:pt x="49954" y="2171700"/>
                </a:moveTo>
                <a:lnTo>
                  <a:pt x="14770" y="2171700"/>
                </a:lnTo>
                <a:lnTo>
                  <a:pt x="14112" y="2184400"/>
                </a:lnTo>
                <a:lnTo>
                  <a:pt x="11760" y="2184400"/>
                </a:lnTo>
                <a:lnTo>
                  <a:pt x="7056" y="2197100"/>
                </a:lnTo>
                <a:lnTo>
                  <a:pt x="38195" y="2197100"/>
                </a:lnTo>
                <a:lnTo>
                  <a:pt x="48260" y="2184400"/>
                </a:lnTo>
                <a:lnTo>
                  <a:pt x="49954" y="2171700"/>
                </a:lnTo>
                <a:close/>
              </a:path>
              <a:path w="2426970" h="2260600">
                <a:moveTo>
                  <a:pt x="2414071" y="2184400"/>
                </a:moveTo>
                <a:lnTo>
                  <a:pt x="2379171" y="2184400"/>
                </a:lnTo>
                <a:lnTo>
                  <a:pt x="2378795" y="2197100"/>
                </a:lnTo>
                <a:lnTo>
                  <a:pt x="2421881" y="2197100"/>
                </a:lnTo>
                <a:lnTo>
                  <a:pt x="2414071" y="2184400"/>
                </a:lnTo>
                <a:close/>
              </a:path>
              <a:path w="2426970" h="2260600">
                <a:moveTo>
                  <a:pt x="8843" y="2171700"/>
                </a:moveTo>
                <a:lnTo>
                  <a:pt x="3011" y="2171700"/>
                </a:lnTo>
                <a:lnTo>
                  <a:pt x="2352" y="2184400"/>
                </a:lnTo>
                <a:lnTo>
                  <a:pt x="8843" y="2171700"/>
                </a:lnTo>
                <a:close/>
              </a:path>
              <a:path w="2426970" h="2260600">
                <a:moveTo>
                  <a:pt x="2416895" y="2146300"/>
                </a:moveTo>
                <a:lnTo>
                  <a:pt x="2379201" y="2146300"/>
                </a:lnTo>
                <a:lnTo>
                  <a:pt x="2381051" y="2159000"/>
                </a:lnTo>
                <a:lnTo>
                  <a:pt x="2384157" y="2171700"/>
                </a:lnTo>
                <a:lnTo>
                  <a:pt x="2391871" y="2184400"/>
                </a:lnTo>
                <a:lnTo>
                  <a:pt x="2417616" y="2184400"/>
                </a:lnTo>
                <a:lnTo>
                  <a:pt x="2418529" y="2171700"/>
                </a:lnTo>
                <a:lnTo>
                  <a:pt x="2418789" y="2159000"/>
                </a:lnTo>
                <a:lnTo>
                  <a:pt x="2418212" y="2159000"/>
                </a:lnTo>
                <a:lnTo>
                  <a:pt x="2416895" y="2146300"/>
                </a:lnTo>
                <a:close/>
              </a:path>
              <a:path w="2426970" h="2260600">
                <a:moveTo>
                  <a:pt x="39416" y="2159000"/>
                </a:moveTo>
                <a:lnTo>
                  <a:pt x="1788" y="2159000"/>
                </a:lnTo>
                <a:lnTo>
                  <a:pt x="3575" y="2171700"/>
                </a:lnTo>
                <a:lnTo>
                  <a:pt x="35278" y="2171700"/>
                </a:lnTo>
                <a:lnTo>
                  <a:pt x="39416" y="2159000"/>
                </a:lnTo>
                <a:close/>
              </a:path>
              <a:path w="2426970" h="2260600">
                <a:moveTo>
                  <a:pt x="49389" y="2159000"/>
                </a:moveTo>
                <a:lnTo>
                  <a:pt x="45909" y="2159000"/>
                </a:lnTo>
                <a:lnTo>
                  <a:pt x="35278" y="2171700"/>
                </a:lnTo>
                <a:lnTo>
                  <a:pt x="51741" y="2171700"/>
                </a:lnTo>
                <a:lnTo>
                  <a:pt x="49389" y="2159000"/>
                </a:lnTo>
                <a:close/>
              </a:path>
              <a:path w="2426970" h="2260600">
                <a:moveTo>
                  <a:pt x="45250" y="2120900"/>
                </a:moveTo>
                <a:lnTo>
                  <a:pt x="15335" y="2120900"/>
                </a:lnTo>
                <a:lnTo>
                  <a:pt x="21167" y="2133600"/>
                </a:lnTo>
                <a:lnTo>
                  <a:pt x="20603" y="2133600"/>
                </a:lnTo>
                <a:lnTo>
                  <a:pt x="17122" y="2146300"/>
                </a:lnTo>
                <a:lnTo>
                  <a:pt x="14112" y="2146300"/>
                </a:lnTo>
                <a:lnTo>
                  <a:pt x="7056" y="2159000"/>
                </a:lnTo>
                <a:lnTo>
                  <a:pt x="32362" y="2159000"/>
                </a:lnTo>
                <a:lnTo>
                  <a:pt x="35278" y="2146300"/>
                </a:lnTo>
                <a:lnTo>
                  <a:pt x="39416" y="2133600"/>
                </a:lnTo>
                <a:lnTo>
                  <a:pt x="45250" y="2120900"/>
                </a:lnTo>
                <a:close/>
              </a:path>
              <a:path w="2426970" h="2260600">
                <a:moveTo>
                  <a:pt x="47602" y="2095500"/>
                </a:moveTo>
                <a:lnTo>
                  <a:pt x="20038" y="2095500"/>
                </a:lnTo>
                <a:lnTo>
                  <a:pt x="17028" y="2108200"/>
                </a:lnTo>
                <a:lnTo>
                  <a:pt x="2352" y="2120900"/>
                </a:lnTo>
                <a:lnTo>
                  <a:pt x="1223" y="2133600"/>
                </a:lnTo>
                <a:lnTo>
                  <a:pt x="1788" y="2146300"/>
                </a:lnTo>
                <a:lnTo>
                  <a:pt x="6492" y="2146300"/>
                </a:lnTo>
                <a:lnTo>
                  <a:pt x="7715" y="2133600"/>
                </a:lnTo>
                <a:lnTo>
                  <a:pt x="8843" y="2133600"/>
                </a:lnTo>
                <a:lnTo>
                  <a:pt x="15335" y="2120900"/>
                </a:lnTo>
                <a:lnTo>
                  <a:pt x="37630" y="2120900"/>
                </a:lnTo>
                <a:lnTo>
                  <a:pt x="40546" y="2108200"/>
                </a:lnTo>
                <a:lnTo>
                  <a:pt x="43557" y="2108200"/>
                </a:lnTo>
                <a:lnTo>
                  <a:pt x="47602" y="2095500"/>
                </a:lnTo>
                <a:close/>
              </a:path>
              <a:path w="2426970" h="2260600">
                <a:moveTo>
                  <a:pt x="2383309" y="2133600"/>
                </a:moveTo>
                <a:lnTo>
                  <a:pt x="2378710" y="2133600"/>
                </a:lnTo>
                <a:lnTo>
                  <a:pt x="2378382" y="2146300"/>
                </a:lnTo>
                <a:lnTo>
                  <a:pt x="2392528" y="2146300"/>
                </a:lnTo>
                <a:lnTo>
                  <a:pt x="2383309" y="2133600"/>
                </a:lnTo>
                <a:close/>
              </a:path>
              <a:path w="2426970" h="2260600">
                <a:moveTo>
                  <a:pt x="2412566" y="2120900"/>
                </a:moveTo>
                <a:lnTo>
                  <a:pt x="2384438" y="2120900"/>
                </a:lnTo>
                <a:lnTo>
                  <a:pt x="2392528" y="2146300"/>
                </a:lnTo>
                <a:lnTo>
                  <a:pt x="2408240" y="2146300"/>
                </a:lnTo>
                <a:lnTo>
                  <a:pt x="2408521" y="2133600"/>
                </a:lnTo>
                <a:lnTo>
                  <a:pt x="2418681" y="2133600"/>
                </a:lnTo>
                <a:lnTo>
                  <a:pt x="2412566" y="2120900"/>
                </a:lnTo>
                <a:close/>
              </a:path>
              <a:path w="2426970" h="2260600">
                <a:moveTo>
                  <a:pt x="2419057" y="2133600"/>
                </a:moveTo>
                <a:lnTo>
                  <a:pt x="2408521" y="2133600"/>
                </a:lnTo>
                <a:lnTo>
                  <a:pt x="2410472" y="2146300"/>
                </a:lnTo>
                <a:lnTo>
                  <a:pt x="2417901" y="2146300"/>
                </a:lnTo>
                <a:lnTo>
                  <a:pt x="2419057" y="2133600"/>
                </a:lnTo>
                <a:close/>
              </a:path>
              <a:path w="2426970" h="2260600">
                <a:moveTo>
                  <a:pt x="2409181" y="2108200"/>
                </a:moveTo>
                <a:lnTo>
                  <a:pt x="2382368" y="2108200"/>
                </a:lnTo>
                <a:lnTo>
                  <a:pt x="2381992" y="2120900"/>
                </a:lnTo>
                <a:lnTo>
                  <a:pt x="2408521" y="2120900"/>
                </a:lnTo>
                <a:lnTo>
                  <a:pt x="2409181" y="2108200"/>
                </a:lnTo>
                <a:close/>
              </a:path>
              <a:path w="2426970" h="2260600">
                <a:moveTo>
                  <a:pt x="2418212" y="2108200"/>
                </a:moveTo>
                <a:lnTo>
                  <a:pt x="2411909" y="2108200"/>
                </a:lnTo>
                <a:lnTo>
                  <a:pt x="2417552" y="2120900"/>
                </a:lnTo>
                <a:lnTo>
                  <a:pt x="2418212" y="2108200"/>
                </a:lnTo>
                <a:close/>
              </a:path>
              <a:path w="2426970" h="2260600">
                <a:moveTo>
                  <a:pt x="49954" y="2082800"/>
                </a:moveTo>
                <a:lnTo>
                  <a:pt x="9408" y="2082800"/>
                </a:lnTo>
                <a:lnTo>
                  <a:pt x="2917" y="2095500"/>
                </a:lnTo>
                <a:lnTo>
                  <a:pt x="2917" y="2108200"/>
                </a:lnTo>
                <a:lnTo>
                  <a:pt x="11477" y="2108200"/>
                </a:lnTo>
                <a:lnTo>
                  <a:pt x="17362" y="2095500"/>
                </a:lnTo>
                <a:lnTo>
                  <a:pt x="48825" y="2095500"/>
                </a:lnTo>
                <a:lnTo>
                  <a:pt x="49954" y="2082800"/>
                </a:lnTo>
                <a:close/>
              </a:path>
              <a:path w="2426970" h="2260600">
                <a:moveTo>
                  <a:pt x="2415099" y="2095500"/>
                </a:moveTo>
                <a:lnTo>
                  <a:pt x="2390084" y="2095500"/>
                </a:lnTo>
                <a:lnTo>
                  <a:pt x="2390460" y="2108200"/>
                </a:lnTo>
                <a:lnTo>
                  <a:pt x="2417271" y="2108200"/>
                </a:lnTo>
                <a:lnTo>
                  <a:pt x="2415099" y="2095500"/>
                </a:lnTo>
                <a:close/>
              </a:path>
              <a:path w="2426970" h="2260600">
                <a:moveTo>
                  <a:pt x="2418212" y="2082800"/>
                </a:moveTo>
                <a:lnTo>
                  <a:pt x="2407758" y="2082800"/>
                </a:lnTo>
                <a:lnTo>
                  <a:pt x="2409705" y="2089716"/>
                </a:lnTo>
                <a:lnTo>
                  <a:pt x="2412660" y="2095500"/>
                </a:lnTo>
                <a:lnTo>
                  <a:pt x="2417458" y="2095500"/>
                </a:lnTo>
                <a:lnTo>
                  <a:pt x="2420186" y="2108200"/>
                </a:lnTo>
                <a:lnTo>
                  <a:pt x="2419245" y="2095500"/>
                </a:lnTo>
                <a:lnTo>
                  <a:pt x="2418212" y="2082800"/>
                </a:lnTo>
                <a:close/>
              </a:path>
              <a:path w="2426970" h="2260600">
                <a:moveTo>
                  <a:pt x="2385098" y="2070100"/>
                </a:moveTo>
                <a:lnTo>
                  <a:pt x="2378628" y="2070100"/>
                </a:lnTo>
                <a:lnTo>
                  <a:pt x="2378983" y="2082800"/>
                </a:lnTo>
                <a:lnTo>
                  <a:pt x="2379452" y="2095500"/>
                </a:lnTo>
                <a:lnTo>
                  <a:pt x="2411332" y="2095500"/>
                </a:lnTo>
                <a:lnTo>
                  <a:pt x="2409705" y="2089716"/>
                </a:lnTo>
                <a:lnTo>
                  <a:pt x="2406169" y="2082800"/>
                </a:lnTo>
                <a:lnTo>
                  <a:pt x="2389553" y="2082800"/>
                </a:lnTo>
                <a:lnTo>
                  <a:pt x="2385098" y="2070100"/>
                </a:lnTo>
                <a:close/>
              </a:path>
              <a:path w="2426970" h="2260600">
                <a:moveTo>
                  <a:pt x="2407758" y="2082800"/>
                </a:moveTo>
                <a:lnTo>
                  <a:pt x="2406169" y="2082800"/>
                </a:lnTo>
                <a:lnTo>
                  <a:pt x="2409705" y="2089716"/>
                </a:lnTo>
                <a:lnTo>
                  <a:pt x="2407758" y="2082800"/>
                </a:lnTo>
                <a:close/>
              </a:path>
              <a:path w="2426970" h="2260600">
                <a:moveTo>
                  <a:pt x="49389" y="2044700"/>
                </a:moveTo>
                <a:lnTo>
                  <a:pt x="43557" y="2044700"/>
                </a:lnTo>
                <a:lnTo>
                  <a:pt x="42103" y="2045743"/>
                </a:lnTo>
                <a:lnTo>
                  <a:pt x="30651" y="2057400"/>
                </a:lnTo>
                <a:lnTo>
                  <a:pt x="19832" y="2067464"/>
                </a:lnTo>
                <a:lnTo>
                  <a:pt x="10631" y="2082800"/>
                </a:lnTo>
                <a:lnTo>
                  <a:pt x="29446" y="2082800"/>
                </a:lnTo>
                <a:lnTo>
                  <a:pt x="32362" y="2070100"/>
                </a:lnTo>
                <a:lnTo>
                  <a:pt x="38195" y="2070100"/>
                </a:lnTo>
                <a:lnTo>
                  <a:pt x="44686" y="2057400"/>
                </a:lnTo>
                <a:lnTo>
                  <a:pt x="49389" y="2044700"/>
                </a:lnTo>
                <a:close/>
              </a:path>
              <a:path w="2426970" h="2260600">
                <a:moveTo>
                  <a:pt x="2417646" y="2044700"/>
                </a:moveTo>
                <a:lnTo>
                  <a:pt x="2391211" y="2044700"/>
                </a:lnTo>
                <a:lnTo>
                  <a:pt x="2392152" y="2057400"/>
                </a:lnTo>
                <a:lnTo>
                  <a:pt x="2379828" y="2057400"/>
                </a:lnTo>
                <a:lnTo>
                  <a:pt x="2383215" y="2070100"/>
                </a:lnTo>
                <a:lnTo>
                  <a:pt x="2390984" y="2070100"/>
                </a:lnTo>
                <a:lnTo>
                  <a:pt x="2391459" y="2082800"/>
                </a:lnTo>
                <a:lnTo>
                  <a:pt x="2420468" y="2082800"/>
                </a:lnTo>
                <a:lnTo>
                  <a:pt x="2420186" y="2070100"/>
                </a:lnTo>
                <a:lnTo>
                  <a:pt x="2418869" y="2057400"/>
                </a:lnTo>
                <a:lnTo>
                  <a:pt x="2417646" y="2044700"/>
                </a:lnTo>
                <a:close/>
              </a:path>
              <a:path w="2426970" h="2260600">
                <a:moveTo>
                  <a:pt x="38294" y="2019300"/>
                </a:moveTo>
                <a:lnTo>
                  <a:pt x="19603" y="2019300"/>
                </a:lnTo>
                <a:lnTo>
                  <a:pt x="16522" y="2032000"/>
                </a:lnTo>
                <a:lnTo>
                  <a:pt x="13098" y="2044700"/>
                </a:lnTo>
                <a:lnTo>
                  <a:pt x="5058" y="2044700"/>
                </a:lnTo>
                <a:lnTo>
                  <a:pt x="4095" y="2057400"/>
                </a:lnTo>
                <a:lnTo>
                  <a:pt x="5288" y="2057400"/>
                </a:lnTo>
                <a:lnTo>
                  <a:pt x="914" y="2070100"/>
                </a:lnTo>
                <a:lnTo>
                  <a:pt x="16999" y="2070100"/>
                </a:lnTo>
                <a:lnTo>
                  <a:pt x="19832" y="2067464"/>
                </a:lnTo>
                <a:lnTo>
                  <a:pt x="25871" y="2057400"/>
                </a:lnTo>
                <a:lnTo>
                  <a:pt x="42103" y="2045743"/>
                </a:lnTo>
                <a:lnTo>
                  <a:pt x="43129" y="2044700"/>
                </a:lnTo>
                <a:lnTo>
                  <a:pt x="48831" y="2032000"/>
                </a:lnTo>
                <a:lnTo>
                  <a:pt x="39486" y="2032000"/>
                </a:lnTo>
                <a:lnTo>
                  <a:pt x="38294" y="2019300"/>
                </a:lnTo>
                <a:close/>
              </a:path>
              <a:path w="2426970" h="2260600">
                <a:moveTo>
                  <a:pt x="42103" y="2045743"/>
                </a:moveTo>
                <a:lnTo>
                  <a:pt x="25871" y="2057400"/>
                </a:lnTo>
                <a:lnTo>
                  <a:pt x="19832" y="2067464"/>
                </a:lnTo>
                <a:lnTo>
                  <a:pt x="30651" y="2057400"/>
                </a:lnTo>
                <a:lnTo>
                  <a:pt x="42103" y="2045743"/>
                </a:lnTo>
                <a:close/>
              </a:path>
              <a:path w="2426970" h="2260600">
                <a:moveTo>
                  <a:pt x="2378511" y="2044700"/>
                </a:moveTo>
                <a:lnTo>
                  <a:pt x="2379264" y="2057400"/>
                </a:lnTo>
                <a:lnTo>
                  <a:pt x="2391495" y="2057400"/>
                </a:lnTo>
                <a:lnTo>
                  <a:pt x="2378511" y="2044700"/>
                </a:lnTo>
                <a:close/>
              </a:path>
              <a:path w="2426970" h="2260600">
                <a:moveTo>
                  <a:pt x="2410498" y="2032000"/>
                </a:moveTo>
                <a:lnTo>
                  <a:pt x="2380769" y="2032000"/>
                </a:lnTo>
                <a:lnTo>
                  <a:pt x="2382464" y="2044700"/>
                </a:lnTo>
                <a:lnTo>
                  <a:pt x="2407486" y="2044700"/>
                </a:lnTo>
                <a:lnTo>
                  <a:pt x="2410498" y="2032000"/>
                </a:lnTo>
                <a:close/>
              </a:path>
              <a:path w="2426970" h="2260600">
                <a:moveTo>
                  <a:pt x="19603" y="2019300"/>
                </a:moveTo>
                <a:lnTo>
                  <a:pt x="6362" y="2019300"/>
                </a:lnTo>
                <a:lnTo>
                  <a:pt x="5549" y="2032000"/>
                </a:lnTo>
                <a:lnTo>
                  <a:pt x="12744" y="2032000"/>
                </a:lnTo>
                <a:lnTo>
                  <a:pt x="19603" y="2019300"/>
                </a:lnTo>
                <a:close/>
              </a:path>
              <a:path w="2426970" h="2260600">
                <a:moveTo>
                  <a:pt x="49340" y="2021171"/>
                </a:moveTo>
                <a:lnTo>
                  <a:pt x="40779" y="2032000"/>
                </a:lnTo>
                <a:lnTo>
                  <a:pt x="48831" y="2032000"/>
                </a:lnTo>
                <a:lnTo>
                  <a:pt x="49340" y="2021171"/>
                </a:lnTo>
                <a:close/>
              </a:path>
              <a:path w="2426970" h="2260600">
                <a:moveTo>
                  <a:pt x="50820" y="2019300"/>
                </a:moveTo>
                <a:lnTo>
                  <a:pt x="49340" y="2021171"/>
                </a:lnTo>
                <a:lnTo>
                  <a:pt x="48831" y="2032000"/>
                </a:lnTo>
                <a:lnTo>
                  <a:pt x="50820" y="2019300"/>
                </a:lnTo>
                <a:close/>
              </a:path>
              <a:path w="2426970" h="2260600">
                <a:moveTo>
                  <a:pt x="2382558" y="2019300"/>
                </a:moveTo>
                <a:lnTo>
                  <a:pt x="2380394" y="2019300"/>
                </a:lnTo>
                <a:lnTo>
                  <a:pt x="2379077" y="2032000"/>
                </a:lnTo>
                <a:lnTo>
                  <a:pt x="2385147" y="2032000"/>
                </a:lnTo>
                <a:lnTo>
                  <a:pt x="2382558" y="2019300"/>
                </a:lnTo>
                <a:close/>
              </a:path>
              <a:path w="2426970" h="2260600">
                <a:moveTo>
                  <a:pt x="2392623" y="1981200"/>
                </a:moveTo>
                <a:lnTo>
                  <a:pt x="2381804" y="1981200"/>
                </a:lnTo>
                <a:lnTo>
                  <a:pt x="2383781" y="1993900"/>
                </a:lnTo>
                <a:lnTo>
                  <a:pt x="2389988" y="2006600"/>
                </a:lnTo>
                <a:lnTo>
                  <a:pt x="2382204" y="2006600"/>
                </a:lnTo>
                <a:lnTo>
                  <a:pt x="2385647" y="2019300"/>
                </a:lnTo>
                <a:lnTo>
                  <a:pt x="2389143" y="2032000"/>
                </a:lnTo>
                <a:lnTo>
                  <a:pt x="2421442" y="2032000"/>
                </a:lnTo>
                <a:lnTo>
                  <a:pt x="2419364" y="2019300"/>
                </a:lnTo>
                <a:lnTo>
                  <a:pt x="2415768" y="2006600"/>
                </a:lnTo>
                <a:lnTo>
                  <a:pt x="2412474" y="1993900"/>
                </a:lnTo>
                <a:lnTo>
                  <a:pt x="2401465" y="1993900"/>
                </a:lnTo>
                <a:lnTo>
                  <a:pt x="2392623" y="1981200"/>
                </a:lnTo>
                <a:close/>
              </a:path>
              <a:path w="2426970" h="2260600">
                <a:moveTo>
                  <a:pt x="42569" y="1981200"/>
                </a:moveTo>
                <a:lnTo>
                  <a:pt x="18112" y="1981200"/>
                </a:lnTo>
                <a:lnTo>
                  <a:pt x="15962" y="1993900"/>
                </a:lnTo>
                <a:lnTo>
                  <a:pt x="11949" y="1993900"/>
                </a:lnTo>
                <a:lnTo>
                  <a:pt x="8159" y="2006600"/>
                </a:lnTo>
                <a:lnTo>
                  <a:pt x="6680" y="2019300"/>
                </a:lnTo>
                <a:lnTo>
                  <a:pt x="44457" y="2019300"/>
                </a:lnTo>
                <a:lnTo>
                  <a:pt x="44457" y="2006600"/>
                </a:lnTo>
                <a:lnTo>
                  <a:pt x="33223" y="2006600"/>
                </a:lnTo>
                <a:lnTo>
                  <a:pt x="33223" y="1993900"/>
                </a:lnTo>
                <a:lnTo>
                  <a:pt x="42569" y="1981200"/>
                </a:lnTo>
                <a:close/>
              </a:path>
              <a:path w="2426970" h="2260600">
                <a:moveTo>
                  <a:pt x="49428" y="1993900"/>
                </a:moveTo>
                <a:lnTo>
                  <a:pt x="41375" y="2006600"/>
                </a:lnTo>
                <a:lnTo>
                  <a:pt x="49825" y="2006600"/>
                </a:lnTo>
                <a:lnTo>
                  <a:pt x="49428" y="1993900"/>
                </a:lnTo>
                <a:close/>
              </a:path>
              <a:path w="2426970" h="2260600">
                <a:moveTo>
                  <a:pt x="2379077" y="1993900"/>
                </a:moveTo>
                <a:lnTo>
                  <a:pt x="2378795" y="2006600"/>
                </a:lnTo>
                <a:lnTo>
                  <a:pt x="2386791" y="2006600"/>
                </a:lnTo>
                <a:lnTo>
                  <a:pt x="2379077" y="1993900"/>
                </a:lnTo>
                <a:close/>
              </a:path>
              <a:path w="2426970" h="2260600">
                <a:moveTo>
                  <a:pt x="13042" y="1981200"/>
                </a:moveTo>
                <a:lnTo>
                  <a:pt x="6570" y="1981200"/>
                </a:lnTo>
                <a:lnTo>
                  <a:pt x="8383" y="1993900"/>
                </a:lnTo>
                <a:lnTo>
                  <a:pt x="10587" y="1993900"/>
                </a:lnTo>
                <a:lnTo>
                  <a:pt x="13042" y="1981200"/>
                </a:lnTo>
                <a:close/>
              </a:path>
              <a:path w="2426970" h="2260600">
                <a:moveTo>
                  <a:pt x="2382652" y="1955800"/>
                </a:moveTo>
                <a:lnTo>
                  <a:pt x="2377948" y="1955800"/>
                </a:lnTo>
                <a:lnTo>
                  <a:pt x="2383781" y="1968500"/>
                </a:lnTo>
                <a:lnTo>
                  <a:pt x="2401465" y="1993900"/>
                </a:lnTo>
                <a:lnTo>
                  <a:pt x="2412474" y="1993900"/>
                </a:lnTo>
                <a:lnTo>
                  <a:pt x="2409181" y="1981200"/>
                </a:lnTo>
                <a:lnTo>
                  <a:pt x="2424421" y="1981200"/>
                </a:lnTo>
                <a:lnTo>
                  <a:pt x="2424421" y="1968500"/>
                </a:lnTo>
                <a:lnTo>
                  <a:pt x="2389143" y="1968500"/>
                </a:lnTo>
                <a:lnTo>
                  <a:pt x="2382652" y="1955800"/>
                </a:lnTo>
                <a:close/>
              </a:path>
              <a:path w="2426970" h="2260600">
                <a:moveTo>
                  <a:pt x="2424421" y="1981200"/>
                </a:moveTo>
                <a:lnTo>
                  <a:pt x="2409181" y="1981200"/>
                </a:lnTo>
                <a:lnTo>
                  <a:pt x="2412474" y="1993900"/>
                </a:lnTo>
                <a:lnTo>
                  <a:pt x="2424421" y="1993900"/>
                </a:lnTo>
                <a:lnTo>
                  <a:pt x="2424421" y="1981200"/>
                </a:lnTo>
                <a:close/>
              </a:path>
              <a:path w="2426970" h="2260600">
                <a:moveTo>
                  <a:pt x="35112" y="1955800"/>
                </a:moveTo>
                <a:lnTo>
                  <a:pt x="8056" y="1955800"/>
                </a:lnTo>
                <a:lnTo>
                  <a:pt x="6655" y="1968500"/>
                </a:lnTo>
                <a:lnTo>
                  <a:pt x="5366" y="1981200"/>
                </a:lnTo>
                <a:lnTo>
                  <a:pt x="16028" y="1981200"/>
                </a:lnTo>
                <a:lnTo>
                  <a:pt x="19256" y="1968500"/>
                </a:lnTo>
                <a:lnTo>
                  <a:pt x="36404" y="1968500"/>
                </a:lnTo>
                <a:lnTo>
                  <a:pt x="35112" y="1955800"/>
                </a:lnTo>
                <a:close/>
              </a:path>
              <a:path w="2426970" h="2260600">
                <a:moveTo>
                  <a:pt x="43860" y="1968500"/>
                </a:moveTo>
                <a:lnTo>
                  <a:pt x="23381" y="1968500"/>
                </a:lnTo>
                <a:lnTo>
                  <a:pt x="22894" y="1981200"/>
                </a:lnTo>
                <a:lnTo>
                  <a:pt x="43164" y="1981200"/>
                </a:lnTo>
                <a:lnTo>
                  <a:pt x="43860" y="1968500"/>
                </a:lnTo>
                <a:close/>
              </a:path>
              <a:path w="2426970" h="2260600">
                <a:moveTo>
                  <a:pt x="2383403" y="1968500"/>
                </a:moveTo>
                <a:lnTo>
                  <a:pt x="2379452" y="1968500"/>
                </a:lnTo>
                <a:lnTo>
                  <a:pt x="2379734" y="1981200"/>
                </a:lnTo>
                <a:lnTo>
                  <a:pt x="2387448" y="1981200"/>
                </a:lnTo>
                <a:lnTo>
                  <a:pt x="2383403" y="1968500"/>
                </a:lnTo>
                <a:close/>
              </a:path>
              <a:path w="2426970" h="2260600">
                <a:moveTo>
                  <a:pt x="48135" y="1955800"/>
                </a:moveTo>
                <a:lnTo>
                  <a:pt x="43164" y="1955800"/>
                </a:lnTo>
                <a:lnTo>
                  <a:pt x="36404" y="1968500"/>
                </a:lnTo>
                <a:lnTo>
                  <a:pt x="48135" y="1968500"/>
                </a:lnTo>
                <a:lnTo>
                  <a:pt x="48135" y="1955800"/>
                </a:lnTo>
                <a:close/>
              </a:path>
              <a:path w="2426970" h="2260600">
                <a:moveTo>
                  <a:pt x="2424984" y="1943100"/>
                </a:moveTo>
                <a:lnTo>
                  <a:pt x="2387920" y="1943100"/>
                </a:lnTo>
                <a:lnTo>
                  <a:pt x="2397892" y="1968500"/>
                </a:lnTo>
                <a:lnTo>
                  <a:pt x="2407298" y="1968500"/>
                </a:lnTo>
                <a:lnTo>
                  <a:pt x="2410308" y="1955800"/>
                </a:lnTo>
                <a:lnTo>
                  <a:pt x="2426114" y="1955800"/>
                </a:lnTo>
                <a:lnTo>
                  <a:pt x="2424984" y="1943100"/>
                </a:lnTo>
                <a:close/>
              </a:path>
              <a:path w="2426970" h="2260600">
                <a:moveTo>
                  <a:pt x="2426114" y="1955800"/>
                </a:moveTo>
                <a:lnTo>
                  <a:pt x="2410308" y="1955800"/>
                </a:lnTo>
                <a:lnTo>
                  <a:pt x="2424984" y="1968500"/>
                </a:lnTo>
                <a:lnTo>
                  <a:pt x="2426114" y="1955800"/>
                </a:lnTo>
                <a:close/>
              </a:path>
              <a:path w="2426970" h="2260600">
                <a:moveTo>
                  <a:pt x="44800" y="1943100"/>
                </a:moveTo>
                <a:lnTo>
                  <a:pt x="7773" y="1943100"/>
                </a:lnTo>
                <a:lnTo>
                  <a:pt x="8469" y="1955800"/>
                </a:lnTo>
                <a:lnTo>
                  <a:pt x="40418" y="1955800"/>
                </a:lnTo>
                <a:lnTo>
                  <a:pt x="44800" y="1943100"/>
                </a:lnTo>
                <a:close/>
              </a:path>
              <a:path w="2426970" h="2260600">
                <a:moveTo>
                  <a:pt x="47738" y="1930400"/>
                </a:moveTo>
                <a:lnTo>
                  <a:pt x="5984" y="1930400"/>
                </a:lnTo>
                <a:lnTo>
                  <a:pt x="8087" y="1943100"/>
                </a:lnTo>
                <a:lnTo>
                  <a:pt x="47141" y="1943100"/>
                </a:lnTo>
                <a:lnTo>
                  <a:pt x="47738" y="1930400"/>
                </a:lnTo>
                <a:close/>
              </a:path>
              <a:path w="2426970" h="2260600">
                <a:moveTo>
                  <a:pt x="2413226" y="1917700"/>
                </a:moveTo>
                <a:lnTo>
                  <a:pt x="2377384" y="1917700"/>
                </a:lnTo>
                <a:lnTo>
                  <a:pt x="2379077" y="1930400"/>
                </a:lnTo>
                <a:lnTo>
                  <a:pt x="2385004" y="1943100"/>
                </a:lnTo>
                <a:lnTo>
                  <a:pt x="2412003" y="1943100"/>
                </a:lnTo>
                <a:lnTo>
                  <a:pt x="2406169" y="1930400"/>
                </a:lnTo>
                <a:lnTo>
                  <a:pt x="2410214" y="1930400"/>
                </a:lnTo>
                <a:lnTo>
                  <a:pt x="2413226" y="1917700"/>
                </a:lnTo>
                <a:close/>
              </a:path>
              <a:path w="2426970" h="2260600">
                <a:moveTo>
                  <a:pt x="46943" y="1892300"/>
                </a:moveTo>
                <a:lnTo>
                  <a:pt x="11551" y="1892300"/>
                </a:lnTo>
                <a:lnTo>
                  <a:pt x="7773" y="1905000"/>
                </a:lnTo>
                <a:lnTo>
                  <a:pt x="16522" y="1905000"/>
                </a:lnTo>
                <a:lnTo>
                  <a:pt x="12744" y="1917700"/>
                </a:lnTo>
                <a:lnTo>
                  <a:pt x="4592" y="1930400"/>
                </a:lnTo>
                <a:lnTo>
                  <a:pt x="50422" y="1930400"/>
                </a:lnTo>
                <a:lnTo>
                  <a:pt x="48831" y="1917700"/>
                </a:lnTo>
                <a:lnTo>
                  <a:pt x="35808" y="1917700"/>
                </a:lnTo>
                <a:lnTo>
                  <a:pt x="40083" y="1905000"/>
                </a:lnTo>
                <a:lnTo>
                  <a:pt x="46943" y="1892300"/>
                </a:lnTo>
                <a:close/>
              </a:path>
              <a:path w="2426970" h="2260600">
                <a:moveTo>
                  <a:pt x="2423761" y="1917700"/>
                </a:moveTo>
                <a:lnTo>
                  <a:pt x="2422069" y="1917700"/>
                </a:lnTo>
                <a:lnTo>
                  <a:pt x="2425548" y="1930400"/>
                </a:lnTo>
                <a:lnTo>
                  <a:pt x="2423761" y="1917700"/>
                </a:lnTo>
                <a:close/>
              </a:path>
              <a:path w="2426970" h="2260600">
                <a:moveTo>
                  <a:pt x="16522" y="1905000"/>
                </a:moveTo>
                <a:lnTo>
                  <a:pt x="10259" y="1905000"/>
                </a:lnTo>
                <a:lnTo>
                  <a:pt x="10955" y="1917700"/>
                </a:lnTo>
                <a:lnTo>
                  <a:pt x="11551" y="1917700"/>
                </a:lnTo>
                <a:lnTo>
                  <a:pt x="16522" y="1905000"/>
                </a:lnTo>
                <a:close/>
              </a:path>
              <a:path w="2426970" h="2260600">
                <a:moveTo>
                  <a:pt x="45948" y="1905000"/>
                </a:moveTo>
                <a:lnTo>
                  <a:pt x="35808" y="1917700"/>
                </a:lnTo>
                <a:lnTo>
                  <a:pt x="48831" y="1917700"/>
                </a:lnTo>
                <a:lnTo>
                  <a:pt x="45948" y="1905000"/>
                </a:lnTo>
                <a:close/>
              </a:path>
              <a:path w="2426970" h="2260600">
                <a:moveTo>
                  <a:pt x="2424984" y="1905000"/>
                </a:moveTo>
                <a:lnTo>
                  <a:pt x="2386791" y="1905000"/>
                </a:lnTo>
                <a:lnTo>
                  <a:pt x="2390835" y="1917700"/>
                </a:lnTo>
                <a:lnTo>
                  <a:pt x="2424325" y="1917700"/>
                </a:lnTo>
                <a:lnTo>
                  <a:pt x="2424984" y="1905000"/>
                </a:lnTo>
                <a:close/>
              </a:path>
              <a:path w="2426970" h="2260600">
                <a:moveTo>
                  <a:pt x="2413226" y="1892300"/>
                </a:moveTo>
                <a:lnTo>
                  <a:pt x="2382086" y="1892300"/>
                </a:lnTo>
                <a:lnTo>
                  <a:pt x="2382086" y="1905000"/>
                </a:lnTo>
                <a:lnTo>
                  <a:pt x="2412566" y="1905000"/>
                </a:lnTo>
                <a:lnTo>
                  <a:pt x="2413226" y="1892300"/>
                </a:lnTo>
                <a:close/>
              </a:path>
              <a:path w="2426970" h="2260600">
                <a:moveTo>
                  <a:pt x="48234" y="1879600"/>
                </a:moveTo>
                <a:lnTo>
                  <a:pt x="15229" y="1879600"/>
                </a:lnTo>
                <a:lnTo>
                  <a:pt x="14037" y="1892300"/>
                </a:lnTo>
                <a:lnTo>
                  <a:pt x="47539" y="1892300"/>
                </a:lnTo>
                <a:lnTo>
                  <a:pt x="48234" y="1879600"/>
                </a:lnTo>
                <a:close/>
              </a:path>
              <a:path w="2426970" h="2260600">
                <a:moveTo>
                  <a:pt x="2415578" y="1879600"/>
                </a:moveTo>
                <a:lnTo>
                  <a:pt x="2392058" y="1879600"/>
                </a:lnTo>
                <a:lnTo>
                  <a:pt x="2387920" y="1892300"/>
                </a:lnTo>
                <a:lnTo>
                  <a:pt x="2414355" y="1892300"/>
                </a:lnTo>
                <a:lnTo>
                  <a:pt x="2415578" y="1879600"/>
                </a:lnTo>
                <a:close/>
              </a:path>
              <a:path w="2426970" h="2260600">
                <a:moveTo>
                  <a:pt x="2424885" y="1879600"/>
                </a:moveTo>
                <a:lnTo>
                  <a:pt x="2415578" y="1879600"/>
                </a:lnTo>
                <a:lnTo>
                  <a:pt x="2420280" y="1892300"/>
                </a:lnTo>
                <a:lnTo>
                  <a:pt x="2423761" y="1892300"/>
                </a:lnTo>
                <a:lnTo>
                  <a:pt x="2424885" y="1879600"/>
                </a:lnTo>
                <a:close/>
              </a:path>
              <a:path w="2426970" h="2260600">
                <a:moveTo>
                  <a:pt x="49428" y="1841500"/>
                </a:moveTo>
                <a:lnTo>
                  <a:pt x="8469" y="1841500"/>
                </a:lnTo>
                <a:lnTo>
                  <a:pt x="4692" y="1854200"/>
                </a:lnTo>
                <a:lnTo>
                  <a:pt x="5288" y="1866900"/>
                </a:lnTo>
                <a:lnTo>
                  <a:pt x="5984" y="1866900"/>
                </a:lnTo>
                <a:lnTo>
                  <a:pt x="6581" y="1879600"/>
                </a:lnTo>
                <a:lnTo>
                  <a:pt x="32030" y="1879600"/>
                </a:lnTo>
                <a:lnTo>
                  <a:pt x="42311" y="1867091"/>
                </a:lnTo>
                <a:lnTo>
                  <a:pt x="46692" y="1854200"/>
                </a:lnTo>
                <a:lnTo>
                  <a:pt x="48831" y="1854200"/>
                </a:lnTo>
                <a:lnTo>
                  <a:pt x="49428" y="1841500"/>
                </a:lnTo>
                <a:close/>
              </a:path>
              <a:path w="2426970" h="2260600">
                <a:moveTo>
                  <a:pt x="42311" y="1867091"/>
                </a:moveTo>
                <a:lnTo>
                  <a:pt x="32030" y="1879600"/>
                </a:lnTo>
                <a:lnTo>
                  <a:pt x="37717" y="1879600"/>
                </a:lnTo>
                <a:lnTo>
                  <a:pt x="42311" y="1867091"/>
                </a:lnTo>
                <a:close/>
              </a:path>
              <a:path w="2426970" h="2260600">
                <a:moveTo>
                  <a:pt x="42468" y="1866900"/>
                </a:moveTo>
                <a:lnTo>
                  <a:pt x="42311" y="1867091"/>
                </a:lnTo>
                <a:lnTo>
                  <a:pt x="37717" y="1879600"/>
                </a:lnTo>
                <a:lnTo>
                  <a:pt x="43662" y="1879600"/>
                </a:lnTo>
                <a:lnTo>
                  <a:pt x="42468" y="1866900"/>
                </a:lnTo>
                <a:close/>
              </a:path>
              <a:path w="2426970" h="2260600">
                <a:moveTo>
                  <a:pt x="2420280" y="1854200"/>
                </a:moveTo>
                <a:lnTo>
                  <a:pt x="2381429" y="1854200"/>
                </a:lnTo>
                <a:lnTo>
                  <a:pt x="2392058" y="1866900"/>
                </a:lnTo>
                <a:lnTo>
                  <a:pt x="2387920" y="1866900"/>
                </a:lnTo>
                <a:lnTo>
                  <a:pt x="2391495" y="1879600"/>
                </a:lnTo>
                <a:lnTo>
                  <a:pt x="2423785" y="1879600"/>
                </a:lnTo>
                <a:lnTo>
                  <a:pt x="2421803" y="1866900"/>
                </a:lnTo>
                <a:lnTo>
                  <a:pt x="2420280" y="1854200"/>
                </a:lnTo>
                <a:close/>
              </a:path>
              <a:path w="2426970" h="2260600">
                <a:moveTo>
                  <a:pt x="2402594" y="1841500"/>
                </a:moveTo>
                <a:lnTo>
                  <a:pt x="2377948" y="1841500"/>
                </a:lnTo>
                <a:lnTo>
                  <a:pt x="2379734" y="1854200"/>
                </a:lnTo>
                <a:lnTo>
                  <a:pt x="2408521" y="1854200"/>
                </a:lnTo>
                <a:lnTo>
                  <a:pt x="2402594" y="1841500"/>
                </a:lnTo>
                <a:close/>
              </a:path>
              <a:path w="2426970" h="2260600">
                <a:moveTo>
                  <a:pt x="51316" y="1790700"/>
                </a:moveTo>
                <a:lnTo>
                  <a:pt x="49428" y="1790700"/>
                </a:lnTo>
                <a:lnTo>
                  <a:pt x="45054" y="1803400"/>
                </a:lnTo>
                <a:lnTo>
                  <a:pt x="26877" y="1803400"/>
                </a:lnTo>
                <a:lnTo>
                  <a:pt x="22492" y="1810197"/>
                </a:lnTo>
                <a:lnTo>
                  <a:pt x="20603" y="1816100"/>
                </a:lnTo>
                <a:lnTo>
                  <a:pt x="12912" y="1816100"/>
                </a:lnTo>
                <a:lnTo>
                  <a:pt x="9222" y="1827961"/>
                </a:lnTo>
                <a:lnTo>
                  <a:pt x="9066" y="1828800"/>
                </a:lnTo>
                <a:lnTo>
                  <a:pt x="17715" y="1828800"/>
                </a:lnTo>
                <a:lnTo>
                  <a:pt x="12148" y="1841500"/>
                </a:lnTo>
                <a:lnTo>
                  <a:pt x="33323" y="1841500"/>
                </a:lnTo>
                <a:lnTo>
                  <a:pt x="48234" y="1816100"/>
                </a:lnTo>
                <a:lnTo>
                  <a:pt x="48234" y="1803400"/>
                </a:lnTo>
                <a:lnTo>
                  <a:pt x="51316" y="1790700"/>
                </a:lnTo>
                <a:close/>
              </a:path>
              <a:path w="2426970" h="2260600">
                <a:moveTo>
                  <a:pt x="2402031" y="1828800"/>
                </a:moveTo>
                <a:lnTo>
                  <a:pt x="2379077" y="1828800"/>
                </a:lnTo>
                <a:lnTo>
                  <a:pt x="2377384" y="1841500"/>
                </a:lnTo>
                <a:lnTo>
                  <a:pt x="2399115" y="1841500"/>
                </a:lnTo>
                <a:lnTo>
                  <a:pt x="2402031" y="1828800"/>
                </a:lnTo>
                <a:close/>
              </a:path>
              <a:path w="2426970" h="2260600">
                <a:moveTo>
                  <a:pt x="11424" y="1816100"/>
                </a:moveTo>
                <a:lnTo>
                  <a:pt x="6492" y="1816100"/>
                </a:lnTo>
                <a:lnTo>
                  <a:pt x="8961" y="1828800"/>
                </a:lnTo>
                <a:lnTo>
                  <a:pt x="9222" y="1827961"/>
                </a:lnTo>
                <a:lnTo>
                  <a:pt x="11424" y="1816100"/>
                </a:lnTo>
                <a:close/>
              </a:path>
              <a:path w="2426970" h="2260600">
                <a:moveTo>
                  <a:pt x="2383215" y="1790700"/>
                </a:moveTo>
                <a:lnTo>
                  <a:pt x="2379734" y="1790700"/>
                </a:lnTo>
                <a:lnTo>
                  <a:pt x="2379077" y="1803400"/>
                </a:lnTo>
                <a:lnTo>
                  <a:pt x="2381335" y="1828800"/>
                </a:lnTo>
                <a:lnTo>
                  <a:pt x="2419057" y="1828800"/>
                </a:lnTo>
                <a:lnTo>
                  <a:pt x="2418494" y="1816100"/>
                </a:lnTo>
                <a:lnTo>
                  <a:pt x="2420280" y="1816100"/>
                </a:lnTo>
                <a:lnTo>
                  <a:pt x="2421975" y="1803400"/>
                </a:lnTo>
                <a:lnTo>
                  <a:pt x="2392058" y="1803400"/>
                </a:lnTo>
                <a:lnTo>
                  <a:pt x="2383215" y="1790700"/>
                </a:lnTo>
                <a:close/>
              </a:path>
              <a:path w="2426970" h="2260600">
                <a:moveTo>
                  <a:pt x="12912" y="1816100"/>
                </a:moveTo>
                <a:lnTo>
                  <a:pt x="11424" y="1816100"/>
                </a:lnTo>
                <a:lnTo>
                  <a:pt x="9222" y="1827961"/>
                </a:lnTo>
                <a:lnTo>
                  <a:pt x="12912" y="1816100"/>
                </a:lnTo>
                <a:close/>
              </a:path>
              <a:path w="2426970" h="2260600">
                <a:moveTo>
                  <a:pt x="24668" y="1803400"/>
                </a:moveTo>
                <a:lnTo>
                  <a:pt x="8279" y="1803400"/>
                </a:lnTo>
                <a:lnTo>
                  <a:pt x="4704" y="1816100"/>
                </a:lnTo>
                <a:lnTo>
                  <a:pt x="18685" y="1816100"/>
                </a:lnTo>
                <a:lnTo>
                  <a:pt x="22492" y="1810197"/>
                </a:lnTo>
                <a:lnTo>
                  <a:pt x="24668" y="1803400"/>
                </a:lnTo>
                <a:close/>
              </a:path>
              <a:path w="2426970" h="2260600">
                <a:moveTo>
                  <a:pt x="22492" y="1810197"/>
                </a:moveTo>
                <a:lnTo>
                  <a:pt x="18685" y="1816100"/>
                </a:lnTo>
                <a:lnTo>
                  <a:pt x="20603" y="1816100"/>
                </a:lnTo>
                <a:lnTo>
                  <a:pt x="22492" y="1810197"/>
                </a:lnTo>
                <a:close/>
              </a:path>
              <a:path w="2426970" h="2260600">
                <a:moveTo>
                  <a:pt x="51647" y="1778000"/>
                </a:moveTo>
                <a:lnTo>
                  <a:pt x="8843" y="1778000"/>
                </a:lnTo>
                <a:lnTo>
                  <a:pt x="5269" y="1790700"/>
                </a:lnTo>
                <a:lnTo>
                  <a:pt x="27094" y="1790700"/>
                </a:lnTo>
                <a:lnTo>
                  <a:pt x="14112" y="1803400"/>
                </a:lnTo>
                <a:lnTo>
                  <a:pt x="35112" y="1803400"/>
                </a:lnTo>
                <a:lnTo>
                  <a:pt x="41899" y="1796114"/>
                </a:lnTo>
                <a:lnTo>
                  <a:pt x="45909" y="1790700"/>
                </a:lnTo>
                <a:lnTo>
                  <a:pt x="51647" y="1778000"/>
                </a:lnTo>
                <a:close/>
              </a:path>
              <a:path w="2426970" h="2260600">
                <a:moveTo>
                  <a:pt x="41899" y="1796114"/>
                </a:moveTo>
                <a:lnTo>
                  <a:pt x="35112" y="1803400"/>
                </a:lnTo>
                <a:lnTo>
                  <a:pt x="36504" y="1803400"/>
                </a:lnTo>
                <a:lnTo>
                  <a:pt x="41899" y="1796114"/>
                </a:lnTo>
                <a:close/>
              </a:path>
              <a:path w="2426970" h="2260600">
                <a:moveTo>
                  <a:pt x="48234" y="1790700"/>
                </a:moveTo>
                <a:lnTo>
                  <a:pt x="46943" y="1790700"/>
                </a:lnTo>
                <a:lnTo>
                  <a:pt x="41899" y="1796114"/>
                </a:lnTo>
                <a:lnTo>
                  <a:pt x="36504" y="1803400"/>
                </a:lnTo>
                <a:lnTo>
                  <a:pt x="45054" y="1803400"/>
                </a:lnTo>
                <a:lnTo>
                  <a:pt x="48234" y="1790700"/>
                </a:lnTo>
                <a:close/>
              </a:path>
              <a:path w="2426970" h="2260600">
                <a:moveTo>
                  <a:pt x="49428" y="1790700"/>
                </a:moveTo>
                <a:lnTo>
                  <a:pt x="48234" y="1790700"/>
                </a:lnTo>
                <a:lnTo>
                  <a:pt x="45054" y="1803400"/>
                </a:lnTo>
                <a:lnTo>
                  <a:pt x="49428" y="1790700"/>
                </a:lnTo>
                <a:close/>
              </a:path>
              <a:path w="2426970" h="2260600">
                <a:moveTo>
                  <a:pt x="2418494" y="1778000"/>
                </a:moveTo>
                <a:lnTo>
                  <a:pt x="2385568" y="1778000"/>
                </a:lnTo>
                <a:lnTo>
                  <a:pt x="2393845" y="1790700"/>
                </a:lnTo>
                <a:lnTo>
                  <a:pt x="2399678" y="1803400"/>
                </a:lnTo>
                <a:lnTo>
                  <a:pt x="2421975" y="1803400"/>
                </a:lnTo>
                <a:lnTo>
                  <a:pt x="2414355" y="1790700"/>
                </a:lnTo>
                <a:lnTo>
                  <a:pt x="2414918" y="1790700"/>
                </a:lnTo>
                <a:lnTo>
                  <a:pt x="2418494" y="1778000"/>
                </a:lnTo>
                <a:close/>
              </a:path>
              <a:path w="2426970" h="2260600">
                <a:moveTo>
                  <a:pt x="43557" y="1765300"/>
                </a:moveTo>
                <a:lnTo>
                  <a:pt x="12983" y="1765300"/>
                </a:lnTo>
                <a:lnTo>
                  <a:pt x="12418" y="1778000"/>
                </a:lnTo>
                <a:lnTo>
                  <a:pt x="39416" y="1778000"/>
                </a:lnTo>
                <a:lnTo>
                  <a:pt x="43557" y="1765300"/>
                </a:lnTo>
                <a:close/>
              </a:path>
              <a:path w="2426970" h="2260600">
                <a:moveTo>
                  <a:pt x="2409651" y="1765300"/>
                </a:moveTo>
                <a:lnTo>
                  <a:pt x="2379077" y="1765300"/>
                </a:lnTo>
                <a:lnTo>
                  <a:pt x="2379734" y="1778000"/>
                </a:lnTo>
                <a:lnTo>
                  <a:pt x="2422069" y="1778000"/>
                </a:lnTo>
                <a:lnTo>
                  <a:pt x="2409651" y="1765300"/>
                </a:lnTo>
                <a:close/>
              </a:path>
              <a:path w="2426970" h="2260600">
                <a:moveTo>
                  <a:pt x="41769" y="1752600"/>
                </a:moveTo>
                <a:lnTo>
                  <a:pt x="7056" y="1752600"/>
                </a:lnTo>
                <a:lnTo>
                  <a:pt x="5363" y="1765300"/>
                </a:lnTo>
                <a:lnTo>
                  <a:pt x="35278" y="1765300"/>
                </a:lnTo>
                <a:lnTo>
                  <a:pt x="41769" y="1752600"/>
                </a:lnTo>
                <a:close/>
              </a:path>
              <a:path w="2426970" h="2260600">
                <a:moveTo>
                  <a:pt x="2381429" y="1714500"/>
                </a:moveTo>
                <a:lnTo>
                  <a:pt x="2379529" y="1718702"/>
                </a:lnTo>
                <a:lnTo>
                  <a:pt x="2380394" y="1727200"/>
                </a:lnTo>
                <a:lnTo>
                  <a:pt x="2387920" y="1739900"/>
                </a:lnTo>
                <a:lnTo>
                  <a:pt x="2383781" y="1752600"/>
                </a:lnTo>
                <a:lnTo>
                  <a:pt x="2392058" y="1765300"/>
                </a:lnTo>
                <a:lnTo>
                  <a:pt x="2406169" y="1765300"/>
                </a:lnTo>
                <a:lnTo>
                  <a:pt x="2402594" y="1752600"/>
                </a:lnTo>
                <a:lnTo>
                  <a:pt x="2422632" y="1752600"/>
                </a:lnTo>
                <a:lnTo>
                  <a:pt x="2420845" y="1739900"/>
                </a:lnTo>
                <a:lnTo>
                  <a:pt x="2403160" y="1739900"/>
                </a:lnTo>
                <a:lnTo>
                  <a:pt x="2390835" y="1727200"/>
                </a:lnTo>
                <a:lnTo>
                  <a:pt x="2381429" y="1714500"/>
                </a:lnTo>
                <a:close/>
              </a:path>
              <a:path w="2426970" h="2260600">
                <a:moveTo>
                  <a:pt x="48260" y="1739900"/>
                </a:moveTo>
                <a:lnTo>
                  <a:pt x="8843" y="1739900"/>
                </a:lnTo>
                <a:lnTo>
                  <a:pt x="8843" y="1752600"/>
                </a:lnTo>
                <a:lnTo>
                  <a:pt x="45250" y="1752600"/>
                </a:lnTo>
                <a:lnTo>
                  <a:pt x="48260" y="1739900"/>
                </a:lnTo>
                <a:close/>
              </a:path>
              <a:path w="2426970" h="2260600">
                <a:moveTo>
                  <a:pt x="30575" y="1727200"/>
                </a:moveTo>
                <a:lnTo>
                  <a:pt x="7620" y="1727200"/>
                </a:lnTo>
                <a:lnTo>
                  <a:pt x="8279" y="1739900"/>
                </a:lnTo>
                <a:lnTo>
                  <a:pt x="27658" y="1739900"/>
                </a:lnTo>
                <a:lnTo>
                  <a:pt x="30575" y="1727200"/>
                </a:lnTo>
                <a:close/>
              </a:path>
              <a:path w="2426970" h="2260600">
                <a:moveTo>
                  <a:pt x="2416382" y="1727200"/>
                </a:moveTo>
                <a:lnTo>
                  <a:pt x="2400460" y="1727200"/>
                </a:lnTo>
                <a:lnTo>
                  <a:pt x="2408652" y="1739900"/>
                </a:lnTo>
                <a:lnTo>
                  <a:pt x="2410214" y="1739900"/>
                </a:lnTo>
                <a:lnTo>
                  <a:pt x="2416852" y="1730366"/>
                </a:lnTo>
                <a:lnTo>
                  <a:pt x="2416382" y="1727200"/>
                </a:lnTo>
                <a:close/>
              </a:path>
              <a:path w="2426970" h="2260600">
                <a:moveTo>
                  <a:pt x="2416852" y="1730366"/>
                </a:moveTo>
                <a:lnTo>
                  <a:pt x="2410214" y="1739900"/>
                </a:lnTo>
                <a:lnTo>
                  <a:pt x="2418270" y="1739900"/>
                </a:lnTo>
                <a:lnTo>
                  <a:pt x="2416852" y="1730366"/>
                </a:lnTo>
                <a:close/>
              </a:path>
              <a:path w="2426970" h="2260600">
                <a:moveTo>
                  <a:pt x="2419057" y="1727200"/>
                </a:moveTo>
                <a:lnTo>
                  <a:pt x="2416852" y="1730366"/>
                </a:lnTo>
                <a:lnTo>
                  <a:pt x="2418270" y="1739900"/>
                </a:lnTo>
                <a:lnTo>
                  <a:pt x="2420845" y="1739900"/>
                </a:lnTo>
                <a:lnTo>
                  <a:pt x="2419057" y="1727200"/>
                </a:lnTo>
                <a:close/>
              </a:path>
              <a:path w="2426970" h="2260600">
                <a:moveTo>
                  <a:pt x="46003" y="1689100"/>
                </a:moveTo>
                <a:lnTo>
                  <a:pt x="3551" y="1689100"/>
                </a:lnTo>
                <a:lnTo>
                  <a:pt x="5533" y="1701800"/>
                </a:lnTo>
                <a:lnTo>
                  <a:pt x="28223" y="1701800"/>
                </a:lnTo>
                <a:lnTo>
                  <a:pt x="25306" y="1714500"/>
                </a:lnTo>
                <a:lnTo>
                  <a:pt x="14676" y="1727200"/>
                </a:lnTo>
                <a:lnTo>
                  <a:pt x="35278" y="1727200"/>
                </a:lnTo>
                <a:lnTo>
                  <a:pt x="44121" y="1714500"/>
                </a:lnTo>
                <a:lnTo>
                  <a:pt x="47602" y="1714500"/>
                </a:lnTo>
                <a:lnTo>
                  <a:pt x="48260" y="1701800"/>
                </a:lnTo>
                <a:lnTo>
                  <a:pt x="46003" y="1689100"/>
                </a:lnTo>
                <a:close/>
              </a:path>
              <a:path w="2426970" h="2260600">
                <a:moveTo>
                  <a:pt x="2379529" y="1718702"/>
                </a:moveTo>
                <a:lnTo>
                  <a:pt x="2375689" y="1727200"/>
                </a:lnTo>
                <a:lnTo>
                  <a:pt x="2380394" y="1727200"/>
                </a:lnTo>
                <a:lnTo>
                  <a:pt x="2379529" y="1718702"/>
                </a:lnTo>
                <a:close/>
              </a:path>
              <a:path w="2426970" h="2260600">
                <a:moveTo>
                  <a:pt x="2410814" y="1714500"/>
                </a:moveTo>
                <a:lnTo>
                  <a:pt x="2381429" y="1714500"/>
                </a:lnTo>
                <a:lnTo>
                  <a:pt x="2390835" y="1727200"/>
                </a:lnTo>
                <a:lnTo>
                  <a:pt x="2412107" y="1727200"/>
                </a:lnTo>
                <a:lnTo>
                  <a:pt x="2410814" y="1714500"/>
                </a:lnTo>
                <a:close/>
              </a:path>
              <a:path w="2426970" h="2260600">
                <a:moveTo>
                  <a:pt x="2381429" y="1714500"/>
                </a:moveTo>
                <a:lnTo>
                  <a:pt x="2379102" y="1714500"/>
                </a:lnTo>
                <a:lnTo>
                  <a:pt x="2379529" y="1718702"/>
                </a:lnTo>
                <a:lnTo>
                  <a:pt x="2381429" y="1714500"/>
                </a:lnTo>
                <a:close/>
              </a:path>
              <a:path w="2426970" h="2260600">
                <a:moveTo>
                  <a:pt x="14112" y="1701800"/>
                </a:moveTo>
                <a:lnTo>
                  <a:pt x="7056" y="1701800"/>
                </a:lnTo>
                <a:lnTo>
                  <a:pt x="8279" y="1714500"/>
                </a:lnTo>
                <a:lnTo>
                  <a:pt x="14112" y="1701800"/>
                </a:lnTo>
                <a:close/>
              </a:path>
              <a:path w="2426970" h="2260600">
                <a:moveTo>
                  <a:pt x="2419563" y="1651000"/>
                </a:moveTo>
                <a:lnTo>
                  <a:pt x="2379102" y="1651000"/>
                </a:lnTo>
                <a:lnTo>
                  <a:pt x="2377909" y="1663700"/>
                </a:lnTo>
                <a:lnTo>
                  <a:pt x="2380394" y="1676400"/>
                </a:lnTo>
                <a:lnTo>
                  <a:pt x="2394014" y="1676400"/>
                </a:lnTo>
                <a:lnTo>
                  <a:pt x="2394014" y="1689100"/>
                </a:lnTo>
                <a:lnTo>
                  <a:pt x="2379102" y="1689100"/>
                </a:lnTo>
                <a:lnTo>
                  <a:pt x="2379102" y="1701800"/>
                </a:lnTo>
                <a:lnTo>
                  <a:pt x="2376020" y="1714500"/>
                </a:lnTo>
                <a:lnTo>
                  <a:pt x="2422645" y="1714500"/>
                </a:lnTo>
                <a:lnTo>
                  <a:pt x="2422048" y="1701800"/>
                </a:lnTo>
                <a:lnTo>
                  <a:pt x="2421352" y="1701800"/>
                </a:lnTo>
                <a:lnTo>
                  <a:pt x="2420755" y="1689100"/>
                </a:lnTo>
                <a:lnTo>
                  <a:pt x="2412107" y="1676400"/>
                </a:lnTo>
                <a:lnTo>
                  <a:pt x="2413299" y="1663700"/>
                </a:lnTo>
                <a:lnTo>
                  <a:pt x="2417674" y="1663700"/>
                </a:lnTo>
                <a:lnTo>
                  <a:pt x="2419563" y="1651000"/>
                </a:lnTo>
                <a:close/>
              </a:path>
              <a:path w="2426970" h="2260600">
                <a:moveTo>
                  <a:pt x="48260" y="1676400"/>
                </a:moveTo>
                <a:lnTo>
                  <a:pt x="3575" y="1676400"/>
                </a:lnTo>
                <a:lnTo>
                  <a:pt x="2451" y="1689100"/>
                </a:lnTo>
                <a:lnTo>
                  <a:pt x="38195" y="1689100"/>
                </a:lnTo>
                <a:lnTo>
                  <a:pt x="48260" y="1676400"/>
                </a:lnTo>
                <a:close/>
              </a:path>
              <a:path w="2426970" h="2260600">
                <a:moveTo>
                  <a:pt x="39416" y="1651000"/>
                </a:moveTo>
                <a:lnTo>
                  <a:pt x="14770" y="1651000"/>
                </a:lnTo>
                <a:lnTo>
                  <a:pt x="14112" y="1663700"/>
                </a:lnTo>
                <a:lnTo>
                  <a:pt x="12983" y="1676400"/>
                </a:lnTo>
                <a:lnTo>
                  <a:pt x="49954" y="1676400"/>
                </a:lnTo>
                <a:lnTo>
                  <a:pt x="51741" y="1663700"/>
                </a:lnTo>
                <a:lnTo>
                  <a:pt x="35278" y="1663700"/>
                </a:lnTo>
                <a:lnTo>
                  <a:pt x="39416" y="1651000"/>
                </a:lnTo>
                <a:close/>
              </a:path>
              <a:path w="2426970" h="2260600">
                <a:moveTo>
                  <a:pt x="2417674" y="1663700"/>
                </a:moveTo>
                <a:lnTo>
                  <a:pt x="2413299" y="1663700"/>
                </a:lnTo>
                <a:lnTo>
                  <a:pt x="2415785" y="1676400"/>
                </a:lnTo>
                <a:lnTo>
                  <a:pt x="2417674" y="1663700"/>
                </a:lnTo>
                <a:close/>
              </a:path>
              <a:path w="2426970" h="2260600">
                <a:moveTo>
                  <a:pt x="3073" y="1662287"/>
                </a:moveTo>
                <a:lnTo>
                  <a:pt x="2352" y="1663700"/>
                </a:lnTo>
                <a:lnTo>
                  <a:pt x="3011" y="1663700"/>
                </a:lnTo>
                <a:lnTo>
                  <a:pt x="3073" y="1662287"/>
                </a:lnTo>
                <a:close/>
              </a:path>
              <a:path w="2426970" h="2260600">
                <a:moveTo>
                  <a:pt x="45909" y="1651000"/>
                </a:moveTo>
                <a:lnTo>
                  <a:pt x="35278" y="1663700"/>
                </a:lnTo>
                <a:lnTo>
                  <a:pt x="47602" y="1663700"/>
                </a:lnTo>
                <a:lnTo>
                  <a:pt x="45909" y="1651000"/>
                </a:lnTo>
                <a:close/>
              </a:path>
              <a:path w="2426970" h="2260600">
                <a:moveTo>
                  <a:pt x="8843" y="1651000"/>
                </a:moveTo>
                <a:lnTo>
                  <a:pt x="3575" y="1651000"/>
                </a:lnTo>
                <a:lnTo>
                  <a:pt x="3073" y="1662287"/>
                </a:lnTo>
                <a:lnTo>
                  <a:pt x="8843" y="1651000"/>
                </a:lnTo>
                <a:close/>
              </a:path>
              <a:path w="2426970" h="2260600">
                <a:moveTo>
                  <a:pt x="45250" y="1612900"/>
                </a:moveTo>
                <a:lnTo>
                  <a:pt x="21167" y="1612900"/>
                </a:lnTo>
                <a:lnTo>
                  <a:pt x="20603" y="1625600"/>
                </a:lnTo>
                <a:lnTo>
                  <a:pt x="17122" y="1625600"/>
                </a:lnTo>
                <a:lnTo>
                  <a:pt x="14112" y="1638300"/>
                </a:lnTo>
                <a:lnTo>
                  <a:pt x="7056" y="1638300"/>
                </a:lnTo>
                <a:lnTo>
                  <a:pt x="5269" y="1651000"/>
                </a:lnTo>
                <a:lnTo>
                  <a:pt x="32362" y="1651000"/>
                </a:lnTo>
                <a:lnTo>
                  <a:pt x="35278" y="1638300"/>
                </a:lnTo>
                <a:lnTo>
                  <a:pt x="39416" y="1625600"/>
                </a:lnTo>
                <a:lnTo>
                  <a:pt x="45250" y="1612900"/>
                </a:lnTo>
                <a:close/>
              </a:path>
              <a:path w="2426970" h="2260600">
                <a:moveTo>
                  <a:pt x="2415785" y="1638300"/>
                </a:moveTo>
                <a:lnTo>
                  <a:pt x="2383675" y="1638300"/>
                </a:lnTo>
                <a:lnTo>
                  <a:pt x="2384868" y="1651000"/>
                </a:lnTo>
                <a:lnTo>
                  <a:pt x="2416382" y="1651000"/>
                </a:lnTo>
                <a:lnTo>
                  <a:pt x="2415785" y="1638300"/>
                </a:lnTo>
                <a:close/>
              </a:path>
              <a:path w="2426970" h="2260600">
                <a:moveTo>
                  <a:pt x="2421352" y="1625600"/>
                </a:moveTo>
                <a:lnTo>
                  <a:pt x="2379102" y="1625600"/>
                </a:lnTo>
                <a:lnTo>
                  <a:pt x="2382382" y="1638300"/>
                </a:lnTo>
                <a:lnTo>
                  <a:pt x="2422744" y="1638300"/>
                </a:lnTo>
                <a:lnTo>
                  <a:pt x="2421352" y="1625600"/>
                </a:lnTo>
                <a:close/>
              </a:path>
              <a:path w="2426970" h="2260600">
                <a:moveTo>
                  <a:pt x="47602" y="1587500"/>
                </a:moveTo>
                <a:lnTo>
                  <a:pt x="20038" y="1587500"/>
                </a:lnTo>
                <a:lnTo>
                  <a:pt x="17028" y="1600200"/>
                </a:lnTo>
                <a:lnTo>
                  <a:pt x="2352" y="1612900"/>
                </a:lnTo>
                <a:lnTo>
                  <a:pt x="1223" y="1625600"/>
                </a:lnTo>
                <a:lnTo>
                  <a:pt x="8843" y="1625600"/>
                </a:lnTo>
                <a:lnTo>
                  <a:pt x="15335" y="1612900"/>
                </a:lnTo>
                <a:lnTo>
                  <a:pt x="37630" y="1612900"/>
                </a:lnTo>
                <a:lnTo>
                  <a:pt x="40546" y="1600200"/>
                </a:lnTo>
                <a:lnTo>
                  <a:pt x="43557" y="1600200"/>
                </a:lnTo>
                <a:lnTo>
                  <a:pt x="47602" y="1587500"/>
                </a:lnTo>
                <a:close/>
              </a:path>
              <a:path w="2426970" h="2260600">
                <a:moveTo>
                  <a:pt x="2411112" y="1612900"/>
                </a:moveTo>
                <a:lnTo>
                  <a:pt x="2391529" y="1612900"/>
                </a:lnTo>
                <a:lnTo>
                  <a:pt x="2387254" y="1625600"/>
                </a:lnTo>
                <a:lnTo>
                  <a:pt x="2411411" y="1625600"/>
                </a:lnTo>
                <a:lnTo>
                  <a:pt x="2411112" y="1612900"/>
                </a:lnTo>
                <a:close/>
              </a:path>
              <a:path w="2426970" h="2260600">
                <a:moveTo>
                  <a:pt x="2420767" y="1574800"/>
                </a:moveTo>
                <a:lnTo>
                  <a:pt x="2376915" y="1574800"/>
                </a:lnTo>
                <a:lnTo>
                  <a:pt x="2378505" y="1587500"/>
                </a:lnTo>
                <a:lnTo>
                  <a:pt x="2381388" y="1612900"/>
                </a:lnTo>
                <a:lnTo>
                  <a:pt x="2418867" y="1612900"/>
                </a:lnTo>
                <a:lnTo>
                  <a:pt x="2418270" y="1600200"/>
                </a:lnTo>
                <a:lnTo>
                  <a:pt x="2423241" y="1587500"/>
                </a:lnTo>
                <a:lnTo>
                  <a:pt x="2422048" y="1587500"/>
                </a:lnTo>
                <a:lnTo>
                  <a:pt x="2420767" y="1574800"/>
                </a:lnTo>
                <a:close/>
              </a:path>
              <a:path w="2426970" h="2260600">
                <a:moveTo>
                  <a:pt x="32362" y="1562100"/>
                </a:moveTo>
                <a:lnTo>
                  <a:pt x="9408" y="1562100"/>
                </a:lnTo>
                <a:lnTo>
                  <a:pt x="2917" y="1574800"/>
                </a:lnTo>
                <a:lnTo>
                  <a:pt x="2917" y="1587500"/>
                </a:lnTo>
                <a:lnTo>
                  <a:pt x="5592" y="1600200"/>
                </a:lnTo>
                <a:lnTo>
                  <a:pt x="11477" y="1587500"/>
                </a:lnTo>
                <a:lnTo>
                  <a:pt x="49954" y="1587500"/>
                </a:lnTo>
                <a:lnTo>
                  <a:pt x="48260" y="1574800"/>
                </a:lnTo>
                <a:lnTo>
                  <a:pt x="29446" y="1574800"/>
                </a:lnTo>
                <a:lnTo>
                  <a:pt x="32362" y="1562100"/>
                </a:lnTo>
                <a:close/>
              </a:path>
              <a:path w="2426970" h="2260600">
                <a:moveTo>
                  <a:pt x="2404443" y="1562100"/>
                </a:moveTo>
                <a:lnTo>
                  <a:pt x="2392225" y="1562100"/>
                </a:lnTo>
                <a:lnTo>
                  <a:pt x="2393417" y="1574800"/>
                </a:lnTo>
                <a:lnTo>
                  <a:pt x="2403955" y="1574800"/>
                </a:lnTo>
                <a:lnTo>
                  <a:pt x="2404443" y="1562100"/>
                </a:lnTo>
                <a:close/>
              </a:path>
              <a:path w="2426970" h="2260600">
                <a:moveTo>
                  <a:pt x="2409920" y="1562100"/>
                </a:moveTo>
                <a:lnTo>
                  <a:pt x="2406142" y="1562100"/>
                </a:lnTo>
                <a:lnTo>
                  <a:pt x="2408065" y="1574800"/>
                </a:lnTo>
                <a:lnTo>
                  <a:pt x="2409224" y="1574800"/>
                </a:lnTo>
                <a:lnTo>
                  <a:pt x="2409920" y="1562100"/>
                </a:lnTo>
                <a:close/>
              </a:path>
              <a:path w="2426970" h="2260600">
                <a:moveTo>
                  <a:pt x="2416750" y="1562100"/>
                </a:moveTo>
                <a:lnTo>
                  <a:pt x="2414294" y="1574800"/>
                </a:lnTo>
                <a:lnTo>
                  <a:pt x="2418954" y="1574800"/>
                </a:lnTo>
                <a:lnTo>
                  <a:pt x="2416750" y="1562100"/>
                </a:lnTo>
                <a:close/>
              </a:path>
              <a:path w="2426970" h="2260600">
                <a:moveTo>
                  <a:pt x="43129" y="1536700"/>
                </a:moveTo>
                <a:lnTo>
                  <a:pt x="4095" y="1536700"/>
                </a:lnTo>
                <a:lnTo>
                  <a:pt x="5288" y="1549400"/>
                </a:lnTo>
                <a:lnTo>
                  <a:pt x="914" y="1562100"/>
                </a:lnTo>
                <a:lnTo>
                  <a:pt x="10631" y="1562100"/>
                </a:lnTo>
                <a:lnTo>
                  <a:pt x="25871" y="1549400"/>
                </a:lnTo>
                <a:lnTo>
                  <a:pt x="42103" y="1537743"/>
                </a:lnTo>
                <a:lnTo>
                  <a:pt x="43129" y="1536700"/>
                </a:lnTo>
                <a:close/>
              </a:path>
              <a:path w="2426970" h="2260600">
                <a:moveTo>
                  <a:pt x="42103" y="1537743"/>
                </a:moveTo>
                <a:lnTo>
                  <a:pt x="25871" y="1549400"/>
                </a:lnTo>
                <a:lnTo>
                  <a:pt x="10631" y="1562100"/>
                </a:lnTo>
                <a:lnTo>
                  <a:pt x="16999" y="1562100"/>
                </a:lnTo>
                <a:lnTo>
                  <a:pt x="30651" y="1549400"/>
                </a:lnTo>
                <a:lnTo>
                  <a:pt x="42103" y="1537743"/>
                </a:lnTo>
                <a:close/>
              </a:path>
              <a:path w="2426970" h="2260600">
                <a:moveTo>
                  <a:pt x="43557" y="1536700"/>
                </a:moveTo>
                <a:lnTo>
                  <a:pt x="42103" y="1537743"/>
                </a:lnTo>
                <a:lnTo>
                  <a:pt x="30651" y="1549400"/>
                </a:lnTo>
                <a:lnTo>
                  <a:pt x="16999" y="1562100"/>
                </a:lnTo>
                <a:lnTo>
                  <a:pt x="44686" y="1562100"/>
                </a:lnTo>
                <a:lnTo>
                  <a:pt x="49389" y="1549400"/>
                </a:lnTo>
                <a:lnTo>
                  <a:pt x="43557" y="1536700"/>
                </a:lnTo>
                <a:close/>
              </a:path>
              <a:path w="2426970" h="2260600">
                <a:moveTo>
                  <a:pt x="2420656" y="1549400"/>
                </a:moveTo>
                <a:lnTo>
                  <a:pt x="2379201" y="1549400"/>
                </a:lnTo>
                <a:lnTo>
                  <a:pt x="2381686" y="1562100"/>
                </a:lnTo>
                <a:lnTo>
                  <a:pt x="2421153" y="1562100"/>
                </a:lnTo>
                <a:lnTo>
                  <a:pt x="2420656" y="1549400"/>
                </a:lnTo>
                <a:close/>
              </a:path>
              <a:path w="2426970" h="2260600">
                <a:moveTo>
                  <a:pt x="2421787" y="1536700"/>
                </a:moveTo>
                <a:lnTo>
                  <a:pt x="2384172" y="1536700"/>
                </a:lnTo>
                <a:lnTo>
                  <a:pt x="2383476" y="1549400"/>
                </a:lnTo>
                <a:lnTo>
                  <a:pt x="2420975" y="1549400"/>
                </a:lnTo>
                <a:lnTo>
                  <a:pt x="2421787" y="1536700"/>
                </a:lnTo>
                <a:close/>
              </a:path>
              <a:path w="2426970" h="2260600">
                <a:moveTo>
                  <a:pt x="38294" y="1511300"/>
                </a:moveTo>
                <a:lnTo>
                  <a:pt x="19603" y="1511300"/>
                </a:lnTo>
                <a:lnTo>
                  <a:pt x="13440" y="1524000"/>
                </a:lnTo>
                <a:lnTo>
                  <a:pt x="2802" y="1536700"/>
                </a:lnTo>
                <a:lnTo>
                  <a:pt x="48831" y="1536700"/>
                </a:lnTo>
                <a:lnTo>
                  <a:pt x="49428" y="1524000"/>
                </a:lnTo>
                <a:lnTo>
                  <a:pt x="39486" y="1524000"/>
                </a:lnTo>
                <a:lnTo>
                  <a:pt x="38294" y="1511300"/>
                </a:lnTo>
                <a:close/>
              </a:path>
              <a:path w="2426970" h="2260600">
                <a:moveTo>
                  <a:pt x="2419563" y="1524000"/>
                </a:moveTo>
                <a:lnTo>
                  <a:pt x="2394113" y="1524000"/>
                </a:lnTo>
                <a:lnTo>
                  <a:pt x="2394113" y="1536700"/>
                </a:lnTo>
                <a:lnTo>
                  <a:pt x="2421761" y="1536700"/>
                </a:lnTo>
                <a:lnTo>
                  <a:pt x="2419563" y="1524000"/>
                </a:lnTo>
                <a:close/>
              </a:path>
              <a:path w="2426970" h="2260600">
                <a:moveTo>
                  <a:pt x="19603" y="1511300"/>
                </a:moveTo>
                <a:lnTo>
                  <a:pt x="5549" y="1511300"/>
                </a:lnTo>
                <a:lnTo>
                  <a:pt x="5575" y="1524000"/>
                </a:lnTo>
                <a:lnTo>
                  <a:pt x="12744" y="1524000"/>
                </a:lnTo>
                <a:lnTo>
                  <a:pt x="19603" y="1511300"/>
                </a:lnTo>
                <a:close/>
              </a:path>
              <a:path w="2426970" h="2260600">
                <a:moveTo>
                  <a:pt x="50820" y="1511300"/>
                </a:moveTo>
                <a:lnTo>
                  <a:pt x="40779" y="1524000"/>
                </a:lnTo>
                <a:lnTo>
                  <a:pt x="48831" y="1524000"/>
                </a:lnTo>
                <a:lnTo>
                  <a:pt x="50820" y="1511300"/>
                </a:lnTo>
                <a:close/>
              </a:path>
              <a:path w="2426970" h="2260600">
                <a:moveTo>
                  <a:pt x="2413896" y="1511300"/>
                </a:moveTo>
                <a:lnTo>
                  <a:pt x="2387254" y="1511300"/>
                </a:lnTo>
                <a:lnTo>
                  <a:pt x="2388447" y="1524000"/>
                </a:lnTo>
                <a:lnTo>
                  <a:pt x="2407733" y="1524000"/>
                </a:lnTo>
                <a:lnTo>
                  <a:pt x="2413896" y="1511300"/>
                </a:lnTo>
                <a:close/>
              </a:path>
              <a:path w="2426970" h="2260600">
                <a:moveTo>
                  <a:pt x="2423128" y="1498600"/>
                </a:moveTo>
                <a:lnTo>
                  <a:pt x="2382879" y="1498600"/>
                </a:lnTo>
                <a:lnTo>
                  <a:pt x="2382879" y="1511300"/>
                </a:lnTo>
                <a:lnTo>
                  <a:pt x="2413896" y="1511300"/>
                </a:lnTo>
                <a:lnTo>
                  <a:pt x="2424534" y="1524000"/>
                </a:lnTo>
                <a:lnTo>
                  <a:pt x="2423241" y="1511300"/>
                </a:lnTo>
                <a:lnTo>
                  <a:pt x="2423128" y="1498600"/>
                </a:lnTo>
                <a:close/>
              </a:path>
              <a:path w="2426970" h="2260600">
                <a:moveTo>
                  <a:pt x="42569" y="1473200"/>
                </a:moveTo>
                <a:lnTo>
                  <a:pt x="15962" y="1473200"/>
                </a:lnTo>
                <a:lnTo>
                  <a:pt x="11949" y="1485900"/>
                </a:lnTo>
                <a:lnTo>
                  <a:pt x="8159" y="1485900"/>
                </a:lnTo>
                <a:lnTo>
                  <a:pt x="6680" y="1498600"/>
                </a:lnTo>
                <a:lnTo>
                  <a:pt x="6362" y="1511300"/>
                </a:lnTo>
                <a:lnTo>
                  <a:pt x="44457" y="1511300"/>
                </a:lnTo>
                <a:lnTo>
                  <a:pt x="44457" y="1498600"/>
                </a:lnTo>
                <a:lnTo>
                  <a:pt x="33223" y="1498600"/>
                </a:lnTo>
                <a:lnTo>
                  <a:pt x="33223" y="1485900"/>
                </a:lnTo>
                <a:lnTo>
                  <a:pt x="42569" y="1473200"/>
                </a:lnTo>
                <a:close/>
              </a:path>
              <a:path w="2426970" h="2260600">
                <a:moveTo>
                  <a:pt x="2377213" y="1498600"/>
                </a:moveTo>
                <a:lnTo>
                  <a:pt x="2377511" y="1511300"/>
                </a:lnTo>
                <a:lnTo>
                  <a:pt x="2382879" y="1511300"/>
                </a:lnTo>
                <a:lnTo>
                  <a:pt x="2377213" y="1498600"/>
                </a:lnTo>
                <a:close/>
              </a:path>
              <a:path w="2426970" h="2260600">
                <a:moveTo>
                  <a:pt x="2419563" y="1485900"/>
                </a:moveTo>
                <a:lnTo>
                  <a:pt x="2386558" y="1485900"/>
                </a:lnTo>
                <a:lnTo>
                  <a:pt x="2387850" y="1498600"/>
                </a:lnTo>
                <a:lnTo>
                  <a:pt x="2422864" y="1498600"/>
                </a:lnTo>
                <a:lnTo>
                  <a:pt x="2419563" y="1485900"/>
                </a:lnTo>
                <a:close/>
              </a:path>
              <a:path w="2426970" h="2260600">
                <a:moveTo>
                  <a:pt x="2396686" y="1473200"/>
                </a:moveTo>
                <a:lnTo>
                  <a:pt x="2378505" y="1473200"/>
                </a:lnTo>
                <a:lnTo>
                  <a:pt x="2377909" y="1485900"/>
                </a:lnTo>
                <a:lnTo>
                  <a:pt x="2410338" y="1485900"/>
                </a:lnTo>
                <a:lnTo>
                  <a:pt x="2396686" y="1473200"/>
                </a:lnTo>
                <a:close/>
              </a:path>
              <a:path w="2426970" h="2260600">
                <a:moveTo>
                  <a:pt x="2417928" y="1473200"/>
                </a:moveTo>
                <a:lnTo>
                  <a:pt x="2401465" y="1473200"/>
                </a:lnTo>
                <a:lnTo>
                  <a:pt x="2416705" y="1485900"/>
                </a:lnTo>
                <a:lnTo>
                  <a:pt x="2417364" y="1485900"/>
                </a:lnTo>
                <a:lnTo>
                  <a:pt x="2417928" y="1473200"/>
                </a:lnTo>
                <a:close/>
              </a:path>
              <a:path w="2426970" h="2260600">
                <a:moveTo>
                  <a:pt x="16028" y="1460500"/>
                </a:moveTo>
                <a:lnTo>
                  <a:pt x="5288" y="1460500"/>
                </a:lnTo>
                <a:lnTo>
                  <a:pt x="6570" y="1473200"/>
                </a:lnTo>
                <a:lnTo>
                  <a:pt x="13042" y="1473200"/>
                </a:lnTo>
                <a:lnTo>
                  <a:pt x="16028" y="1460500"/>
                </a:lnTo>
                <a:close/>
              </a:path>
              <a:path w="2426970" h="2260600">
                <a:moveTo>
                  <a:pt x="43860" y="1460500"/>
                </a:moveTo>
                <a:lnTo>
                  <a:pt x="19271" y="1460500"/>
                </a:lnTo>
                <a:lnTo>
                  <a:pt x="18112" y="1473200"/>
                </a:lnTo>
                <a:lnTo>
                  <a:pt x="43164" y="1473200"/>
                </a:lnTo>
                <a:lnTo>
                  <a:pt x="43860" y="1460500"/>
                </a:lnTo>
                <a:close/>
              </a:path>
              <a:path w="2426970" h="2260600">
                <a:moveTo>
                  <a:pt x="2424421" y="1447800"/>
                </a:moveTo>
                <a:lnTo>
                  <a:pt x="2397892" y="1447800"/>
                </a:lnTo>
                <a:lnTo>
                  <a:pt x="2394974" y="1460500"/>
                </a:lnTo>
                <a:lnTo>
                  <a:pt x="2377948" y="1460500"/>
                </a:lnTo>
                <a:lnTo>
                  <a:pt x="2383781" y="1473200"/>
                </a:lnTo>
                <a:lnTo>
                  <a:pt x="2424421" y="1473200"/>
                </a:lnTo>
                <a:lnTo>
                  <a:pt x="2424421" y="1460500"/>
                </a:lnTo>
                <a:lnTo>
                  <a:pt x="2389143" y="1460500"/>
                </a:lnTo>
                <a:lnTo>
                  <a:pt x="2382652" y="1447800"/>
                </a:lnTo>
                <a:lnTo>
                  <a:pt x="2424421" y="1447800"/>
                </a:lnTo>
                <a:close/>
              </a:path>
              <a:path w="2426970" h="2260600">
                <a:moveTo>
                  <a:pt x="35112" y="1447800"/>
                </a:moveTo>
                <a:lnTo>
                  <a:pt x="6655" y="1447800"/>
                </a:lnTo>
                <a:lnTo>
                  <a:pt x="5366" y="1460500"/>
                </a:lnTo>
                <a:lnTo>
                  <a:pt x="36404" y="1460500"/>
                </a:lnTo>
                <a:lnTo>
                  <a:pt x="35112" y="1447800"/>
                </a:lnTo>
                <a:close/>
              </a:path>
              <a:path w="2426970" h="2260600">
                <a:moveTo>
                  <a:pt x="45650" y="1447800"/>
                </a:moveTo>
                <a:lnTo>
                  <a:pt x="43164" y="1447800"/>
                </a:lnTo>
                <a:lnTo>
                  <a:pt x="36404" y="1460500"/>
                </a:lnTo>
                <a:lnTo>
                  <a:pt x="48135" y="1460500"/>
                </a:lnTo>
                <a:lnTo>
                  <a:pt x="45650" y="1447800"/>
                </a:lnTo>
                <a:close/>
              </a:path>
              <a:path w="2426970" h="2260600">
                <a:moveTo>
                  <a:pt x="46445" y="1435100"/>
                </a:moveTo>
                <a:lnTo>
                  <a:pt x="8469" y="1435100"/>
                </a:lnTo>
                <a:lnTo>
                  <a:pt x="8056" y="1447800"/>
                </a:lnTo>
                <a:lnTo>
                  <a:pt x="33919" y="1447800"/>
                </a:lnTo>
                <a:lnTo>
                  <a:pt x="46445" y="1435100"/>
                </a:lnTo>
                <a:close/>
              </a:path>
              <a:path w="2426970" h="2260600">
                <a:moveTo>
                  <a:pt x="2410308" y="1435100"/>
                </a:moveTo>
                <a:lnTo>
                  <a:pt x="2385004" y="1435100"/>
                </a:lnTo>
                <a:lnTo>
                  <a:pt x="2387920" y="1447800"/>
                </a:lnTo>
                <a:lnTo>
                  <a:pt x="2407298" y="1447800"/>
                </a:lnTo>
                <a:lnTo>
                  <a:pt x="2410308" y="1435100"/>
                </a:lnTo>
                <a:close/>
              </a:path>
              <a:path w="2426970" h="2260600">
                <a:moveTo>
                  <a:pt x="2424984" y="1422400"/>
                </a:moveTo>
                <a:lnTo>
                  <a:pt x="2377384" y="1422400"/>
                </a:lnTo>
                <a:lnTo>
                  <a:pt x="2379077" y="1435100"/>
                </a:lnTo>
                <a:lnTo>
                  <a:pt x="2410308" y="1435100"/>
                </a:lnTo>
                <a:lnTo>
                  <a:pt x="2424984" y="1447800"/>
                </a:lnTo>
                <a:lnTo>
                  <a:pt x="2426114" y="1435100"/>
                </a:lnTo>
                <a:lnTo>
                  <a:pt x="2424984" y="1422400"/>
                </a:lnTo>
                <a:close/>
              </a:path>
              <a:path w="2426970" h="2260600">
                <a:moveTo>
                  <a:pt x="45948" y="1397000"/>
                </a:moveTo>
                <a:lnTo>
                  <a:pt x="35808" y="1409700"/>
                </a:lnTo>
                <a:lnTo>
                  <a:pt x="4592" y="1409700"/>
                </a:lnTo>
                <a:lnTo>
                  <a:pt x="5984" y="1422400"/>
                </a:lnTo>
                <a:lnTo>
                  <a:pt x="16224" y="1422400"/>
                </a:lnTo>
                <a:lnTo>
                  <a:pt x="16522" y="1435100"/>
                </a:lnTo>
                <a:lnTo>
                  <a:pt x="47738" y="1435100"/>
                </a:lnTo>
                <a:lnTo>
                  <a:pt x="50422" y="1422400"/>
                </a:lnTo>
                <a:lnTo>
                  <a:pt x="48831" y="1409700"/>
                </a:lnTo>
                <a:lnTo>
                  <a:pt x="45948" y="1397000"/>
                </a:lnTo>
                <a:close/>
              </a:path>
              <a:path w="2426970" h="2260600">
                <a:moveTo>
                  <a:pt x="2406735" y="1409700"/>
                </a:moveTo>
                <a:lnTo>
                  <a:pt x="2383781" y="1409700"/>
                </a:lnTo>
                <a:lnTo>
                  <a:pt x="2379734" y="1422400"/>
                </a:lnTo>
                <a:lnTo>
                  <a:pt x="2406169" y="1422400"/>
                </a:lnTo>
                <a:lnTo>
                  <a:pt x="2406735" y="1409700"/>
                </a:lnTo>
                <a:close/>
              </a:path>
              <a:path w="2426970" h="2260600">
                <a:moveTo>
                  <a:pt x="44954" y="1371600"/>
                </a:moveTo>
                <a:lnTo>
                  <a:pt x="11551" y="1371600"/>
                </a:lnTo>
                <a:lnTo>
                  <a:pt x="7773" y="1397000"/>
                </a:lnTo>
                <a:lnTo>
                  <a:pt x="16522" y="1397000"/>
                </a:lnTo>
                <a:lnTo>
                  <a:pt x="12744" y="1409700"/>
                </a:lnTo>
                <a:lnTo>
                  <a:pt x="35808" y="1409700"/>
                </a:lnTo>
                <a:lnTo>
                  <a:pt x="40083" y="1397000"/>
                </a:lnTo>
                <a:lnTo>
                  <a:pt x="46943" y="1384300"/>
                </a:lnTo>
                <a:lnTo>
                  <a:pt x="48234" y="1384300"/>
                </a:lnTo>
                <a:lnTo>
                  <a:pt x="44954" y="1371600"/>
                </a:lnTo>
                <a:close/>
              </a:path>
              <a:path w="2426970" h="2260600">
                <a:moveTo>
                  <a:pt x="2413226" y="1397000"/>
                </a:moveTo>
                <a:lnTo>
                  <a:pt x="2386791" y="1397000"/>
                </a:lnTo>
                <a:lnTo>
                  <a:pt x="2390835" y="1409700"/>
                </a:lnTo>
                <a:lnTo>
                  <a:pt x="2410214" y="1409700"/>
                </a:lnTo>
                <a:lnTo>
                  <a:pt x="2413226" y="1397000"/>
                </a:lnTo>
                <a:close/>
              </a:path>
              <a:path w="2426970" h="2260600">
                <a:moveTo>
                  <a:pt x="2422069" y="1397000"/>
                </a:moveTo>
                <a:lnTo>
                  <a:pt x="2413226" y="1397000"/>
                </a:lnTo>
                <a:lnTo>
                  <a:pt x="2420280" y="1409700"/>
                </a:lnTo>
                <a:lnTo>
                  <a:pt x="2422069" y="1397000"/>
                </a:lnTo>
                <a:close/>
              </a:path>
              <a:path w="2426970" h="2260600">
                <a:moveTo>
                  <a:pt x="2424984" y="1384300"/>
                </a:moveTo>
                <a:lnTo>
                  <a:pt x="2387920" y="1384300"/>
                </a:lnTo>
                <a:lnTo>
                  <a:pt x="2382086" y="1397000"/>
                </a:lnTo>
                <a:lnTo>
                  <a:pt x="2424325" y="1397000"/>
                </a:lnTo>
                <a:lnTo>
                  <a:pt x="2424984" y="1384300"/>
                </a:lnTo>
                <a:close/>
              </a:path>
              <a:path w="2426970" h="2260600">
                <a:moveTo>
                  <a:pt x="2413226" y="1371600"/>
                </a:moveTo>
                <a:lnTo>
                  <a:pt x="2394974" y="1371600"/>
                </a:lnTo>
                <a:lnTo>
                  <a:pt x="2392058" y="1384300"/>
                </a:lnTo>
                <a:lnTo>
                  <a:pt x="2412566" y="1384300"/>
                </a:lnTo>
                <a:lnTo>
                  <a:pt x="2413226" y="1371600"/>
                </a:lnTo>
                <a:close/>
              </a:path>
              <a:path w="2426970" h="2260600">
                <a:moveTo>
                  <a:pt x="46692" y="1346200"/>
                </a:moveTo>
                <a:lnTo>
                  <a:pt x="5984" y="1346200"/>
                </a:lnTo>
                <a:lnTo>
                  <a:pt x="6581" y="1358900"/>
                </a:lnTo>
                <a:lnTo>
                  <a:pt x="15229" y="1358900"/>
                </a:lnTo>
                <a:lnTo>
                  <a:pt x="15229" y="1371600"/>
                </a:lnTo>
                <a:lnTo>
                  <a:pt x="37717" y="1371600"/>
                </a:lnTo>
                <a:lnTo>
                  <a:pt x="42381" y="1358900"/>
                </a:lnTo>
                <a:lnTo>
                  <a:pt x="46692" y="1346200"/>
                </a:lnTo>
                <a:close/>
              </a:path>
              <a:path w="2426970" h="2260600">
                <a:moveTo>
                  <a:pt x="2424885" y="1358900"/>
                </a:moveTo>
                <a:lnTo>
                  <a:pt x="2392058" y="1358900"/>
                </a:lnTo>
                <a:lnTo>
                  <a:pt x="2387920" y="1371600"/>
                </a:lnTo>
                <a:lnTo>
                  <a:pt x="2423761" y="1371600"/>
                </a:lnTo>
                <a:lnTo>
                  <a:pt x="2424885" y="1358900"/>
                </a:lnTo>
                <a:close/>
              </a:path>
              <a:path w="2426970" h="2260600">
                <a:moveTo>
                  <a:pt x="2421803" y="1346200"/>
                </a:moveTo>
                <a:lnTo>
                  <a:pt x="2379734" y="1346200"/>
                </a:lnTo>
                <a:lnTo>
                  <a:pt x="2381429" y="1358900"/>
                </a:lnTo>
                <a:lnTo>
                  <a:pt x="2423785" y="1358900"/>
                </a:lnTo>
                <a:lnTo>
                  <a:pt x="2421803" y="1346200"/>
                </a:lnTo>
                <a:close/>
              </a:path>
              <a:path w="2426970" h="2260600">
                <a:moveTo>
                  <a:pt x="49428" y="1333500"/>
                </a:moveTo>
                <a:lnTo>
                  <a:pt x="8469" y="1333500"/>
                </a:lnTo>
                <a:lnTo>
                  <a:pt x="4692" y="1346200"/>
                </a:lnTo>
                <a:lnTo>
                  <a:pt x="48831" y="1346200"/>
                </a:lnTo>
                <a:lnTo>
                  <a:pt x="49428" y="1333500"/>
                </a:lnTo>
                <a:close/>
              </a:path>
              <a:path w="2426970" h="2260600">
                <a:moveTo>
                  <a:pt x="2419057" y="1333500"/>
                </a:moveTo>
                <a:lnTo>
                  <a:pt x="2377384" y="1333500"/>
                </a:lnTo>
                <a:lnTo>
                  <a:pt x="2375595" y="1346200"/>
                </a:lnTo>
                <a:lnTo>
                  <a:pt x="2420280" y="1346200"/>
                </a:lnTo>
                <a:lnTo>
                  <a:pt x="2419057" y="1333500"/>
                </a:lnTo>
                <a:close/>
              </a:path>
              <a:path w="2426970" h="2260600">
                <a:moveTo>
                  <a:pt x="51316" y="1282700"/>
                </a:moveTo>
                <a:lnTo>
                  <a:pt x="48234" y="1295400"/>
                </a:lnTo>
                <a:lnTo>
                  <a:pt x="22884" y="1295400"/>
                </a:lnTo>
                <a:lnTo>
                  <a:pt x="18256" y="1308100"/>
                </a:lnTo>
                <a:lnTo>
                  <a:pt x="10955" y="1308100"/>
                </a:lnTo>
                <a:lnTo>
                  <a:pt x="15229" y="1320800"/>
                </a:lnTo>
                <a:lnTo>
                  <a:pt x="17715" y="1320800"/>
                </a:lnTo>
                <a:lnTo>
                  <a:pt x="12148" y="1333500"/>
                </a:lnTo>
                <a:lnTo>
                  <a:pt x="33323" y="1333500"/>
                </a:lnTo>
                <a:lnTo>
                  <a:pt x="33323" y="1320800"/>
                </a:lnTo>
                <a:lnTo>
                  <a:pt x="48234" y="1308100"/>
                </a:lnTo>
                <a:lnTo>
                  <a:pt x="51316" y="1282700"/>
                </a:lnTo>
                <a:close/>
              </a:path>
              <a:path w="2426970" h="2260600">
                <a:moveTo>
                  <a:pt x="2418494" y="1295400"/>
                </a:moveTo>
                <a:lnTo>
                  <a:pt x="2379734" y="1295400"/>
                </a:lnTo>
                <a:lnTo>
                  <a:pt x="2379077" y="1308100"/>
                </a:lnTo>
                <a:lnTo>
                  <a:pt x="2381335" y="1320800"/>
                </a:lnTo>
                <a:lnTo>
                  <a:pt x="2389143" y="1333500"/>
                </a:lnTo>
                <a:lnTo>
                  <a:pt x="2400808" y="1333500"/>
                </a:lnTo>
                <a:lnTo>
                  <a:pt x="2399115" y="1320800"/>
                </a:lnTo>
                <a:lnTo>
                  <a:pt x="2418494" y="1320800"/>
                </a:lnTo>
                <a:lnTo>
                  <a:pt x="2419717" y="1308100"/>
                </a:lnTo>
                <a:lnTo>
                  <a:pt x="2418494" y="1308100"/>
                </a:lnTo>
                <a:lnTo>
                  <a:pt x="2418494" y="1295400"/>
                </a:lnTo>
                <a:close/>
              </a:path>
              <a:path w="2426970" h="2260600">
                <a:moveTo>
                  <a:pt x="13790" y="1303962"/>
                </a:moveTo>
                <a:lnTo>
                  <a:pt x="11424" y="1308100"/>
                </a:lnTo>
                <a:lnTo>
                  <a:pt x="14864" y="1308100"/>
                </a:lnTo>
                <a:lnTo>
                  <a:pt x="13790" y="1303962"/>
                </a:lnTo>
                <a:close/>
              </a:path>
              <a:path w="2426970" h="2260600">
                <a:moveTo>
                  <a:pt x="22884" y="1295400"/>
                </a:moveTo>
                <a:lnTo>
                  <a:pt x="18685" y="1295400"/>
                </a:lnTo>
                <a:lnTo>
                  <a:pt x="13790" y="1303962"/>
                </a:lnTo>
                <a:lnTo>
                  <a:pt x="14864" y="1308100"/>
                </a:lnTo>
                <a:lnTo>
                  <a:pt x="18256" y="1308100"/>
                </a:lnTo>
                <a:lnTo>
                  <a:pt x="22884" y="1295400"/>
                </a:lnTo>
                <a:close/>
              </a:path>
              <a:path w="2426970" h="2260600">
                <a:moveTo>
                  <a:pt x="18685" y="1295400"/>
                </a:moveTo>
                <a:lnTo>
                  <a:pt x="11568" y="1295400"/>
                </a:lnTo>
                <a:lnTo>
                  <a:pt x="13790" y="1303962"/>
                </a:lnTo>
                <a:lnTo>
                  <a:pt x="18685" y="1295400"/>
                </a:lnTo>
                <a:close/>
              </a:path>
              <a:path w="2426970" h="2260600">
                <a:moveTo>
                  <a:pt x="37254" y="1282700"/>
                </a:moveTo>
                <a:lnTo>
                  <a:pt x="5894" y="1282700"/>
                </a:lnTo>
                <a:lnTo>
                  <a:pt x="7972" y="1295400"/>
                </a:lnTo>
                <a:lnTo>
                  <a:pt x="32174" y="1295400"/>
                </a:lnTo>
                <a:lnTo>
                  <a:pt x="37254" y="1282700"/>
                </a:lnTo>
                <a:close/>
              </a:path>
              <a:path w="2426970" h="2260600">
                <a:moveTo>
                  <a:pt x="49428" y="1282700"/>
                </a:moveTo>
                <a:lnTo>
                  <a:pt x="46943" y="1282700"/>
                </a:lnTo>
                <a:lnTo>
                  <a:pt x="35112" y="1295400"/>
                </a:lnTo>
                <a:lnTo>
                  <a:pt x="45054" y="1295400"/>
                </a:lnTo>
                <a:lnTo>
                  <a:pt x="49428" y="1282700"/>
                </a:lnTo>
                <a:close/>
              </a:path>
              <a:path w="2426970" h="2260600">
                <a:moveTo>
                  <a:pt x="2421975" y="1282700"/>
                </a:moveTo>
                <a:lnTo>
                  <a:pt x="2393845" y="1282700"/>
                </a:lnTo>
                <a:lnTo>
                  <a:pt x="2399678" y="1295400"/>
                </a:lnTo>
                <a:lnTo>
                  <a:pt x="2420280" y="1295400"/>
                </a:lnTo>
                <a:lnTo>
                  <a:pt x="2421975" y="1282700"/>
                </a:lnTo>
                <a:close/>
              </a:path>
              <a:path w="2426970" h="2260600">
                <a:moveTo>
                  <a:pt x="47602" y="1270000"/>
                </a:moveTo>
                <a:lnTo>
                  <a:pt x="11854" y="1270000"/>
                </a:lnTo>
                <a:lnTo>
                  <a:pt x="7150" y="1282700"/>
                </a:lnTo>
                <a:lnTo>
                  <a:pt x="47884" y="1282700"/>
                </a:lnTo>
                <a:lnTo>
                  <a:pt x="47602" y="1270000"/>
                </a:lnTo>
                <a:close/>
              </a:path>
              <a:path w="2426970" h="2260600">
                <a:moveTo>
                  <a:pt x="2414918" y="1270000"/>
                </a:moveTo>
                <a:lnTo>
                  <a:pt x="2380300" y="1270000"/>
                </a:lnTo>
                <a:lnTo>
                  <a:pt x="2385568" y="1282700"/>
                </a:lnTo>
                <a:lnTo>
                  <a:pt x="2414355" y="1282700"/>
                </a:lnTo>
                <a:lnTo>
                  <a:pt x="2414918" y="1270000"/>
                </a:lnTo>
                <a:close/>
              </a:path>
              <a:path w="2426970" h="2260600">
                <a:moveTo>
                  <a:pt x="38571" y="1257300"/>
                </a:moveTo>
                <a:lnTo>
                  <a:pt x="16840" y="1257300"/>
                </a:lnTo>
                <a:lnTo>
                  <a:pt x="13829" y="1270000"/>
                </a:lnTo>
                <a:lnTo>
                  <a:pt x="37348" y="1270000"/>
                </a:lnTo>
                <a:lnTo>
                  <a:pt x="38571" y="1257300"/>
                </a:lnTo>
                <a:close/>
              </a:path>
              <a:path w="2426970" h="2260600">
                <a:moveTo>
                  <a:pt x="2409651" y="1244600"/>
                </a:moveTo>
                <a:lnTo>
                  <a:pt x="2383781" y="1244600"/>
                </a:lnTo>
                <a:lnTo>
                  <a:pt x="2392058" y="1257300"/>
                </a:lnTo>
                <a:lnTo>
                  <a:pt x="2382086" y="1257300"/>
                </a:lnTo>
                <a:lnTo>
                  <a:pt x="2379077" y="1270000"/>
                </a:lnTo>
                <a:lnTo>
                  <a:pt x="2418494" y="1270000"/>
                </a:lnTo>
                <a:lnTo>
                  <a:pt x="2422069" y="1257300"/>
                </a:lnTo>
                <a:lnTo>
                  <a:pt x="2409651" y="1244600"/>
                </a:lnTo>
                <a:close/>
              </a:path>
              <a:path w="2426970" h="2260600">
                <a:moveTo>
                  <a:pt x="33867" y="1231900"/>
                </a:moveTo>
                <a:lnTo>
                  <a:pt x="7150" y="1231900"/>
                </a:lnTo>
                <a:lnTo>
                  <a:pt x="8467" y="1257300"/>
                </a:lnTo>
                <a:lnTo>
                  <a:pt x="48543" y="1257300"/>
                </a:lnTo>
                <a:lnTo>
                  <a:pt x="48919" y="1244600"/>
                </a:lnTo>
                <a:lnTo>
                  <a:pt x="38195" y="1244600"/>
                </a:lnTo>
                <a:lnTo>
                  <a:pt x="33867" y="1231900"/>
                </a:lnTo>
                <a:close/>
              </a:path>
              <a:path w="2426970" h="2260600">
                <a:moveTo>
                  <a:pt x="2419057" y="1219200"/>
                </a:moveTo>
                <a:lnTo>
                  <a:pt x="2375689" y="1219200"/>
                </a:lnTo>
                <a:lnTo>
                  <a:pt x="2380300" y="1231900"/>
                </a:lnTo>
                <a:lnTo>
                  <a:pt x="2387920" y="1244600"/>
                </a:lnTo>
                <a:lnTo>
                  <a:pt x="2401465" y="1244600"/>
                </a:lnTo>
                <a:lnTo>
                  <a:pt x="2400244" y="1231900"/>
                </a:lnTo>
                <a:lnTo>
                  <a:pt x="2422632" y="1231900"/>
                </a:lnTo>
                <a:lnTo>
                  <a:pt x="2419057" y="1219200"/>
                </a:lnTo>
                <a:close/>
              </a:path>
              <a:path w="2426970" h="2260600">
                <a:moveTo>
                  <a:pt x="48260" y="1219200"/>
                </a:moveTo>
                <a:lnTo>
                  <a:pt x="10160" y="1219200"/>
                </a:lnTo>
                <a:lnTo>
                  <a:pt x="8467" y="1231900"/>
                </a:lnTo>
                <a:lnTo>
                  <a:pt x="46943" y="1231900"/>
                </a:lnTo>
                <a:lnTo>
                  <a:pt x="48260" y="1219200"/>
                </a:lnTo>
                <a:close/>
              </a:path>
              <a:path w="2426970" h="2260600">
                <a:moveTo>
                  <a:pt x="48825" y="1206500"/>
                </a:moveTo>
                <a:lnTo>
                  <a:pt x="7150" y="1206500"/>
                </a:lnTo>
                <a:lnTo>
                  <a:pt x="8091" y="1219200"/>
                </a:lnTo>
                <a:lnTo>
                  <a:pt x="35843" y="1219200"/>
                </a:lnTo>
                <a:lnTo>
                  <a:pt x="48825" y="1206500"/>
                </a:lnTo>
                <a:close/>
              </a:path>
              <a:path w="2426970" h="2260600">
                <a:moveTo>
                  <a:pt x="2383781" y="1206500"/>
                </a:moveTo>
                <a:lnTo>
                  <a:pt x="2374654" y="1206500"/>
                </a:lnTo>
                <a:lnTo>
                  <a:pt x="2380769" y="1219200"/>
                </a:lnTo>
                <a:lnTo>
                  <a:pt x="2389518" y="1219200"/>
                </a:lnTo>
                <a:lnTo>
                  <a:pt x="2383781" y="1206500"/>
                </a:lnTo>
                <a:close/>
              </a:path>
              <a:path w="2426970" h="2260600">
                <a:moveTo>
                  <a:pt x="2405888" y="1206500"/>
                </a:moveTo>
                <a:lnTo>
                  <a:pt x="2391495" y="1206500"/>
                </a:lnTo>
                <a:lnTo>
                  <a:pt x="2389518" y="1219200"/>
                </a:lnTo>
                <a:lnTo>
                  <a:pt x="2416611" y="1219200"/>
                </a:lnTo>
                <a:lnTo>
                  <a:pt x="2405888" y="1206500"/>
                </a:lnTo>
                <a:close/>
              </a:path>
              <a:path w="2426970" h="2260600">
                <a:moveTo>
                  <a:pt x="42240" y="1181100"/>
                </a:moveTo>
                <a:lnTo>
                  <a:pt x="9784" y="1181100"/>
                </a:lnTo>
                <a:lnTo>
                  <a:pt x="9126" y="1193800"/>
                </a:lnTo>
                <a:lnTo>
                  <a:pt x="10066" y="1206500"/>
                </a:lnTo>
                <a:lnTo>
                  <a:pt x="48072" y="1206500"/>
                </a:lnTo>
                <a:lnTo>
                  <a:pt x="47508" y="1193800"/>
                </a:lnTo>
                <a:lnTo>
                  <a:pt x="34526" y="1193800"/>
                </a:lnTo>
                <a:lnTo>
                  <a:pt x="42240" y="1181100"/>
                </a:lnTo>
                <a:close/>
              </a:path>
              <a:path w="2426970" h="2260600">
                <a:moveTo>
                  <a:pt x="2417834" y="1193800"/>
                </a:moveTo>
                <a:lnTo>
                  <a:pt x="2385474" y="1193800"/>
                </a:lnTo>
                <a:lnTo>
                  <a:pt x="2388483" y="1206500"/>
                </a:lnTo>
                <a:lnTo>
                  <a:pt x="2414071" y="1206500"/>
                </a:lnTo>
                <a:lnTo>
                  <a:pt x="2417834" y="1193800"/>
                </a:lnTo>
                <a:close/>
              </a:path>
              <a:path w="2426970" h="2260600">
                <a:moveTo>
                  <a:pt x="2417271" y="1168400"/>
                </a:moveTo>
                <a:lnTo>
                  <a:pt x="2414637" y="1168400"/>
                </a:lnTo>
                <a:lnTo>
                  <a:pt x="2404852" y="1181100"/>
                </a:lnTo>
                <a:lnTo>
                  <a:pt x="2379452" y="1181100"/>
                </a:lnTo>
                <a:lnTo>
                  <a:pt x="2379171" y="1193800"/>
                </a:lnTo>
                <a:lnTo>
                  <a:pt x="2420468" y="1193800"/>
                </a:lnTo>
                <a:lnTo>
                  <a:pt x="2419998" y="1181100"/>
                </a:lnTo>
                <a:lnTo>
                  <a:pt x="2417271" y="1168400"/>
                </a:lnTo>
                <a:close/>
              </a:path>
              <a:path w="2426970" h="2260600">
                <a:moveTo>
                  <a:pt x="37160" y="1155700"/>
                </a:moveTo>
                <a:lnTo>
                  <a:pt x="7244" y="1155700"/>
                </a:lnTo>
                <a:lnTo>
                  <a:pt x="8279" y="1168400"/>
                </a:lnTo>
                <a:lnTo>
                  <a:pt x="8655" y="1181100"/>
                </a:lnTo>
                <a:lnTo>
                  <a:pt x="14770" y="1168400"/>
                </a:lnTo>
                <a:lnTo>
                  <a:pt x="36876" y="1168400"/>
                </a:lnTo>
                <a:lnTo>
                  <a:pt x="37160" y="1155700"/>
                </a:lnTo>
                <a:close/>
              </a:path>
              <a:path w="2426970" h="2260600">
                <a:moveTo>
                  <a:pt x="47884" y="1155700"/>
                </a:moveTo>
                <a:lnTo>
                  <a:pt x="37254" y="1168400"/>
                </a:lnTo>
                <a:lnTo>
                  <a:pt x="18815" y="1168400"/>
                </a:lnTo>
                <a:lnTo>
                  <a:pt x="18157" y="1181100"/>
                </a:lnTo>
                <a:lnTo>
                  <a:pt x="48919" y="1181100"/>
                </a:lnTo>
                <a:lnTo>
                  <a:pt x="48355" y="1168400"/>
                </a:lnTo>
                <a:lnTo>
                  <a:pt x="47884" y="1155700"/>
                </a:lnTo>
                <a:close/>
              </a:path>
              <a:path w="2426970" h="2260600">
                <a:moveTo>
                  <a:pt x="2406829" y="1168400"/>
                </a:moveTo>
                <a:lnTo>
                  <a:pt x="2392528" y="1168400"/>
                </a:lnTo>
                <a:lnTo>
                  <a:pt x="2387448" y="1181100"/>
                </a:lnTo>
                <a:lnTo>
                  <a:pt x="2398174" y="1181100"/>
                </a:lnTo>
                <a:lnTo>
                  <a:pt x="2406829" y="1168400"/>
                </a:lnTo>
                <a:close/>
              </a:path>
              <a:path w="2426970" h="2260600">
                <a:moveTo>
                  <a:pt x="2421881" y="1155700"/>
                </a:moveTo>
                <a:lnTo>
                  <a:pt x="2381051" y="1155700"/>
                </a:lnTo>
                <a:lnTo>
                  <a:pt x="2384056" y="1168400"/>
                </a:lnTo>
                <a:lnTo>
                  <a:pt x="2416517" y="1168400"/>
                </a:lnTo>
                <a:lnTo>
                  <a:pt x="2421881" y="1155700"/>
                </a:lnTo>
                <a:close/>
              </a:path>
              <a:path w="2426970" h="2260600">
                <a:moveTo>
                  <a:pt x="44027" y="1117600"/>
                </a:moveTo>
                <a:lnTo>
                  <a:pt x="11101" y="1117600"/>
                </a:lnTo>
                <a:lnTo>
                  <a:pt x="9721" y="1130300"/>
                </a:lnTo>
                <a:lnTo>
                  <a:pt x="8808" y="1143000"/>
                </a:lnTo>
                <a:lnTo>
                  <a:pt x="8548" y="1143000"/>
                </a:lnTo>
                <a:lnTo>
                  <a:pt x="9126" y="1155700"/>
                </a:lnTo>
                <a:lnTo>
                  <a:pt x="37536" y="1155700"/>
                </a:lnTo>
                <a:lnTo>
                  <a:pt x="44968" y="1143000"/>
                </a:lnTo>
                <a:lnTo>
                  <a:pt x="45344" y="1130300"/>
                </a:lnTo>
                <a:lnTo>
                  <a:pt x="34808" y="1130300"/>
                </a:lnTo>
                <a:lnTo>
                  <a:pt x="44027" y="1117600"/>
                </a:lnTo>
                <a:close/>
              </a:path>
              <a:path w="2426970" h="2260600">
                <a:moveTo>
                  <a:pt x="2416235" y="1143000"/>
                </a:moveTo>
                <a:lnTo>
                  <a:pt x="2378382" y="1143000"/>
                </a:lnTo>
                <a:lnTo>
                  <a:pt x="2379201" y="1155700"/>
                </a:lnTo>
                <a:lnTo>
                  <a:pt x="2414071" y="1155700"/>
                </a:lnTo>
                <a:lnTo>
                  <a:pt x="2416235" y="1143000"/>
                </a:lnTo>
                <a:close/>
              </a:path>
              <a:path w="2426970" h="2260600">
                <a:moveTo>
                  <a:pt x="2418789" y="1117600"/>
                </a:moveTo>
                <a:lnTo>
                  <a:pt x="2384438" y="1117600"/>
                </a:lnTo>
                <a:lnTo>
                  <a:pt x="2388483" y="1130300"/>
                </a:lnTo>
                <a:lnTo>
                  <a:pt x="2380300" y="1130300"/>
                </a:lnTo>
                <a:lnTo>
                  <a:pt x="2378710" y="1143000"/>
                </a:lnTo>
                <a:lnTo>
                  <a:pt x="2417616" y="1143000"/>
                </a:lnTo>
                <a:lnTo>
                  <a:pt x="2418529" y="1130300"/>
                </a:lnTo>
                <a:lnTo>
                  <a:pt x="2418789" y="1117600"/>
                </a:lnTo>
                <a:close/>
              </a:path>
              <a:path w="2426970" h="2260600">
                <a:moveTo>
                  <a:pt x="46285" y="1092200"/>
                </a:moveTo>
                <a:lnTo>
                  <a:pt x="17780" y="1092200"/>
                </a:lnTo>
                <a:lnTo>
                  <a:pt x="16087" y="1104900"/>
                </a:lnTo>
                <a:lnTo>
                  <a:pt x="10819" y="1104900"/>
                </a:lnTo>
                <a:lnTo>
                  <a:pt x="5457" y="1117600"/>
                </a:lnTo>
                <a:lnTo>
                  <a:pt x="50048" y="1117600"/>
                </a:lnTo>
                <a:lnTo>
                  <a:pt x="49389" y="1104900"/>
                </a:lnTo>
                <a:lnTo>
                  <a:pt x="46285" y="1092200"/>
                </a:lnTo>
                <a:close/>
              </a:path>
              <a:path w="2426970" h="2260600">
                <a:moveTo>
                  <a:pt x="2408897" y="1104900"/>
                </a:moveTo>
                <a:lnTo>
                  <a:pt x="2382368" y="1104900"/>
                </a:lnTo>
                <a:lnTo>
                  <a:pt x="2381992" y="1117600"/>
                </a:lnTo>
                <a:lnTo>
                  <a:pt x="2408521" y="1117600"/>
                </a:lnTo>
                <a:lnTo>
                  <a:pt x="2408897" y="1104900"/>
                </a:lnTo>
                <a:close/>
              </a:path>
              <a:path w="2426970" h="2260600">
                <a:moveTo>
                  <a:pt x="2419057" y="1092200"/>
                </a:moveTo>
                <a:lnTo>
                  <a:pt x="2390178" y="1092200"/>
                </a:lnTo>
                <a:lnTo>
                  <a:pt x="2389800" y="1104900"/>
                </a:lnTo>
                <a:lnTo>
                  <a:pt x="2408897" y="1104900"/>
                </a:lnTo>
                <a:lnTo>
                  <a:pt x="2420092" y="1117600"/>
                </a:lnTo>
                <a:lnTo>
                  <a:pt x="2419057" y="1092200"/>
                </a:lnTo>
                <a:close/>
              </a:path>
              <a:path w="2426970" h="2260600">
                <a:moveTo>
                  <a:pt x="47884" y="1066800"/>
                </a:moveTo>
                <a:lnTo>
                  <a:pt x="13265" y="1066800"/>
                </a:lnTo>
                <a:lnTo>
                  <a:pt x="6868" y="1079500"/>
                </a:lnTo>
                <a:lnTo>
                  <a:pt x="7338" y="1092200"/>
                </a:lnTo>
                <a:lnTo>
                  <a:pt x="10066" y="1092200"/>
                </a:lnTo>
                <a:lnTo>
                  <a:pt x="12700" y="1104900"/>
                </a:lnTo>
                <a:lnTo>
                  <a:pt x="22484" y="1079500"/>
                </a:lnTo>
                <a:lnTo>
                  <a:pt x="46849" y="1079500"/>
                </a:lnTo>
                <a:lnTo>
                  <a:pt x="47884" y="1066800"/>
                </a:lnTo>
                <a:close/>
              </a:path>
              <a:path w="2426970" h="2260600">
                <a:moveTo>
                  <a:pt x="34808" y="1079500"/>
                </a:moveTo>
                <a:lnTo>
                  <a:pt x="29163" y="1079500"/>
                </a:lnTo>
                <a:lnTo>
                  <a:pt x="20509" y="1092200"/>
                </a:lnTo>
                <a:lnTo>
                  <a:pt x="35184" y="1092200"/>
                </a:lnTo>
                <a:lnTo>
                  <a:pt x="34808" y="1079500"/>
                </a:lnTo>
                <a:close/>
              </a:path>
              <a:path w="2426970" h="2260600">
                <a:moveTo>
                  <a:pt x="2417271" y="1066800"/>
                </a:moveTo>
                <a:lnTo>
                  <a:pt x="2378417" y="1066800"/>
                </a:lnTo>
                <a:lnTo>
                  <a:pt x="2378983" y="1079500"/>
                </a:lnTo>
                <a:lnTo>
                  <a:pt x="2379452" y="1092200"/>
                </a:lnTo>
                <a:lnTo>
                  <a:pt x="2408521" y="1092200"/>
                </a:lnTo>
                <a:lnTo>
                  <a:pt x="2409181" y="1079500"/>
                </a:lnTo>
                <a:lnTo>
                  <a:pt x="2418212" y="1079500"/>
                </a:lnTo>
                <a:lnTo>
                  <a:pt x="2417271" y="1066800"/>
                </a:lnTo>
                <a:close/>
              </a:path>
              <a:path w="2426970" h="2260600">
                <a:moveTo>
                  <a:pt x="41863" y="1054100"/>
                </a:moveTo>
                <a:lnTo>
                  <a:pt x="21449" y="1054100"/>
                </a:lnTo>
                <a:lnTo>
                  <a:pt x="21449" y="1066800"/>
                </a:lnTo>
                <a:lnTo>
                  <a:pt x="44874" y="1066800"/>
                </a:lnTo>
                <a:lnTo>
                  <a:pt x="41863" y="1054100"/>
                </a:lnTo>
                <a:close/>
              </a:path>
              <a:path w="2426970" h="2260600">
                <a:moveTo>
                  <a:pt x="48543" y="1054100"/>
                </a:moveTo>
                <a:lnTo>
                  <a:pt x="44874" y="1066800"/>
                </a:lnTo>
                <a:lnTo>
                  <a:pt x="48166" y="1066800"/>
                </a:lnTo>
                <a:lnTo>
                  <a:pt x="48543" y="1054100"/>
                </a:lnTo>
                <a:close/>
              </a:path>
              <a:path w="2426970" h="2260600">
                <a:moveTo>
                  <a:pt x="2406169" y="1054100"/>
                </a:moveTo>
                <a:lnTo>
                  <a:pt x="2379828" y="1054100"/>
                </a:lnTo>
                <a:lnTo>
                  <a:pt x="2383215" y="1066800"/>
                </a:lnTo>
                <a:lnTo>
                  <a:pt x="2415106" y="1066800"/>
                </a:lnTo>
                <a:lnTo>
                  <a:pt x="2414744" y="1064918"/>
                </a:lnTo>
                <a:lnTo>
                  <a:pt x="2406169" y="1054100"/>
                </a:lnTo>
                <a:close/>
              </a:path>
              <a:path w="2426970" h="2260600">
                <a:moveTo>
                  <a:pt x="2414744" y="1064918"/>
                </a:moveTo>
                <a:lnTo>
                  <a:pt x="2415106" y="1066800"/>
                </a:lnTo>
                <a:lnTo>
                  <a:pt x="2416235" y="1066800"/>
                </a:lnTo>
                <a:lnTo>
                  <a:pt x="2414744" y="1064918"/>
                </a:lnTo>
                <a:close/>
              </a:path>
              <a:path w="2426970" h="2260600">
                <a:moveTo>
                  <a:pt x="2419245" y="1054100"/>
                </a:moveTo>
                <a:lnTo>
                  <a:pt x="2412660" y="1054100"/>
                </a:lnTo>
                <a:lnTo>
                  <a:pt x="2414744" y="1064918"/>
                </a:lnTo>
                <a:lnTo>
                  <a:pt x="2416235" y="1066800"/>
                </a:lnTo>
                <a:lnTo>
                  <a:pt x="2420186" y="1066800"/>
                </a:lnTo>
                <a:lnTo>
                  <a:pt x="2419245" y="1054100"/>
                </a:lnTo>
                <a:close/>
              </a:path>
              <a:path w="2426970" h="2260600">
                <a:moveTo>
                  <a:pt x="42522" y="1028700"/>
                </a:moveTo>
                <a:lnTo>
                  <a:pt x="8279" y="1028700"/>
                </a:lnTo>
                <a:lnTo>
                  <a:pt x="4704" y="1041400"/>
                </a:lnTo>
                <a:lnTo>
                  <a:pt x="6492" y="1054100"/>
                </a:lnTo>
                <a:lnTo>
                  <a:pt x="12912" y="1054100"/>
                </a:lnTo>
                <a:lnTo>
                  <a:pt x="17181" y="1041400"/>
                </a:lnTo>
                <a:lnTo>
                  <a:pt x="26435" y="1041400"/>
                </a:lnTo>
                <a:lnTo>
                  <a:pt x="42522" y="1028700"/>
                </a:lnTo>
                <a:close/>
              </a:path>
              <a:path w="2426970" h="2260600">
                <a:moveTo>
                  <a:pt x="35843" y="1041400"/>
                </a:moveTo>
                <a:lnTo>
                  <a:pt x="23143" y="1041400"/>
                </a:lnTo>
                <a:lnTo>
                  <a:pt x="14112" y="1054100"/>
                </a:lnTo>
                <a:lnTo>
                  <a:pt x="33773" y="1054100"/>
                </a:lnTo>
                <a:lnTo>
                  <a:pt x="35843" y="1041400"/>
                </a:lnTo>
                <a:close/>
              </a:path>
              <a:path w="2426970" h="2260600">
                <a:moveTo>
                  <a:pt x="2417177" y="1041400"/>
                </a:moveTo>
                <a:lnTo>
                  <a:pt x="2378511" y="1041400"/>
                </a:lnTo>
                <a:lnTo>
                  <a:pt x="2379264" y="1054100"/>
                </a:lnTo>
                <a:lnTo>
                  <a:pt x="2413508" y="1054100"/>
                </a:lnTo>
                <a:lnTo>
                  <a:pt x="2417177" y="1041400"/>
                </a:lnTo>
                <a:close/>
              </a:path>
              <a:path w="2426970" h="2260600">
                <a:moveTo>
                  <a:pt x="45909" y="1028700"/>
                </a:moveTo>
                <a:lnTo>
                  <a:pt x="42522" y="1028700"/>
                </a:lnTo>
                <a:lnTo>
                  <a:pt x="26435" y="1041400"/>
                </a:lnTo>
                <a:lnTo>
                  <a:pt x="36501" y="1041400"/>
                </a:lnTo>
                <a:lnTo>
                  <a:pt x="45909" y="1028700"/>
                </a:lnTo>
                <a:close/>
              </a:path>
              <a:path w="2426970" h="2260600">
                <a:moveTo>
                  <a:pt x="46567" y="1028700"/>
                </a:moveTo>
                <a:lnTo>
                  <a:pt x="45909" y="1028700"/>
                </a:lnTo>
                <a:lnTo>
                  <a:pt x="36501" y="1041400"/>
                </a:lnTo>
                <a:lnTo>
                  <a:pt x="52682" y="1041400"/>
                </a:lnTo>
                <a:lnTo>
                  <a:pt x="46567" y="1028700"/>
                </a:lnTo>
                <a:close/>
              </a:path>
              <a:path w="2426970" h="2260600">
                <a:moveTo>
                  <a:pt x="2410498" y="1003300"/>
                </a:moveTo>
                <a:lnTo>
                  <a:pt x="2384814" y="1003300"/>
                </a:lnTo>
                <a:lnTo>
                  <a:pt x="2393469" y="1028700"/>
                </a:lnTo>
                <a:lnTo>
                  <a:pt x="2380769" y="1028700"/>
                </a:lnTo>
                <a:lnTo>
                  <a:pt x="2382464" y="1041400"/>
                </a:lnTo>
                <a:lnTo>
                  <a:pt x="2420468" y="1041400"/>
                </a:lnTo>
                <a:lnTo>
                  <a:pt x="2420186" y="1028700"/>
                </a:lnTo>
                <a:lnTo>
                  <a:pt x="2418869" y="1016000"/>
                </a:lnTo>
                <a:lnTo>
                  <a:pt x="2407486" y="1016000"/>
                </a:lnTo>
                <a:lnTo>
                  <a:pt x="2410498" y="1003300"/>
                </a:lnTo>
                <a:close/>
              </a:path>
              <a:path w="2426970" h="2260600">
                <a:moveTo>
                  <a:pt x="47036" y="1016000"/>
                </a:moveTo>
                <a:lnTo>
                  <a:pt x="25871" y="1016000"/>
                </a:lnTo>
                <a:lnTo>
                  <a:pt x="27094" y="1028700"/>
                </a:lnTo>
                <a:lnTo>
                  <a:pt x="51647" y="1028700"/>
                </a:lnTo>
                <a:lnTo>
                  <a:pt x="47036" y="1016000"/>
                </a:lnTo>
                <a:close/>
              </a:path>
              <a:path w="2426970" h="2260600">
                <a:moveTo>
                  <a:pt x="2384814" y="1016000"/>
                </a:moveTo>
                <a:lnTo>
                  <a:pt x="2380394" y="1016000"/>
                </a:lnTo>
                <a:lnTo>
                  <a:pt x="2379077" y="1028700"/>
                </a:lnTo>
                <a:lnTo>
                  <a:pt x="2393469" y="1028700"/>
                </a:lnTo>
                <a:lnTo>
                  <a:pt x="2384814" y="1016000"/>
                </a:lnTo>
                <a:close/>
              </a:path>
              <a:path w="2426970" h="2260600">
                <a:moveTo>
                  <a:pt x="43557" y="1003300"/>
                </a:moveTo>
                <a:lnTo>
                  <a:pt x="8843" y="1003300"/>
                </a:lnTo>
                <a:lnTo>
                  <a:pt x="5269" y="1016000"/>
                </a:lnTo>
                <a:lnTo>
                  <a:pt x="39416" y="1016000"/>
                </a:lnTo>
                <a:lnTo>
                  <a:pt x="43557" y="1003300"/>
                </a:lnTo>
                <a:close/>
              </a:path>
              <a:path w="2426970" h="2260600">
                <a:moveTo>
                  <a:pt x="2417646" y="1003300"/>
                </a:moveTo>
                <a:lnTo>
                  <a:pt x="2407486" y="1016000"/>
                </a:lnTo>
                <a:lnTo>
                  <a:pt x="2418869" y="1016000"/>
                </a:lnTo>
                <a:lnTo>
                  <a:pt x="2417646" y="1003300"/>
                </a:lnTo>
                <a:close/>
              </a:path>
              <a:path w="2426970" h="2260600">
                <a:moveTo>
                  <a:pt x="41769" y="990600"/>
                </a:moveTo>
                <a:lnTo>
                  <a:pt x="12983" y="990600"/>
                </a:lnTo>
                <a:lnTo>
                  <a:pt x="12418" y="1003300"/>
                </a:lnTo>
                <a:lnTo>
                  <a:pt x="35278" y="1003300"/>
                </a:lnTo>
                <a:lnTo>
                  <a:pt x="41769" y="990600"/>
                </a:lnTo>
                <a:close/>
              </a:path>
              <a:path w="2426970" h="2260600">
                <a:moveTo>
                  <a:pt x="2379077" y="990600"/>
                </a:moveTo>
                <a:lnTo>
                  <a:pt x="2378795" y="1003300"/>
                </a:lnTo>
                <a:lnTo>
                  <a:pt x="2386791" y="1003300"/>
                </a:lnTo>
                <a:lnTo>
                  <a:pt x="2379077" y="990600"/>
                </a:lnTo>
                <a:close/>
              </a:path>
              <a:path w="2426970" h="2260600">
                <a:moveTo>
                  <a:pt x="2420186" y="990600"/>
                </a:moveTo>
                <a:lnTo>
                  <a:pt x="2388765" y="990600"/>
                </a:lnTo>
                <a:lnTo>
                  <a:pt x="2386791" y="1003300"/>
                </a:lnTo>
                <a:lnTo>
                  <a:pt x="2415484" y="1003300"/>
                </a:lnTo>
                <a:lnTo>
                  <a:pt x="2420186" y="990600"/>
                </a:lnTo>
                <a:close/>
              </a:path>
              <a:path w="2426970" h="2260600">
                <a:moveTo>
                  <a:pt x="48260" y="977900"/>
                </a:moveTo>
                <a:lnTo>
                  <a:pt x="7056" y="977900"/>
                </a:lnTo>
                <a:lnTo>
                  <a:pt x="5363" y="990600"/>
                </a:lnTo>
                <a:lnTo>
                  <a:pt x="45250" y="990600"/>
                </a:lnTo>
                <a:lnTo>
                  <a:pt x="48260" y="977900"/>
                </a:lnTo>
                <a:close/>
              </a:path>
              <a:path w="2426970" h="2260600">
                <a:moveTo>
                  <a:pt x="2409181" y="952500"/>
                </a:moveTo>
                <a:lnTo>
                  <a:pt x="2400148" y="965200"/>
                </a:lnTo>
                <a:lnTo>
                  <a:pt x="2390084" y="977900"/>
                </a:lnTo>
                <a:lnTo>
                  <a:pt x="2381804" y="977900"/>
                </a:lnTo>
                <a:lnTo>
                  <a:pt x="2383781" y="990600"/>
                </a:lnTo>
                <a:lnTo>
                  <a:pt x="2421442" y="990600"/>
                </a:lnTo>
                <a:lnTo>
                  <a:pt x="2419364" y="977900"/>
                </a:lnTo>
                <a:lnTo>
                  <a:pt x="2415768" y="965200"/>
                </a:lnTo>
                <a:lnTo>
                  <a:pt x="2412472" y="965200"/>
                </a:lnTo>
                <a:lnTo>
                  <a:pt x="2409181" y="952500"/>
                </a:lnTo>
                <a:close/>
              </a:path>
              <a:path w="2426970" h="2260600">
                <a:moveTo>
                  <a:pt x="30575" y="965200"/>
                </a:moveTo>
                <a:lnTo>
                  <a:pt x="8843" y="965200"/>
                </a:lnTo>
                <a:lnTo>
                  <a:pt x="8843" y="977900"/>
                </a:lnTo>
                <a:lnTo>
                  <a:pt x="27658" y="977900"/>
                </a:lnTo>
                <a:lnTo>
                  <a:pt x="30575" y="965200"/>
                </a:lnTo>
                <a:close/>
              </a:path>
              <a:path w="2426970" h="2260600">
                <a:moveTo>
                  <a:pt x="33491" y="965200"/>
                </a:moveTo>
                <a:lnTo>
                  <a:pt x="27658" y="977900"/>
                </a:lnTo>
                <a:lnTo>
                  <a:pt x="41769" y="977900"/>
                </a:lnTo>
                <a:lnTo>
                  <a:pt x="33491" y="965200"/>
                </a:lnTo>
                <a:close/>
              </a:path>
              <a:path w="2426970" h="2260600">
                <a:moveTo>
                  <a:pt x="2379550" y="969609"/>
                </a:moveTo>
                <a:lnTo>
                  <a:pt x="2379734" y="977900"/>
                </a:lnTo>
                <a:lnTo>
                  <a:pt x="2380394" y="977900"/>
                </a:lnTo>
                <a:lnTo>
                  <a:pt x="2379550" y="969609"/>
                </a:lnTo>
                <a:close/>
              </a:path>
              <a:path w="2426970" h="2260600">
                <a:moveTo>
                  <a:pt x="2387448" y="965200"/>
                </a:moveTo>
                <a:lnTo>
                  <a:pt x="2379452" y="965200"/>
                </a:lnTo>
                <a:lnTo>
                  <a:pt x="2379550" y="969609"/>
                </a:lnTo>
                <a:lnTo>
                  <a:pt x="2380394" y="977900"/>
                </a:lnTo>
                <a:lnTo>
                  <a:pt x="2388318" y="969393"/>
                </a:lnTo>
                <a:lnTo>
                  <a:pt x="2387448" y="965200"/>
                </a:lnTo>
                <a:close/>
              </a:path>
              <a:path w="2426970" h="2260600">
                <a:moveTo>
                  <a:pt x="2388318" y="969393"/>
                </a:moveTo>
                <a:lnTo>
                  <a:pt x="2380394" y="977900"/>
                </a:lnTo>
                <a:lnTo>
                  <a:pt x="2390084" y="977900"/>
                </a:lnTo>
                <a:lnTo>
                  <a:pt x="2388318" y="969393"/>
                </a:lnTo>
                <a:close/>
              </a:path>
              <a:path w="2426970" h="2260600">
                <a:moveTo>
                  <a:pt x="2379452" y="965200"/>
                </a:moveTo>
                <a:lnTo>
                  <a:pt x="2379102" y="965200"/>
                </a:lnTo>
                <a:lnTo>
                  <a:pt x="2379550" y="969609"/>
                </a:lnTo>
                <a:lnTo>
                  <a:pt x="2379452" y="965200"/>
                </a:lnTo>
                <a:close/>
              </a:path>
              <a:path w="2426970" h="2260600">
                <a:moveTo>
                  <a:pt x="2392225" y="965200"/>
                </a:moveTo>
                <a:lnTo>
                  <a:pt x="2387448" y="965200"/>
                </a:lnTo>
                <a:lnTo>
                  <a:pt x="2388318" y="969393"/>
                </a:lnTo>
                <a:lnTo>
                  <a:pt x="2392225" y="965200"/>
                </a:lnTo>
                <a:close/>
              </a:path>
              <a:path w="2426970" h="2260600">
                <a:moveTo>
                  <a:pt x="44121" y="952500"/>
                </a:moveTo>
                <a:lnTo>
                  <a:pt x="8843" y="952500"/>
                </a:lnTo>
                <a:lnTo>
                  <a:pt x="7620" y="965200"/>
                </a:lnTo>
                <a:lnTo>
                  <a:pt x="35278" y="965200"/>
                </a:lnTo>
                <a:lnTo>
                  <a:pt x="44121" y="952500"/>
                </a:lnTo>
                <a:close/>
              </a:path>
              <a:path w="2426970" h="2260600">
                <a:moveTo>
                  <a:pt x="2409621" y="939800"/>
                </a:moveTo>
                <a:lnTo>
                  <a:pt x="2379102" y="939800"/>
                </a:lnTo>
                <a:lnTo>
                  <a:pt x="2379102" y="952500"/>
                </a:lnTo>
                <a:lnTo>
                  <a:pt x="2376020" y="965200"/>
                </a:lnTo>
                <a:lnTo>
                  <a:pt x="2400148" y="965200"/>
                </a:lnTo>
                <a:lnTo>
                  <a:pt x="2409181" y="952500"/>
                </a:lnTo>
                <a:lnTo>
                  <a:pt x="2410814" y="952500"/>
                </a:lnTo>
                <a:lnTo>
                  <a:pt x="2409621" y="939800"/>
                </a:lnTo>
                <a:close/>
              </a:path>
              <a:path w="2426970" h="2260600">
                <a:moveTo>
                  <a:pt x="2416382" y="952500"/>
                </a:moveTo>
                <a:lnTo>
                  <a:pt x="2409181" y="952500"/>
                </a:lnTo>
                <a:lnTo>
                  <a:pt x="2412472" y="965200"/>
                </a:lnTo>
                <a:lnTo>
                  <a:pt x="2418270" y="965200"/>
                </a:lnTo>
                <a:lnTo>
                  <a:pt x="2416382" y="952500"/>
                </a:lnTo>
                <a:close/>
              </a:path>
              <a:path w="2426970" h="2260600">
                <a:moveTo>
                  <a:pt x="46003" y="927100"/>
                </a:moveTo>
                <a:lnTo>
                  <a:pt x="26529" y="927100"/>
                </a:lnTo>
                <a:lnTo>
                  <a:pt x="28223" y="939800"/>
                </a:lnTo>
                <a:lnTo>
                  <a:pt x="25306" y="939800"/>
                </a:lnTo>
                <a:lnTo>
                  <a:pt x="14676" y="952500"/>
                </a:lnTo>
                <a:lnTo>
                  <a:pt x="47602" y="952500"/>
                </a:lnTo>
                <a:lnTo>
                  <a:pt x="48260" y="939800"/>
                </a:lnTo>
                <a:lnTo>
                  <a:pt x="46003" y="927100"/>
                </a:lnTo>
                <a:close/>
              </a:path>
              <a:path w="2426970" h="2260600">
                <a:moveTo>
                  <a:pt x="18815" y="927100"/>
                </a:moveTo>
                <a:lnTo>
                  <a:pt x="7056" y="927100"/>
                </a:lnTo>
                <a:lnTo>
                  <a:pt x="8279" y="939800"/>
                </a:lnTo>
                <a:lnTo>
                  <a:pt x="16463" y="939800"/>
                </a:lnTo>
                <a:lnTo>
                  <a:pt x="18815" y="927100"/>
                </a:lnTo>
                <a:close/>
              </a:path>
              <a:path w="2426970" h="2260600">
                <a:moveTo>
                  <a:pt x="2422645" y="927100"/>
                </a:moveTo>
                <a:lnTo>
                  <a:pt x="2394014" y="927100"/>
                </a:lnTo>
                <a:lnTo>
                  <a:pt x="2387254" y="939800"/>
                </a:lnTo>
                <a:lnTo>
                  <a:pt x="2418867" y="939800"/>
                </a:lnTo>
                <a:lnTo>
                  <a:pt x="2422645" y="927100"/>
                </a:lnTo>
                <a:close/>
              </a:path>
              <a:path w="2426970" h="2260600">
                <a:moveTo>
                  <a:pt x="48260" y="914400"/>
                </a:moveTo>
                <a:lnTo>
                  <a:pt x="2451" y="914400"/>
                </a:lnTo>
                <a:lnTo>
                  <a:pt x="3551" y="927100"/>
                </a:lnTo>
                <a:lnTo>
                  <a:pt x="38195" y="927100"/>
                </a:lnTo>
                <a:lnTo>
                  <a:pt x="48260" y="914400"/>
                </a:lnTo>
                <a:close/>
              </a:path>
              <a:path w="2426970" h="2260600">
                <a:moveTo>
                  <a:pt x="2413299" y="889000"/>
                </a:moveTo>
                <a:lnTo>
                  <a:pt x="2390335" y="889000"/>
                </a:lnTo>
                <a:lnTo>
                  <a:pt x="2379102" y="901700"/>
                </a:lnTo>
                <a:lnTo>
                  <a:pt x="2377909" y="914400"/>
                </a:lnTo>
                <a:lnTo>
                  <a:pt x="2380394" y="927100"/>
                </a:lnTo>
                <a:lnTo>
                  <a:pt x="2422048" y="927100"/>
                </a:lnTo>
                <a:lnTo>
                  <a:pt x="2421352" y="914400"/>
                </a:lnTo>
                <a:lnTo>
                  <a:pt x="2420755" y="901700"/>
                </a:lnTo>
                <a:lnTo>
                  <a:pt x="2412107" y="901700"/>
                </a:lnTo>
                <a:lnTo>
                  <a:pt x="2413299" y="889000"/>
                </a:lnTo>
                <a:close/>
              </a:path>
              <a:path w="2426970" h="2260600">
                <a:moveTo>
                  <a:pt x="51741" y="901700"/>
                </a:moveTo>
                <a:lnTo>
                  <a:pt x="7056" y="901700"/>
                </a:lnTo>
                <a:lnTo>
                  <a:pt x="3575" y="914400"/>
                </a:lnTo>
                <a:lnTo>
                  <a:pt x="49954" y="914400"/>
                </a:lnTo>
                <a:lnTo>
                  <a:pt x="51741" y="901700"/>
                </a:lnTo>
                <a:close/>
              </a:path>
              <a:path w="2426970" h="2260600">
                <a:moveTo>
                  <a:pt x="39416" y="889000"/>
                </a:moveTo>
                <a:lnTo>
                  <a:pt x="14770" y="889000"/>
                </a:lnTo>
                <a:lnTo>
                  <a:pt x="14112" y="901700"/>
                </a:lnTo>
                <a:lnTo>
                  <a:pt x="35278" y="901700"/>
                </a:lnTo>
                <a:lnTo>
                  <a:pt x="39416" y="889000"/>
                </a:lnTo>
                <a:close/>
              </a:path>
              <a:path w="2426970" h="2260600">
                <a:moveTo>
                  <a:pt x="39416" y="863600"/>
                </a:moveTo>
                <a:lnTo>
                  <a:pt x="14112" y="863600"/>
                </a:lnTo>
                <a:lnTo>
                  <a:pt x="7056" y="876300"/>
                </a:lnTo>
                <a:lnTo>
                  <a:pt x="3575" y="876300"/>
                </a:lnTo>
                <a:lnTo>
                  <a:pt x="3011" y="889000"/>
                </a:lnTo>
                <a:lnTo>
                  <a:pt x="32362" y="889000"/>
                </a:lnTo>
                <a:lnTo>
                  <a:pt x="35278" y="876300"/>
                </a:lnTo>
                <a:lnTo>
                  <a:pt x="39416" y="863600"/>
                </a:lnTo>
                <a:close/>
              </a:path>
              <a:path w="2426970" h="2260600">
                <a:moveTo>
                  <a:pt x="2419563" y="876300"/>
                </a:moveTo>
                <a:lnTo>
                  <a:pt x="2382382" y="876300"/>
                </a:lnTo>
                <a:lnTo>
                  <a:pt x="2383675" y="889000"/>
                </a:lnTo>
                <a:lnTo>
                  <a:pt x="2415785" y="889000"/>
                </a:lnTo>
                <a:lnTo>
                  <a:pt x="2419563" y="876300"/>
                </a:lnTo>
                <a:close/>
              </a:path>
              <a:path w="2426970" h="2260600">
                <a:moveTo>
                  <a:pt x="2416382" y="863600"/>
                </a:moveTo>
                <a:lnTo>
                  <a:pt x="2380394" y="863600"/>
                </a:lnTo>
                <a:lnTo>
                  <a:pt x="2379798" y="876300"/>
                </a:lnTo>
                <a:lnTo>
                  <a:pt x="2417077" y="876300"/>
                </a:lnTo>
                <a:lnTo>
                  <a:pt x="2416382" y="863600"/>
                </a:lnTo>
                <a:close/>
              </a:path>
              <a:path w="2426970" h="2260600">
                <a:moveTo>
                  <a:pt x="45250" y="850900"/>
                </a:moveTo>
                <a:lnTo>
                  <a:pt x="20603" y="850900"/>
                </a:lnTo>
                <a:lnTo>
                  <a:pt x="17122" y="863600"/>
                </a:lnTo>
                <a:lnTo>
                  <a:pt x="45250" y="863600"/>
                </a:lnTo>
                <a:lnTo>
                  <a:pt x="45250" y="850900"/>
                </a:lnTo>
                <a:close/>
              </a:path>
              <a:path w="2426970" h="2260600">
                <a:moveTo>
                  <a:pt x="2422744" y="850900"/>
                </a:moveTo>
                <a:lnTo>
                  <a:pt x="2391529" y="850900"/>
                </a:lnTo>
                <a:lnTo>
                  <a:pt x="2387254" y="863600"/>
                </a:lnTo>
                <a:lnTo>
                  <a:pt x="2414592" y="863600"/>
                </a:lnTo>
                <a:lnTo>
                  <a:pt x="2422744" y="850900"/>
                </a:lnTo>
                <a:close/>
              </a:path>
              <a:path w="2426970" h="2260600">
                <a:moveTo>
                  <a:pt x="48260" y="812800"/>
                </a:moveTo>
                <a:lnTo>
                  <a:pt x="20038" y="812800"/>
                </a:lnTo>
                <a:lnTo>
                  <a:pt x="17028" y="825500"/>
                </a:lnTo>
                <a:lnTo>
                  <a:pt x="2352" y="838200"/>
                </a:lnTo>
                <a:lnTo>
                  <a:pt x="1223" y="850900"/>
                </a:lnTo>
                <a:lnTo>
                  <a:pt x="8843" y="850900"/>
                </a:lnTo>
                <a:lnTo>
                  <a:pt x="15335" y="838200"/>
                </a:lnTo>
                <a:lnTo>
                  <a:pt x="47602" y="838200"/>
                </a:lnTo>
                <a:lnTo>
                  <a:pt x="48825" y="825500"/>
                </a:lnTo>
                <a:lnTo>
                  <a:pt x="49954" y="825500"/>
                </a:lnTo>
                <a:lnTo>
                  <a:pt x="48260" y="812800"/>
                </a:lnTo>
                <a:close/>
              </a:path>
              <a:path w="2426970" h="2260600">
                <a:moveTo>
                  <a:pt x="40546" y="838200"/>
                </a:moveTo>
                <a:lnTo>
                  <a:pt x="15335" y="838200"/>
                </a:lnTo>
                <a:lnTo>
                  <a:pt x="21167" y="850900"/>
                </a:lnTo>
                <a:lnTo>
                  <a:pt x="37630" y="850900"/>
                </a:lnTo>
                <a:lnTo>
                  <a:pt x="40546" y="838200"/>
                </a:lnTo>
                <a:close/>
              </a:path>
              <a:path w="2426970" h="2260600">
                <a:moveTo>
                  <a:pt x="2410814" y="825500"/>
                </a:moveTo>
                <a:lnTo>
                  <a:pt x="2376915" y="825500"/>
                </a:lnTo>
                <a:lnTo>
                  <a:pt x="2378505" y="838200"/>
                </a:lnTo>
                <a:lnTo>
                  <a:pt x="2381388" y="850900"/>
                </a:lnTo>
                <a:lnTo>
                  <a:pt x="2411411" y="850900"/>
                </a:lnTo>
                <a:lnTo>
                  <a:pt x="2410814" y="825500"/>
                </a:lnTo>
                <a:close/>
              </a:path>
              <a:path w="2426970" h="2260600">
                <a:moveTo>
                  <a:pt x="2420059" y="838200"/>
                </a:moveTo>
                <a:lnTo>
                  <a:pt x="2411411" y="850900"/>
                </a:lnTo>
                <a:lnTo>
                  <a:pt x="2421352" y="850900"/>
                </a:lnTo>
                <a:lnTo>
                  <a:pt x="2420059" y="838200"/>
                </a:lnTo>
                <a:close/>
              </a:path>
              <a:path w="2426970" h="2260600">
                <a:moveTo>
                  <a:pt x="2418867" y="825500"/>
                </a:moveTo>
                <a:lnTo>
                  <a:pt x="2410814" y="825500"/>
                </a:lnTo>
                <a:lnTo>
                  <a:pt x="2419563" y="838200"/>
                </a:lnTo>
                <a:lnTo>
                  <a:pt x="2418867" y="825500"/>
                </a:lnTo>
                <a:close/>
              </a:path>
              <a:path w="2426970" h="2260600">
                <a:moveTo>
                  <a:pt x="29446" y="800100"/>
                </a:moveTo>
                <a:lnTo>
                  <a:pt x="2917" y="800100"/>
                </a:lnTo>
                <a:lnTo>
                  <a:pt x="2917" y="825500"/>
                </a:lnTo>
                <a:lnTo>
                  <a:pt x="20038" y="812800"/>
                </a:lnTo>
                <a:lnTo>
                  <a:pt x="39416" y="812800"/>
                </a:lnTo>
                <a:lnTo>
                  <a:pt x="29446" y="800100"/>
                </a:lnTo>
                <a:close/>
              </a:path>
              <a:path w="2426970" h="2260600">
                <a:moveTo>
                  <a:pt x="2420681" y="812800"/>
                </a:moveTo>
                <a:lnTo>
                  <a:pt x="2380891" y="812800"/>
                </a:lnTo>
                <a:lnTo>
                  <a:pt x="2380195" y="825500"/>
                </a:lnTo>
                <a:lnTo>
                  <a:pt x="2419280" y="825500"/>
                </a:lnTo>
                <a:lnTo>
                  <a:pt x="2420681" y="812800"/>
                </a:lnTo>
                <a:close/>
              </a:path>
              <a:path w="2426970" h="2260600">
                <a:moveTo>
                  <a:pt x="2390932" y="800100"/>
                </a:moveTo>
                <a:lnTo>
                  <a:pt x="2381686" y="800100"/>
                </a:lnTo>
                <a:lnTo>
                  <a:pt x="2382879" y="812800"/>
                </a:lnTo>
                <a:lnTo>
                  <a:pt x="2384172" y="812800"/>
                </a:lnTo>
                <a:lnTo>
                  <a:pt x="2390932" y="800100"/>
                </a:lnTo>
                <a:close/>
              </a:path>
              <a:path w="2426970" h="2260600">
                <a:moveTo>
                  <a:pt x="2403955" y="800100"/>
                </a:moveTo>
                <a:lnTo>
                  <a:pt x="2392225" y="800100"/>
                </a:lnTo>
                <a:lnTo>
                  <a:pt x="2393417" y="812800"/>
                </a:lnTo>
                <a:lnTo>
                  <a:pt x="2405374" y="812800"/>
                </a:lnTo>
                <a:lnTo>
                  <a:pt x="2403955" y="800100"/>
                </a:lnTo>
                <a:close/>
              </a:path>
              <a:path w="2426970" h="2260600">
                <a:moveTo>
                  <a:pt x="2422048" y="800100"/>
                </a:moveTo>
                <a:lnTo>
                  <a:pt x="2411308" y="800100"/>
                </a:lnTo>
                <a:lnTo>
                  <a:pt x="2408080" y="812800"/>
                </a:lnTo>
                <a:lnTo>
                  <a:pt x="2421970" y="812800"/>
                </a:lnTo>
                <a:lnTo>
                  <a:pt x="2422048" y="800100"/>
                </a:lnTo>
                <a:close/>
              </a:path>
              <a:path w="2426970" h="2260600">
                <a:moveTo>
                  <a:pt x="46223" y="780507"/>
                </a:moveTo>
                <a:lnTo>
                  <a:pt x="43129" y="787400"/>
                </a:lnTo>
                <a:lnTo>
                  <a:pt x="9972" y="787400"/>
                </a:lnTo>
                <a:lnTo>
                  <a:pt x="9408" y="800100"/>
                </a:lnTo>
                <a:lnTo>
                  <a:pt x="44686" y="800100"/>
                </a:lnTo>
                <a:lnTo>
                  <a:pt x="49389" y="787400"/>
                </a:lnTo>
                <a:lnTo>
                  <a:pt x="46223" y="780507"/>
                </a:lnTo>
                <a:close/>
              </a:path>
              <a:path w="2426970" h="2260600">
                <a:moveTo>
                  <a:pt x="2411374" y="787400"/>
                </a:moveTo>
                <a:lnTo>
                  <a:pt x="2383476" y="787400"/>
                </a:lnTo>
                <a:lnTo>
                  <a:pt x="2379201" y="800100"/>
                </a:lnTo>
                <a:lnTo>
                  <a:pt x="2409224" y="800100"/>
                </a:lnTo>
                <a:lnTo>
                  <a:pt x="2411374" y="787400"/>
                </a:lnTo>
                <a:close/>
              </a:path>
              <a:path w="2426970" h="2260600">
                <a:moveTo>
                  <a:pt x="2418954" y="787400"/>
                </a:moveTo>
                <a:lnTo>
                  <a:pt x="2416750" y="787400"/>
                </a:lnTo>
                <a:lnTo>
                  <a:pt x="2414294" y="800100"/>
                </a:lnTo>
                <a:lnTo>
                  <a:pt x="2420767" y="800100"/>
                </a:lnTo>
                <a:lnTo>
                  <a:pt x="2418954" y="787400"/>
                </a:lnTo>
                <a:close/>
              </a:path>
              <a:path w="2426970" h="2260600">
                <a:moveTo>
                  <a:pt x="49428" y="762000"/>
                </a:moveTo>
                <a:lnTo>
                  <a:pt x="4095" y="762000"/>
                </a:lnTo>
                <a:lnTo>
                  <a:pt x="5288" y="774700"/>
                </a:lnTo>
                <a:lnTo>
                  <a:pt x="914" y="787400"/>
                </a:lnTo>
                <a:lnTo>
                  <a:pt x="25871" y="787400"/>
                </a:lnTo>
                <a:lnTo>
                  <a:pt x="43557" y="774700"/>
                </a:lnTo>
                <a:lnTo>
                  <a:pt x="48831" y="774700"/>
                </a:lnTo>
                <a:lnTo>
                  <a:pt x="49428" y="762000"/>
                </a:lnTo>
                <a:close/>
              </a:path>
              <a:path w="2426970" h="2260600">
                <a:moveTo>
                  <a:pt x="43557" y="774700"/>
                </a:moveTo>
                <a:lnTo>
                  <a:pt x="25871" y="787400"/>
                </a:lnTo>
                <a:lnTo>
                  <a:pt x="43129" y="787400"/>
                </a:lnTo>
                <a:lnTo>
                  <a:pt x="46223" y="780507"/>
                </a:lnTo>
                <a:lnTo>
                  <a:pt x="43557" y="774700"/>
                </a:lnTo>
                <a:close/>
              </a:path>
              <a:path w="2426970" h="2260600">
                <a:moveTo>
                  <a:pt x="2424534" y="749300"/>
                </a:moveTo>
                <a:lnTo>
                  <a:pt x="2377213" y="749300"/>
                </a:lnTo>
                <a:lnTo>
                  <a:pt x="2377511" y="762000"/>
                </a:lnTo>
                <a:lnTo>
                  <a:pt x="2394113" y="762000"/>
                </a:lnTo>
                <a:lnTo>
                  <a:pt x="2394113" y="774700"/>
                </a:lnTo>
                <a:lnTo>
                  <a:pt x="2384769" y="787400"/>
                </a:lnTo>
                <a:lnTo>
                  <a:pt x="2415387" y="787400"/>
                </a:lnTo>
                <a:lnTo>
                  <a:pt x="2419177" y="774700"/>
                </a:lnTo>
                <a:lnTo>
                  <a:pt x="2420656" y="774700"/>
                </a:lnTo>
                <a:lnTo>
                  <a:pt x="2420160" y="762000"/>
                </a:lnTo>
                <a:lnTo>
                  <a:pt x="2424534" y="749300"/>
                </a:lnTo>
                <a:close/>
              </a:path>
              <a:path w="2426970" h="2260600">
                <a:moveTo>
                  <a:pt x="48831" y="774700"/>
                </a:moveTo>
                <a:lnTo>
                  <a:pt x="43557" y="774700"/>
                </a:lnTo>
                <a:lnTo>
                  <a:pt x="46223" y="780507"/>
                </a:lnTo>
                <a:lnTo>
                  <a:pt x="48831" y="774700"/>
                </a:lnTo>
                <a:close/>
              </a:path>
              <a:path w="2426970" h="2260600">
                <a:moveTo>
                  <a:pt x="38294" y="749300"/>
                </a:moveTo>
                <a:lnTo>
                  <a:pt x="19603" y="749300"/>
                </a:lnTo>
                <a:lnTo>
                  <a:pt x="13440" y="762000"/>
                </a:lnTo>
                <a:lnTo>
                  <a:pt x="39486" y="762000"/>
                </a:lnTo>
                <a:lnTo>
                  <a:pt x="38294" y="749300"/>
                </a:lnTo>
                <a:close/>
              </a:path>
              <a:path w="2426970" h="2260600">
                <a:moveTo>
                  <a:pt x="42569" y="711200"/>
                </a:moveTo>
                <a:lnTo>
                  <a:pt x="11949" y="711200"/>
                </a:lnTo>
                <a:lnTo>
                  <a:pt x="8159" y="723900"/>
                </a:lnTo>
                <a:lnTo>
                  <a:pt x="6680" y="723900"/>
                </a:lnTo>
                <a:lnTo>
                  <a:pt x="7178" y="736600"/>
                </a:lnTo>
                <a:lnTo>
                  <a:pt x="2802" y="749300"/>
                </a:lnTo>
                <a:lnTo>
                  <a:pt x="50124" y="749300"/>
                </a:lnTo>
                <a:lnTo>
                  <a:pt x="49825" y="736600"/>
                </a:lnTo>
                <a:lnTo>
                  <a:pt x="33223" y="736600"/>
                </a:lnTo>
                <a:lnTo>
                  <a:pt x="33223" y="723900"/>
                </a:lnTo>
                <a:lnTo>
                  <a:pt x="42569" y="711200"/>
                </a:lnTo>
                <a:close/>
              </a:path>
              <a:path w="2426970" h="2260600">
                <a:moveTo>
                  <a:pt x="2413896" y="736600"/>
                </a:moveTo>
                <a:lnTo>
                  <a:pt x="2389043" y="736600"/>
                </a:lnTo>
                <a:lnTo>
                  <a:pt x="2382879" y="749300"/>
                </a:lnTo>
                <a:lnTo>
                  <a:pt x="2407733" y="749300"/>
                </a:lnTo>
                <a:lnTo>
                  <a:pt x="2413896" y="736600"/>
                </a:lnTo>
                <a:close/>
              </a:path>
              <a:path w="2426970" h="2260600">
                <a:moveTo>
                  <a:pt x="2426422" y="711200"/>
                </a:moveTo>
                <a:lnTo>
                  <a:pt x="2384208" y="711200"/>
                </a:lnTo>
                <a:lnTo>
                  <a:pt x="2378505" y="723900"/>
                </a:lnTo>
                <a:lnTo>
                  <a:pt x="2377909" y="736600"/>
                </a:lnTo>
                <a:lnTo>
                  <a:pt x="2424534" y="736600"/>
                </a:lnTo>
                <a:lnTo>
                  <a:pt x="2423241" y="723900"/>
                </a:lnTo>
                <a:lnTo>
                  <a:pt x="2422048" y="723900"/>
                </a:lnTo>
                <a:lnTo>
                  <a:pt x="2426422" y="711200"/>
                </a:lnTo>
                <a:close/>
              </a:path>
              <a:path w="2426970" h="2260600">
                <a:moveTo>
                  <a:pt x="13042" y="698500"/>
                </a:moveTo>
                <a:lnTo>
                  <a:pt x="6570" y="698500"/>
                </a:lnTo>
                <a:lnTo>
                  <a:pt x="8383" y="711200"/>
                </a:lnTo>
                <a:lnTo>
                  <a:pt x="10587" y="711200"/>
                </a:lnTo>
                <a:lnTo>
                  <a:pt x="13042" y="698500"/>
                </a:lnTo>
                <a:close/>
              </a:path>
              <a:path w="2426970" h="2260600">
                <a:moveTo>
                  <a:pt x="45650" y="685800"/>
                </a:moveTo>
                <a:lnTo>
                  <a:pt x="43164" y="685800"/>
                </a:lnTo>
                <a:lnTo>
                  <a:pt x="36404" y="698500"/>
                </a:lnTo>
                <a:lnTo>
                  <a:pt x="18112" y="698500"/>
                </a:lnTo>
                <a:lnTo>
                  <a:pt x="15962" y="711200"/>
                </a:lnTo>
                <a:lnTo>
                  <a:pt x="43860" y="711200"/>
                </a:lnTo>
                <a:lnTo>
                  <a:pt x="48135" y="698500"/>
                </a:lnTo>
                <a:lnTo>
                  <a:pt x="45650" y="685800"/>
                </a:lnTo>
                <a:close/>
              </a:path>
              <a:path w="2426970" h="2260600">
                <a:moveTo>
                  <a:pt x="2416705" y="698500"/>
                </a:moveTo>
                <a:lnTo>
                  <a:pt x="2382652" y="698500"/>
                </a:lnTo>
                <a:lnTo>
                  <a:pt x="2377948" y="711200"/>
                </a:lnTo>
                <a:lnTo>
                  <a:pt x="2401465" y="711200"/>
                </a:lnTo>
                <a:lnTo>
                  <a:pt x="2416705" y="698500"/>
                </a:lnTo>
                <a:close/>
              </a:path>
              <a:path w="2426970" h="2260600">
                <a:moveTo>
                  <a:pt x="46445" y="673100"/>
                </a:moveTo>
                <a:lnTo>
                  <a:pt x="6655" y="673100"/>
                </a:lnTo>
                <a:lnTo>
                  <a:pt x="5366" y="685800"/>
                </a:lnTo>
                <a:lnTo>
                  <a:pt x="5288" y="698500"/>
                </a:lnTo>
                <a:lnTo>
                  <a:pt x="16028" y="698500"/>
                </a:lnTo>
                <a:lnTo>
                  <a:pt x="19256" y="685800"/>
                </a:lnTo>
                <a:lnTo>
                  <a:pt x="33919" y="685800"/>
                </a:lnTo>
                <a:lnTo>
                  <a:pt x="46445" y="673100"/>
                </a:lnTo>
                <a:close/>
              </a:path>
              <a:path w="2426970" h="2260600">
                <a:moveTo>
                  <a:pt x="35112" y="685800"/>
                </a:moveTo>
                <a:lnTo>
                  <a:pt x="21962" y="685800"/>
                </a:lnTo>
                <a:lnTo>
                  <a:pt x="23381" y="698500"/>
                </a:lnTo>
                <a:lnTo>
                  <a:pt x="36404" y="698500"/>
                </a:lnTo>
                <a:lnTo>
                  <a:pt x="35112" y="685800"/>
                </a:lnTo>
                <a:close/>
              </a:path>
              <a:path w="2426970" h="2260600">
                <a:moveTo>
                  <a:pt x="2424421" y="673100"/>
                </a:moveTo>
                <a:lnTo>
                  <a:pt x="2377384" y="673100"/>
                </a:lnTo>
                <a:lnTo>
                  <a:pt x="2379077" y="685800"/>
                </a:lnTo>
                <a:lnTo>
                  <a:pt x="2397892" y="685800"/>
                </a:lnTo>
                <a:lnTo>
                  <a:pt x="2394974" y="698500"/>
                </a:lnTo>
                <a:lnTo>
                  <a:pt x="2417928" y="698500"/>
                </a:lnTo>
                <a:lnTo>
                  <a:pt x="2424421" y="685800"/>
                </a:lnTo>
                <a:lnTo>
                  <a:pt x="2424421" y="673100"/>
                </a:lnTo>
                <a:close/>
              </a:path>
              <a:path w="2426970" h="2260600">
                <a:moveTo>
                  <a:pt x="50422" y="660400"/>
                </a:moveTo>
                <a:lnTo>
                  <a:pt x="7773" y="660400"/>
                </a:lnTo>
                <a:lnTo>
                  <a:pt x="8469" y="673100"/>
                </a:lnTo>
                <a:lnTo>
                  <a:pt x="47738" y="673100"/>
                </a:lnTo>
                <a:lnTo>
                  <a:pt x="50422" y="660400"/>
                </a:lnTo>
                <a:close/>
              </a:path>
              <a:path w="2426970" h="2260600">
                <a:moveTo>
                  <a:pt x="2426114" y="647700"/>
                </a:moveTo>
                <a:lnTo>
                  <a:pt x="2389706" y="647700"/>
                </a:lnTo>
                <a:lnTo>
                  <a:pt x="2386791" y="660400"/>
                </a:lnTo>
                <a:lnTo>
                  <a:pt x="2379734" y="660400"/>
                </a:lnTo>
                <a:lnTo>
                  <a:pt x="2378511" y="673100"/>
                </a:lnTo>
                <a:lnTo>
                  <a:pt x="2410308" y="673100"/>
                </a:lnTo>
                <a:lnTo>
                  <a:pt x="2424984" y="660400"/>
                </a:lnTo>
                <a:lnTo>
                  <a:pt x="2426114" y="647700"/>
                </a:lnTo>
                <a:close/>
              </a:path>
              <a:path w="2426970" h="2260600">
                <a:moveTo>
                  <a:pt x="46943" y="622300"/>
                </a:moveTo>
                <a:lnTo>
                  <a:pt x="10955" y="622300"/>
                </a:lnTo>
                <a:lnTo>
                  <a:pt x="11551" y="635000"/>
                </a:lnTo>
                <a:lnTo>
                  <a:pt x="4592" y="635000"/>
                </a:lnTo>
                <a:lnTo>
                  <a:pt x="5984" y="647700"/>
                </a:lnTo>
                <a:lnTo>
                  <a:pt x="7277" y="660400"/>
                </a:lnTo>
                <a:lnTo>
                  <a:pt x="15925" y="647700"/>
                </a:lnTo>
                <a:lnTo>
                  <a:pt x="35808" y="647700"/>
                </a:lnTo>
                <a:lnTo>
                  <a:pt x="40083" y="635000"/>
                </a:lnTo>
                <a:lnTo>
                  <a:pt x="46943" y="622300"/>
                </a:lnTo>
                <a:close/>
              </a:path>
              <a:path w="2426970" h="2260600">
                <a:moveTo>
                  <a:pt x="45948" y="635000"/>
                </a:moveTo>
                <a:lnTo>
                  <a:pt x="35808" y="647700"/>
                </a:lnTo>
                <a:lnTo>
                  <a:pt x="15925" y="647700"/>
                </a:lnTo>
                <a:lnTo>
                  <a:pt x="16522" y="660400"/>
                </a:lnTo>
                <a:lnTo>
                  <a:pt x="48831" y="660400"/>
                </a:lnTo>
                <a:lnTo>
                  <a:pt x="45948" y="635000"/>
                </a:lnTo>
                <a:close/>
              </a:path>
              <a:path w="2426970" h="2260600">
                <a:moveTo>
                  <a:pt x="2420280" y="622300"/>
                </a:moveTo>
                <a:lnTo>
                  <a:pt x="2387920" y="622300"/>
                </a:lnTo>
                <a:lnTo>
                  <a:pt x="2382086" y="635000"/>
                </a:lnTo>
                <a:lnTo>
                  <a:pt x="2382086" y="647700"/>
                </a:lnTo>
                <a:lnTo>
                  <a:pt x="2406735" y="647700"/>
                </a:lnTo>
                <a:lnTo>
                  <a:pt x="2410214" y="635000"/>
                </a:lnTo>
                <a:lnTo>
                  <a:pt x="2413226" y="635000"/>
                </a:lnTo>
                <a:lnTo>
                  <a:pt x="2420280" y="622300"/>
                </a:lnTo>
                <a:close/>
              </a:path>
              <a:path w="2426970" h="2260600">
                <a:moveTo>
                  <a:pt x="2420846" y="635000"/>
                </a:moveTo>
                <a:lnTo>
                  <a:pt x="2419623" y="647700"/>
                </a:lnTo>
                <a:lnTo>
                  <a:pt x="2424984" y="647700"/>
                </a:lnTo>
                <a:lnTo>
                  <a:pt x="2420846" y="635000"/>
                </a:lnTo>
                <a:close/>
              </a:path>
              <a:path w="2426970" h="2260600">
                <a:moveTo>
                  <a:pt x="11551" y="596900"/>
                </a:moveTo>
                <a:lnTo>
                  <a:pt x="7773" y="622300"/>
                </a:lnTo>
                <a:lnTo>
                  <a:pt x="48234" y="622300"/>
                </a:lnTo>
                <a:lnTo>
                  <a:pt x="44954" y="609600"/>
                </a:lnTo>
                <a:lnTo>
                  <a:pt x="14037" y="609600"/>
                </a:lnTo>
                <a:lnTo>
                  <a:pt x="11551" y="596900"/>
                </a:lnTo>
                <a:close/>
              </a:path>
              <a:path w="2426970" h="2260600">
                <a:moveTo>
                  <a:pt x="2423761" y="609600"/>
                </a:moveTo>
                <a:lnTo>
                  <a:pt x="2394974" y="609600"/>
                </a:lnTo>
                <a:lnTo>
                  <a:pt x="2392058" y="622300"/>
                </a:lnTo>
                <a:lnTo>
                  <a:pt x="2425548" y="622300"/>
                </a:lnTo>
                <a:lnTo>
                  <a:pt x="2423761" y="609600"/>
                </a:lnTo>
                <a:close/>
              </a:path>
              <a:path w="2426970" h="2260600">
                <a:moveTo>
                  <a:pt x="46943" y="571500"/>
                </a:moveTo>
                <a:lnTo>
                  <a:pt x="5984" y="571500"/>
                </a:lnTo>
                <a:lnTo>
                  <a:pt x="6581" y="596900"/>
                </a:lnTo>
                <a:lnTo>
                  <a:pt x="15229" y="596900"/>
                </a:lnTo>
                <a:lnTo>
                  <a:pt x="14037" y="609600"/>
                </a:lnTo>
                <a:lnTo>
                  <a:pt x="37001" y="609600"/>
                </a:lnTo>
                <a:lnTo>
                  <a:pt x="48234" y="596900"/>
                </a:lnTo>
                <a:lnTo>
                  <a:pt x="49428" y="584200"/>
                </a:lnTo>
                <a:lnTo>
                  <a:pt x="46943" y="571500"/>
                </a:lnTo>
                <a:close/>
              </a:path>
              <a:path w="2426970" h="2260600">
                <a:moveTo>
                  <a:pt x="2413226" y="596900"/>
                </a:moveTo>
                <a:lnTo>
                  <a:pt x="2392058" y="596900"/>
                </a:lnTo>
                <a:lnTo>
                  <a:pt x="2387920" y="609600"/>
                </a:lnTo>
                <a:lnTo>
                  <a:pt x="2412566" y="609600"/>
                </a:lnTo>
                <a:lnTo>
                  <a:pt x="2413226" y="596900"/>
                </a:lnTo>
                <a:close/>
              </a:path>
              <a:path w="2426970" h="2260600">
                <a:moveTo>
                  <a:pt x="2423761" y="584200"/>
                </a:moveTo>
                <a:lnTo>
                  <a:pt x="2377384" y="584200"/>
                </a:lnTo>
                <a:lnTo>
                  <a:pt x="2375595" y="596900"/>
                </a:lnTo>
                <a:lnTo>
                  <a:pt x="2420280" y="596900"/>
                </a:lnTo>
                <a:lnTo>
                  <a:pt x="2423761" y="584200"/>
                </a:lnTo>
                <a:close/>
              </a:path>
              <a:path w="2426970" h="2260600">
                <a:moveTo>
                  <a:pt x="2423785" y="571500"/>
                </a:moveTo>
                <a:lnTo>
                  <a:pt x="2389143" y="571500"/>
                </a:lnTo>
                <a:lnTo>
                  <a:pt x="2379077" y="584200"/>
                </a:lnTo>
                <a:lnTo>
                  <a:pt x="2424885" y="584200"/>
                </a:lnTo>
                <a:lnTo>
                  <a:pt x="2423785" y="571500"/>
                </a:lnTo>
                <a:close/>
              </a:path>
              <a:path w="2426970" h="2260600">
                <a:moveTo>
                  <a:pt x="51316" y="533400"/>
                </a:moveTo>
                <a:lnTo>
                  <a:pt x="9066" y="533400"/>
                </a:lnTo>
                <a:lnTo>
                  <a:pt x="10955" y="546100"/>
                </a:lnTo>
                <a:lnTo>
                  <a:pt x="17715" y="546100"/>
                </a:lnTo>
                <a:lnTo>
                  <a:pt x="12148" y="558800"/>
                </a:lnTo>
                <a:lnTo>
                  <a:pt x="8469" y="558800"/>
                </a:lnTo>
                <a:lnTo>
                  <a:pt x="4692" y="571500"/>
                </a:lnTo>
                <a:lnTo>
                  <a:pt x="33323" y="571500"/>
                </a:lnTo>
                <a:lnTo>
                  <a:pt x="33323" y="558800"/>
                </a:lnTo>
                <a:lnTo>
                  <a:pt x="48234" y="546100"/>
                </a:lnTo>
                <a:lnTo>
                  <a:pt x="51316" y="533400"/>
                </a:lnTo>
                <a:close/>
              </a:path>
              <a:path w="2426970" h="2260600">
                <a:moveTo>
                  <a:pt x="2418494" y="533400"/>
                </a:moveTo>
                <a:lnTo>
                  <a:pt x="2392058" y="533400"/>
                </a:lnTo>
                <a:lnTo>
                  <a:pt x="2383215" y="546100"/>
                </a:lnTo>
                <a:lnTo>
                  <a:pt x="2379734" y="546100"/>
                </a:lnTo>
                <a:lnTo>
                  <a:pt x="2379077" y="558800"/>
                </a:lnTo>
                <a:lnTo>
                  <a:pt x="2381335" y="571500"/>
                </a:lnTo>
                <a:lnTo>
                  <a:pt x="2402594" y="571500"/>
                </a:lnTo>
                <a:lnTo>
                  <a:pt x="2400808" y="558800"/>
                </a:lnTo>
                <a:lnTo>
                  <a:pt x="2402031" y="558800"/>
                </a:lnTo>
                <a:lnTo>
                  <a:pt x="2412660" y="546100"/>
                </a:lnTo>
                <a:lnTo>
                  <a:pt x="2418494" y="533400"/>
                </a:lnTo>
                <a:close/>
              </a:path>
              <a:path w="2426970" h="2260600">
                <a:moveTo>
                  <a:pt x="2420280" y="558800"/>
                </a:moveTo>
                <a:lnTo>
                  <a:pt x="2408521" y="558800"/>
                </a:lnTo>
                <a:lnTo>
                  <a:pt x="2402594" y="571500"/>
                </a:lnTo>
                <a:lnTo>
                  <a:pt x="2421803" y="571500"/>
                </a:lnTo>
                <a:lnTo>
                  <a:pt x="2420280" y="558800"/>
                </a:lnTo>
                <a:close/>
              </a:path>
              <a:path w="2426970" h="2260600">
                <a:moveTo>
                  <a:pt x="46943" y="520700"/>
                </a:moveTo>
                <a:lnTo>
                  <a:pt x="4704" y="520700"/>
                </a:lnTo>
                <a:lnTo>
                  <a:pt x="6492" y="533400"/>
                </a:lnTo>
                <a:lnTo>
                  <a:pt x="35112" y="533400"/>
                </a:lnTo>
                <a:lnTo>
                  <a:pt x="46943" y="520700"/>
                </a:lnTo>
                <a:close/>
              </a:path>
              <a:path w="2426970" h="2260600">
                <a:moveTo>
                  <a:pt x="48234" y="520700"/>
                </a:moveTo>
                <a:lnTo>
                  <a:pt x="46943" y="520700"/>
                </a:lnTo>
                <a:lnTo>
                  <a:pt x="35112" y="533400"/>
                </a:lnTo>
                <a:lnTo>
                  <a:pt x="45909" y="533400"/>
                </a:lnTo>
                <a:lnTo>
                  <a:pt x="48822" y="526952"/>
                </a:lnTo>
                <a:lnTo>
                  <a:pt x="48234" y="520700"/>
                </a:lnTo>
                <a:close/>
              </a:path>
              <a:path w="2426970" h="2260600">
                <a:moveTo>
                  <a:pt x="48822" y="526952"/>
                </a:moveTo>
                <a:lnTo>
                  <a:pt x="45909" y="533400"/>
                </a:lnTo>
                <a:lnTo>
                  <a:pt x="49428" y="533400"/>
                </a:lnTo>
                <a:lnTo>
                  <a:pt x="48822" y="526952"/>
                </a:lnTo>
                <a:close/>
              </a:path>
              <a:path w="2426970" h="2260600">
                <a:moveTo>
                  <a:pt x="2420280" y="508000"/>
                </a:moveTo>
                <a:lnTo>
                  <a:pt x="2382086" y="508000"/>
                </a:lnTo>
                <a:lnTo>
                  <a:pt x="2379077" y="520700"/>
                </a:lnTo>
                <a:lnTo>
                  <a:pt x="2399678" y="520700"/>
                </a:lnTo>
                <a:lnTo>
                  <a:pt x="2396763" y="533400"/>
                </a:lnTo>
                <a:lnTo>
                  <a:pt x="2419057" y="533400"/>
                </a:lnTo>
                <a:lnTo>
                  <a:pt x="2418494" y="520700"/>
                </a:lnTo>
                <a:lnTo>
                  <a:pt x="2420280" y="508000"/>
                </a:lnTo>
                <a:close/>
              </a:path>
              <a:path w="2426970" h="2260600">
                <a:moveTo>
                  <a:pt x="51647" y="520700"/>
                </a:moveTo>
                <a:lnTo>
                  <a:pt x="48234" y="520700"/>
                </a:lnTo>
                <a:lnTo>
                  <a:pt x="48822" y="526952"/>
                </a:lnTo>
                <a:lnTo>
                  <a:pt x="51647" y="520700"/>
                </a:lnTo>
                <a:close/>
              </a:path>
              <a:path w="2426970" h="2260600">
                <a:moveTo>
                  <a:pt x="41769" y="482600"/>
                </a:moveTo>
                <a:lnTo>
                  <a:pt x="12418" y="482600"/>
                </a:lnTo>
                <a:lnTo>
                  <a:pt x="5269" y="508000"/>
                </a:lnTo>
                <a:lnTo>
                  <a:pt x="27094" y="508000"/>
                </a:lnTo>
                <a:lnTo>
                  <a:pt x="14112" y="520700"/>
                </a:lnTo>
                <a:lnTo>
                  <a:pt x="47036" y="520700"/>
                </a:lnTo>
                <a:lnTo>
                  <a:pt x="39416" y="508000"/>
                </a:lnTo>
                <a:lnTo>
                  <a:pt x="43557" y="495300"/>
                </a:lnTo>
                <a:lnTo>
                  <a:pt x="35278" y="495300"/>
                </a:lnTo>
                <a:lnTo>
                  <a:pt x="41769" y="482600"/>
                </a:lnTo>
                <a:close/>
              </a:path>
              <a:path w="2426970" h="2260600">
                <a:moveTo>
                  <a:pt x="2422069" y="469900"/>
                </a:moveTo>
                <a:lnTo>
                  <a:pt x="2409651" y="482600"/>
                </a:lnTo>
                <a:lnTo>
                  <a:pt x="2387920" y="482600"/>
                </a:lnTo>
                <a:lnTo>
                  <a:pt x="2383781" y="495300"/>
                </a:lnTo>
                <a:lnTo>
                  <a:pt x="2392058" y="495300"/>
                </a:lnTo>
                <a:lnTo>
                  <a:pt x="2385568" y="508000"/>
                </a:lnTo>
                <a:lnTo>
                  <a:pt x="2414355" y="508000"/>
                </a:lnTo>
                <a:lnTo>
                  <a:pt x="2414918" y="495300"/>
                </a:lnTo>
                <a:lnTo>
                  <a:pt x="2422069" y="469900"/>
                </a:lnTo>
                <a:close/>
              </a:path>
              <a:path w="2426970" h="2260600">
                <a:moveTo>
                  <a:pt x="47602" y="469900"/>
                </a:moveTo>
                <a:lnTo>
                  <a:pt x="5363" y="469900"/>
                </a:lnTo>
                <a:lnTo>
                  <a:pt x="12983" y="482600"/>
                </a:lnTo>
                <a:lnTo>
                  <a:pt x="48260" y="482600"/>
                </a:lnTo>
                <a:lnTo>
                  <a:pt x="47602" y="469900"/>
                </a:lnTo>
                <a:close/>
              </a:path>
              <a:path w="2426970" h="2260600">
                <a:moveTo>
                  <a:pt x="2401465" y="469900"/>
                </a:moveTo>
                <a:lnTo>
                  <a:pt x="2375689" y="469900"/>
                </a:lnTo>
                <a:lnTo>
                  <a:pt x="2380300" y="482600"/>
                </a:lnTo>
                <a:lnTo>
                  <a:pt x="2402594" y="482600"/>
                </a:lnTo>
                <a:lnTo>
                  <a:pt x="2401465" y="469900"/>
                </a:lnTo>
                <a:close/>
              </a:path>
              <a:path w="2426970" h="2260600">
                <a:moveTo>
                  <a:pt x="46003" y="419100"/>
                </a:moveTo>
                <a:lnTo>
                  <a:pt x="28223" y="419100"/>
                </a:lnTo>
                <a:lnTo>
                  <a:pt x="25306" y="431800"/>
                </a:lnTo>
                <a:lnTo>
                  <a:pt x="14676" y="444500"/>
                </a:lnTo>
                <a:lnTo>
                  <a:pt x="8279" y="444500"/>
                </a:lnTo>
                <a:lnTo>
                  <a:pt x="8843" y="457200"/>
                </a:lnTo>
                <a:lnTo>
                  <a:pt x="7056" y="469900"/>
                </a:lnTo>
                <a:lnTo>
                  <a:pt x="41769" y="469900"/>
                </a:lnTo>
                <a:lnTo>
                  <a:pt x="33491" y="457200"/>
                </a:lnTo>
                <a:lnTo>
                  <a:pt x="47602" y="457200"/>
                </a:lnTo>
                <a:lnTo>
                  <a:pt x="48260" y="444500"/>
                </a:lnTo>
                <a:lnTo>
                  <a:pt x="46003" y="419100"/>
                </a:lnTo>
                <a:close/>
              </a:path>
              <a:path w="2426970" h="2260600">
                <a:moveTo>
                  <a:pt x="2415189" y="419100"/>
                </a:moveTo>
                <a:lnTo>
                  <a:pt x="2394014" y="419100"/>
                </a:lnTo>
                <a:lnTo>
                  <a:pt x="2379102" y="444500"/>
                </a:lnTo>
                <a:lnTo>
                  <a:pt x="2376020" y="469900"/>
                </a:lnTo>
                <a:lnTo>
                  <a:pt x="2379102" y="457200"/>
                </a:lnTo>
                <a:lnTo>
                  <a:pt x="2406735" y="457200"/>
                </a:lnTo>
                <a:lnTo>
                  <a:pt x="2410156" y="444500"/>
                </a:lnTo>
                <a:lnTo>
                  <a:pt x="2416382" y="444500"/>
                </a:lnTo>
                <a:lnTo>
                  <a:pt x="2412107" y="431800"/>
                </a:lnTo>
                <a:lnTo>
                  <a:pt x="2409621" y="431800"/>
                </a:lnTo>
                <a:lnTo>
                  <a:pt x="2415189" y="419100"/>
                </a:lnTo>
                <a:close/>
              </a:path>
              <a:path w="2426970" h="2260600">
                <a:moveTo>
                  <a:pt x="2390835" y="457200"/>
                </a:moveTo>
                <a:lnTo>
                  <a:pt x="2382283" y="457200"/>
                </a:lnTo>
                <a:lnTo>
                  <a:pt x="2377909" y="469900"/>
                </a:lnTo>
                <a:lnTo>
                  <a:pt x="2380394" y="469900"/>
                </a:lnTo>
                <a:lnTo>
                  <a:pt x="2385445" y="464478"/>
                </a:lnTo>
                <a:lnTo>
                  <a:pt x="2390835" y="457200"/>
                </a:lnTo>
                <a:close/>
              </a:path>
              <a:path w="2426970" h="2260600">
                <a:moveTo>
                  <a:pt x="2413226" y="457200"/>
                </a:moveTo>
                <a:lnTo>
                  <a:pt x="2392225" y="457200"/>
                </a:lnTo>
                <a:lnTo>
                  <a:pt x="2385445" y="464478"/>
                </a:lnTo>
                <a:lnTo>
                  <a:pt x="2381429" y="469900"/>
                </a:lnTo>
                <a:lnTo>
                  <a:pt x="2400244" y="469900"/>
                </a:lnTo>
                <a:lnTo>
                  <a:pt x="2413226" y="457200"/>
                </a:lnTo>
                <a:close/>
              </a:path>
              <a:path w="2426970" h="2260600">
                <a:moveTo>
                  <a:pt x="2392225" y="457200"/>
                </a:moveTo>
                <a:lnTo>
                  <a:pt x="2390835" y="457200"/>
                </a:lnTo>
                <a:lnTo>
                  <a:pt x="2385445" y="464478"/>
                </a:lnTo>
                <a:lnTo>
                  <a:pt x="2392225" y="457200"/>
                </a:lnTo>
                <a:close/>
              </a:path>
              <a:path w="2426970" h="2260600">
                <a:moveTo>
                  <a:pt x="2415913" y="444500"/>
                </a:moveTo>
                <a:lnTo>
                  <a:pt x="2410156" y="444500"/>
                </a:lnTo>
                <a:lnTo>
                  <a:pt x="2406735" y="457200"/>
                </a:lnTo>
                <a:lnTo>
                  <a:pt x="2408652" y="457200"/>
                </a:lnTo>
                <a:lnTo>
                  <a:pt x="2415913" y="444500"/>
                </a:lnTo>
                <a:close/>
              </a:path>
              <a:path w="2426970" h="2260600">
                <a:moveTo>
                  <a:pt x="2420846" y="444500"/>
                </a:moveTo>
                <a:lnTo>
                  <a:pt x="2415913" y="444500"/>
                </a:lnTo>
                <a:lnTo>
                  <a:pt x="2408652" y="457200"/>
                </a:lnTo>
                <a:lnTo>
                  <a:pt x="2422632" y="457200"/>
                </a:lnTo>
                <a:lnTo>
                  <a:pt x="2420846" y="444500"/>
                </a:lnTo>
                <a:close/>
              </a:path>
              <a:path w="2426970" h="2260600">
                <a:moveTo>
                  <a:pt x="49389" y="393700"/>
                </a:moveTo>
                <a:lnTo>
                  <a:pt x="2451" y="393700"/>
                </a:lnTo>
                <a:lnTo>
                  <a:pt x="3551" y="406400"/>
                </a:lnTo>
                <a:lnTo>
                  <a:pt x="5533" y="419100"/>
                </a:lnTo>
                <a:lnTo>
                  <a:pt x="48260" y="419100"/>
                </a:lnTo>
                <a:lnTo>
                  <a:pt x="49954" y="406400"/>
                </a:lnTo>
                <a:lnTo>
                  <a:pt x="51741" y="406400"/>
                </a:lnTo>
                <a:lnTo>
                  <a:pt x="49389" y="393700"/>
                </a:lnTo>
                <a:close/>
              </a:path>
              <a:path w="2426970" h="2260600">
                <a:moveTo>
                  <a:pt x="2422645" y="406400"/>
                </a:moveTo>
                <a:lnTo>
                  <a:pt x="2378505" y="406400"/>
                </a:lnTo>
                <a:lnTo>
                  <a:pt x="2377909" y="419100"/>
                </a:lnTo>
                <a:lnTo>
                  <a:pt x="2418867" y="419100"/>
                </a:lnTo>
                <a:lnTo>
                  <a:pt x="2422645" y="406400"/>
                </a:lnTo>
                <a:close/>
              </a:path>
              <a:path w="2426970" h="2260600">
                <a:moveTo>
                  <a:pt x="2412107" y="381000"/>
                </a:moveTo>
                <a:lnTo>
                  <a:pt x="2389619" y="381000"/>
                </a:lnTo>
                <a:lnTo>
                  <a:pt x="2384955" y="393700"/>
                </a:lnTo>
                <a:lnTo>
                  <a:pt x="2380644" y="406400"/>
                </a:lnTo>
                <a:lnTo>
                  <a:pt x="2421352" y="406400"/>
                </a:lnTo>
                <a:lnTo>
                  <a:pt x="2421054" y="393700"/>
                </a:lnTo>
                <a:lnTo>
                  <a:pt x="2412107" y="393700"/>
                </a:lnTo>
                <a:lnTo>
                  <a:pt x="2412107" y="381000"/>
                </a:lnTo>
                <a:close/>
              </a:path>
              <a:path w="2426970" h="2260600">
                <a:moveTo>
                  <a:pt x="39416" y="381000"/>
                </a:moveTo>
                <a:lnTo>
                  <a:pt x="12983" y="381000"/>
                </a:lnTo>
                <a:lnTo>
                  <a:pt x="11760" y="393700"/>
                </a:lnTo>
                <a:lnTo>
                  <a:pt x="35278" y="393700"/>
                </a:lnTo>
                <a:lnTo>
                  <a:pt x="39416" y="381000"/>
                </a:lnTo>
                <a:close/>
              </a:path>
              <a:path w="2426970" h="2260600">
                <a:moveTo>
                  <a:pt x="2420755" y="381000"/>
                </a:moveTo>
                <a:lnTo>
                  <a:pt x="2412107" y="393700"/>
                </a:lnTo>
                <a:lnTo>
                  <a:pt x="2421054" y="393700"/>
                </a:lnTo>
                <a:lnTo>
                  <a:pt x="2420755" y="381000"/>
                </a:lnTo>
                <a:close/>
              </a:path>
              <a:path w="2426970" h="2260600">
                <a:moveTo>
                  <a:pt x="39416" y="355600"/>
                </a:moveTo>
                <a:lnTo>
                  <a:pt x="1788" y="355600"/>
                </a:lnTo>
                <a:lnTo>
                  <a:pt x="3575" y="368300"/>
                </a:lnTo>
                <a:lnTo>
                  <a:pt x="14770" y="368300"/>
                </a:lnTo>
                <a:lnTo>
                  <a:pt x="14112" y="381000"/>
                </a:lnTo>
                <a:lnTo>
                  <a:pt x="32362" y="381000"/>
                </a:lnTo>
                <a:lnTo>
                  <a:pt x="35278" y="368300"/>
                </a:lnTo>
                <a:lnTo>
                  <a:pt x="39416" y="355600"/>
                </a:lnTo>
                <a:close/>
              </a:path>
              <a:path w="2426970" h="2260600">
                <a:moveTo>
                  <a:pt x="2414592" y="342900"/>
                </a:moveTo>
                <a:lnTo>
                  <a:pt x="2391529" y="342900"/>
                </a:lnTo>
                <a:lnTo>
                  <a:pt x="2387254" y="355600"/>
                </a:lnTo>
                <a:lnTo>
                  <a:pt x="2380394" y="368300"/>
                </a:lnTo>
                <a:lnTo>
                  <a:pt x="2379102" y="368300"/>
                </a:lnTo>
                <a:lnTo>
                  <a:pt x="2382382" y="381000"/>
                </a:lnTo>
                <a:lnTo>
                  <a:pt x="2415785" y="381000"/>
                </a:lnTo>
                <a:lnTo>
                  <a:pt x="2419563" y="355600"/>
                </a:lnTo>
                <a:lnTo>
                  <a:pt x="2410814" y="355600"/>
                </a:lnTo>
                <a:lnTo>
                  <a:pt x="2414592" y="342900"/>
                </a:lnTo>
                <a:close/>
              </a:path>
              <a:path w="2426970" h="2260600">
                <a:moveTo>
                  <a:pt x="45250" y="342900"/>
                </a:moveTo>
                <a:lnTo>
                  <a:pt x="17122" y="342900"/>
                </a:lnTo>
                <a:lnTo>
                  <a:pt x="14112" y="355600"/>
                </a:lnTo>
                <a:lnTo>
                  <a:pt x="45250" y="355600"/>
                </a:lnTo>
                <a:lnTo>
                  <a:pt x="45250" y="342900"/>
                </a:lnTo>
                <a:close/>
              </a:path>
              <a:path w="2426970" h="2260600">
                <a:moveTo>
                  <a:pt x="2410814" y="317500"/>
                </a:moveTo>
                <a:lnTo>
                  <a:pt x="2379599" y="317500"/>
                </a:lnTo>
                <a:lnTo>
                  <a:pt x="2376915" y="330200"/>
                </a:lnTo>
                <a:lnTo>
                  <a:pt x="2378505" y="342900"/>
                </a:lnTo>
                <a:lnTo>
                  <a:pt x="2381388" y="355600"/>
                </a:lnTo>
                <a:lnTo>
                  <a:pt x="2391529" y="342900"/>
                </a:lnTo>
                <a:lnTo>
                  <a:pt x="2422744" y="342900"/>
                </a:lnTo>
                <a:lnTo>
                  <a:pt x="2421352" y="330200"/>
                </a:lnTo>
                <a:lnTo>
                  <a:pt x="2411112" y="330200"/>
                </a:lnTo>
                <a:lnTo>
                  <a:pt x="2410814" y="317500"/>
                </a:lnTo>
                <a:close/>
              </a:path>
              <a:path w="2426970" h="2260600">
                <a:moveTo>
                  <a:pt x="2415785" y="342900"/>
                </a:moveTo>
                <a:lnTo>
                  <a:pt x="2410814" y="355600"/>
                </a:lnTo>
                <a:lnTo>
                  <a:pt x="2416382" y="355600"/>
                </a:lnTo>
                <a:lnTo>
                  <a:pt x="2415785" y="342900"/>
                </a:lnTo>
                <a:close/>
              </a:path>
              <a:path w="2426970" h="2260600">
                <a:moveTo>
                  <a:pt x="49954" y="317500"/>
                </a:moveTo>
                <a:lnTo>
                  <a:pt x="2352" y="317500"/>
                </a:lnTo>
                <a:lnTo>
                  <a:pt x="1223" y="330200"/>
                </a:lnTo>
                <a:lnTo>
                  <a:pt x="2352" y="342900"/>
                </a:lnTo>
                <a:lnTo>
                  <a:pt x="7715" y="342900"/>
                </a:lnTo>
                <a:lnTo>
                  <a:pt x="8843" y="330200"/>
                </a:lnTo>
                <a:lnTo>
                  <a:pt x="48825" y="330200"/>
                </a:lnTo>
                <a:lnTo>
                  <a:pt x="49954" y="317500"/>
                </a:lnTo>
                <a:close/>
              </a:path>
              <a:path w="2426970" h="2260600">
                <a:moveTo>
                  <a:pt x="40546" y="330200"/>
                </a:moveTo>
                <a:lnTo>
                  <a:pt x="15335" y="330200"/>
                </a:lnTo>
                <a:lnTo>
                  <a:pt x="21167" y="342900"/>
                </a:lnTo>
                <a:lnTo>
                  <a:pt x="37630" y="342900"/>
                </a:lnTo>
                <a:lnTo>
                  <a:pt x="40546" y="330200"/>
                </a:lnTo>
                <a:close/>
              </a:path>
              <a:path w="2426970" h="2260600">
                <a:moveTo>
                  <a:pt x="42334" y="304800"/>
                </a:moveTo>
                <a:lnTo>
                  <a:pt x="20038" y="304800"/>
                </a:lnTo>
                <a:lnTo>
                  <a:pt x="17028" y="317500"/>
                </a:lnTo>
                <a:lnTo>
                  <a:pt x="48260" y="317500"/>
                </a:lnTo>
                <a:lnTo>
                  <a:pt x="42334" y="304800"/>
                </a:lnTo>
                <a:close/>
              </a:path>
              <a:path w="2426970" h="2260600">
                <a:moveTo>
                  <a:pt x="2420681" y="292100"/>
                </a:moveTo>
                <a:lnTo>
                  <a:pt x="2390932" y="292100"/>
                </a:lnTo>
                <a:lnTo>
                  <a:pt x="2392225" y="304800"/>
                </a:lnTo>
                <a:lnTo>
                  <a:pt x="2393417" y="304800"/>
                </a:lnTo>
                <a:lnTo>
                  <a:pt x="2380891" y="317500"/>
                </a:lnTo>
                <a:lnTo>
                  <a:pt x="2418867" y="317500"/>
                </a:lnTo>
                <a:lnTo>
                  <a:pt x="2419280" y="304800"/>
                </a:lnTo>
                <a:lnTo>
                  <a:pt x="2420681" y="292100"/>
                </a:lnTo>
                <a:close/>
              </a:path>
              <a:path w="2426970" h="2260600">
                <a:moveTo>
                  <a:pt x="49389" y="279400"/>
                </a:moveTo>
                <a:lnTo>
                  <a:pt x="9408" y="279400"/>
                </a:lnTo>
                <a:lnTo>
                  <a:pt x="2917" y="292100"/>
                </a:lnTo>
                <a:lnTo>
                  <a:pt x="2917" y="304800"/>
                </a:lnTo>
                <a:lnTo>
                  <a:pt x="39416" y="304800"/>
                </a:lnTo>
                <a:lnTo>
                  <a:pt x="29446" y="292100"/>
                </a:lnTo>
                <a:lnTo>
                  <a:pt x="44686" y="292100"/>
                </a:lnTo>
                <a:lnTo>
                  <a:pt x="49389" y="279400"/>
                </a:lnTo>
                <a:close/>
              </a:path>
              <a:path w="2426970" h="2260600">
                <a:moveTo>
                  <a:pt x="2390932" y="292100"/>
                </a:moveTo>
                <a:lnTo>
                  <a:pt x="2379201" y="292100"/>
                </a:lnTo>
                <a:lnTo>
                  <a:pt x="2381686" y="304800"/>
                </a:lnTo>
                <a:lnTo>
                  <a:pt x="2384172" y="304800"/>
                </a:lnTo>
                <a:lnTo>
                  <a:pt x="2390932" y="292100"/>
                </a:lnTo>
                <a:close/>
              </a:path>
              <a:path w="2426970" h="2260600">
                <a:moveTo>
                  <a:pt x="2408065" y="279400"/>
                </a:moveTo>
                <a:lnTo>
                  <a:pt x="2384172" y="279400"/>
                </a:lnTo>
                <a:lnTo>
                  <a:pt x="2383476" y="292100"/>
                </a:lnTo>
                <a:lnTo>
                  <a:pt x="2406142" y="292100"/>
                </a:lnTo>
                <a:lnTo>
                  <a:pt x="2408065" y="279400"/>
                </a:lnTo>
                <a:close/>
              </a:path>
              <a:path w="2426970" h="2260600">
                <a:moveTo>
                  <a:pt x="2418954" y="266700"/>
                </a:moveTo>
                <a:lnTo>
                  <a:pt x="2416750" y="266700"/>
                </a:lnTo>
                <a:lnTo>
                  <a:pt x="2414294" y="279400"/>
                </a:lnTo>
                <a:lnTo>
                  <a:pt x="2411308" y="292100"/>
                </a:lnTo>
                <a:lnTo>
                  <a:pt x="2421970" y="292100"/>
                </a:lnTo>
                <a:lnTo>
                  <a:pt x="2422048" y="279400"/>
                </a:lnTo>
                <a:lnTo>
                  <a:pt x="2420767" y="279400"/>
                </a:lnTo>
                <a:lnTo>
                  <a:pt x="2418954" y="266700"/>
                </a:lnTo>
                <a:close/>
              </a:path>
              <a:path w="2426970" h="2260600">
                <a:moveTo>
                  <a:pt x="49428" y="254000"/>
                </a:moveTo>
                <a:lnTo>
                  <a:pt x="5288" y="254000"/>
                </a:lnTo>
                <a:lnTo>
                  <a:pt x="914" y="266700"/>
                </a:lnTo>
                <a:lnTo>
                  <a:pt x="7773" y="266700"/>
                </a:lnTo>
                <a:lnTo>
                  <a:pt x="16999" y="279400"/>
                </a:lnTo>
                <a:lnTo>
                  <a:pt x="43129" y="279400"/>
                </a:lnTo>
                <a:lnTo>
                  <a:pt x="48831" y="266700"/>
                </a:lnTo>
                <a:lnTo>
                  <a:pt x="49428" y="254000"/>
                </a:lnTo>
                <a:close/>
              </a:path>
              <a:path w="2426970" h="2260600">
                <a:moveTo>
                  <a:pt x="2419177" y="254000"/>
                </a:moveTo>
                <a:lnTo>
                  <a:pt x="2394113" y="254000"/>
                </a:lnTo>
                <a:lnTo>
                  <a:pt x="2394113" y="266700"/>
                </a:lnTo>
                <a:lnTo>
                  <a:pt x="2384769" y="279400"/>
                </a:lnTo>
                <a:lnTo>
                  <a:pt x="2411374" y="279400"/>
                </a:lnTo>
                <a:lnTo>
                  <a:pt x="2415387" y="266700"/>
                </a:lnTo>
                <a:lnTo>
                  <a:pt x="2419177" y="254000"/>
                </a:lnTo>
                <a:close/>
              </a:path>
              <a:path w="2426970" h="2260600">
                <a:moveTo>
                  <a:pt x="2385961" y="254000"/>
                </a:moveTo>
                <a:lnTo>
                  <a:pt x="2377511" y="254000"/>
                </a:lnTo>
                <a:lnTo>
                  <a:pt x="2377909" y="266700"/>
                </a:lnTo>
                <a:lnTo>
                  <a:pt x="2385961" y="254000"/>
                </a:lnTo>
                <a:close/>
              </a:path>
              <a:path w="2426970" h="2260600">
                <a:moveTo>
                  <a:pt x="38294" y="241300"/>
                </a:moveTo>
                <a:lnTo>
                  <a:pt x="2802" y="241300"/>
                </a:lnTo>
                <a:lnTo>
                  <a:pt x="4095" y="254000"/>
                </a:lnTo>
                <a:lnTo>
                  <a:pt x="39486" y="254000"/>
                </a:lnTo>
                <a:lnTo>
                  <a:pt x="38294" y="241300"/>
                </a:lnTo>
                <a:close/>
              </a:path>
              <a:path w="2426970" h="2260600">
                <a:moveTo>
                  <a:pt x="2420975" y="241300"/>
                </a:moveTo>
                <a:lnTo>
                  <a:pt x="2382879" y="241300"/>
                </a:lnTo>
                <a:lnTo>
                  <a:pt x="2382879" y="254000"/>
                </a:lnTo>
                <a:lnTo>
                  <a:pt x="2420656" y="254000"/>
                </a:lnTo>
                <a:lnTo>
                  <a:pt x="2420975" y="241300"/>
                </a:lnTo>
                <a:close/>
              </a:path>
              <a:path w="2426970" h="2260600">
                <a:moveTo>
                  <a:pt x="42569" y="203200"/>
                </a:moveTo>
                <a:lnTo>
                  <a:pt x="8159" y="203200"/>
                </a:lnTo>
                <a:lnTo>
                  <a:pt x="6680" y="215900"/>
                </a:lnTo>
                <a:lnTo>
                  <a:pt x="7178" y="215900"/>
                </a:lnTo>
                <a:lnTo>
                  <a:pt x="2802" y="228600"/>
                </a:lnTo>
                <a:lnTo>
                  <a:pt x="12744" y="241300"/>
                </a:lnTo>
                <a:lnTo>
                  <a:pt x="19603" y="228600"/>
                </a:lnTo>
                <a:lnTo>
                  <a:pt x="33223" y="228600"/>
                </a:lnTo>
                <a:lnTo>
                  <a:pt x="33223" y="215900"/>
                </a:lnTo>
                <a:lnTo>
                  <a:pt x="42569" y="203200"/>
                </a:lnTo>
                <a:close/>
              </a:path>
              <a:path w="2426970" h="2260600">
                <a:moveTo>
                  <a:pt x="49428" y="228600"/>
                </a:moveTo>
                <a:lnTo>
                  <a:pt x="19603" y="228600"/>
                </a:lnTo>
                <a:lnTo>
                  <a:pt x="13440" y="241300"/>
                </a:lnTo>
                <a:lnTo>
                  <a:pt x="49825" y="241300"/>
                </a:lnTo>
                <a:lnTo>
                  <a:pt x="49428" y="228600"/>
                </a:lnTo>
                <a:close/>
              </a:path>
              <a:path w="2426970" h="2260600">
                <a:moveTo>
                  <a:pt x="2378505" y="228600"/>
                </a:moveTo>
                <a:lnTo>
                  <a:pt x="2376517" y="241300"/>
                </a:lnTo>
                <a:lnTo>
                  <a:pt x="2377997" y="239428"/>
                </a:lnTo>
                <a:lnTo>
                  <a:pt x="2378505" y="228600"/>
                </a:lnTo>
                <a:close/>
              </a:path>
              <a:path w="2426970" h="2260600">
                <a:moveTo>
                  <a:pt x="2410814" y="228600"/>
                </a:moveTo>
                <a:lnTo>
                  <a:pt x="2387850" y="228600"/>
                </a:lnTo>
                <a:lnTo>
                  <a:pt x="2389043" y="241300"/>
                </a:lnTo>
                <a:lnTo>
                  <a:pt x="2407733" y="241300"/>
                </a:lnTo>
                <a:lnTo>
                  <a:pt x="2410814" y="228600"/>
                </a:lnTo>
                <a:close/>
              </a:path>
              <a:path w="2426970" h="2260600">
                <a:moveTo>
                  <a:pt x="2421761" y="228600"/>
                </a:moveTo>
                <a:lnTo>
                  <a:pt x="2414592" y="228600"/>
                </a:lnTo>
                <a:lnTo>
                  <a:pt x="2407733" y="241300"/>
                </a:lnTo>
                <a:lnTo>
                  <a:pt x="2421787" y="241300"/>
                </a:lnTo>
                <a:lnTo>
                  <a:pt x="2421761" y="228600"/>
                </a:lnTo>
                <a:close/>
              </a:path>
              <a:path w="2426970" h="2260600">
                <a:moveTo>
                  <a:pt x="2426422" y="190500"/>
                </a:moveTo>
                <a:lnTo>
                  <a:pt x="2416705" y="190500"/>
                </a:lnTo>
                <a:lnTo>
                  <a:pt x="2401465" y="203200"/>
                </a:lnTo>
                <a:lnTo>
                  <a:pt x="2385231" y="214858"/>
                </a:lnTo>
                <a:lnTo>
                  <a:pt x="2384208" y="215900"/>
                </a:lnTo>
                <a:lnTo>
                  <a:pt x="2378505" y="228600"/>
                </a:lnTo>
                <a:lnTo>
                  <a:pt x="2377997" y="239428"/>
                </a:lnTo>
                <a:lnTo>
                  <a:pt x="2386558" y="228600"/>
                </a:lnTo>
                <a:lnTo>
                  <a:pt x="2414238" y="228600"/>
                </a:lnTo>
                <a:lnTo>
                  <a:pt x="2418668" y="215900"/>
                </a:lnTo>
                <a:lnTo>
                  <a:pt x="2422278" y="215900"/>
                </a:lnTo>
                <a:lnTo>
                  <a:pt x="2423241" y="203200"/>
                </a:lnTo>
                <a:lnTo>
                  <a:pt x="2422048" y="203200"/>
                </a:lnTo>
                <a:lnTo>
                  <a:pt x="2426422" y="190500"/>
                </a:lnTo>
                <a:close/>
              </a:path>
              <a:path w="2426970" h="2260600">
                <a:moveTo>
                  <a:pt x="2410338" y="190500"/>
                </a:moveTo>
                <a:lnTo>
                  <a:pt x="2389143" y="190500"/>
                </a:lnTo>
                <a:lnTo>
                  <a:pt x="2382652" y="203200"/>
                </a:lnTo>
                <a:lnTo>
                  <a:pt x="2377948" y="215900"/>
                </a:lnTo>
                <a:lnTo>
                  <a:pt x="2383781" y="215900"/>
                </a:lnTo>
                <a:lnTo>
                  <a:pt x="2385231" y="214858"/>
                </a:lnTo>
                <a:lnTo>
                  <a:pt x="2396686" y="203200"/>
                </a:lnTo>
                <a:lnTo>
                  <a:pt x="2410338" y="190500"/>
                </a:lnTo>
                <a:close/>
              </a:path>
              <a:path w="2426970" h="2260600">
                <a:moveTo>
                  <a:pt x="2416705" y="190500"/>
                </a:moveTo>
                <a:lnTo>
                  <a:pt x="2410338" y="190500"/>
                </a:lnTo>
                <a:lnTo>
                  <a:pt x="2396686" y="203200"/>
                </a:lnTo>
                <a:lnTo>
                  <a:pt x="2385231" y="214858"/>
                </a:lnTo>
                <a:lnTo>
                  <a:pt x="2401465" y="203200"/>
                </a:lnTo>
                <a:lnTo>
                  <a:pt x="2416705" y="190500"/>
                </a:lnTo>
                <a:close/>
              </a:path>
              <a:path w="2426970" h="2260600">
                <a:moveTo>
                  <a:pt x="48135" y="190500"/>
                </a:moveTo>
                <a:lnTo>
                  <a:pt x="15962" y="190500"/>
                </a:lnTo>
                <a:lnTo>
                  <a:pt x="11949" y="203200"/>
                </a:lnTo>
                <a:lnTo>
                  <a:pt x="43860" y="203200"/>
                </a:lnTo>
                <a:lnTo>
                  <a:pt x="48135" y="190500"/>
                </a:lnTo>
                <a:close/>
              </a:path>
              <a:path w="2426970" h="2260600">
                <a:moveTo>
                  <a:pt x="16028" y="177800"/>
                </a:moveTo>
                <a:lnTo>
                  <a:pt x="6570" y="177800"/>
                </a:lnTo>
                <a:lnTo>
                  <a:pt x="8383" y="190500"/>
                </a:lnTo>
                <a:lnTo>
                  <a:pt x="13042" y="190500"/>
                </a:lnTo>
                <a:lnTo>
                  <a:pt x="16028" y="177800"/>
                </a:lnTo>
                <a:close/>
              </a:path>
              <a:path w="2426970" h="2260600">
                <a:moveTo>
                  <a:pt x="35112" y="177800"/>
                </a:moveTo>
                <a:lnTo>
                  <a:pt x="23381" y="177800"/>
                </a:lnTo>
                <a:lnTo>
                  <a:pt x="22894" y="190500"/>
                </a:lnTo>
                <a:lnTo>
                  <a:pt x="36404" y="190500"/>
                </a:lnTo>
                <a:lnTo>
                  <a:pt x="35112" y="177800"/>
                </a:lnTo>
                <a:close/>
              </a:path>
              <a:path w="2426970" h="2260600">
                <a:moveTo>
                  <a:pt x="44457" y="177800"/>
                </a:moveTo>
                <a:lnTo>
                  <a:pt x="43164" y="177800"/>
                </a:lnTo>
                <a:lnTo>
                  <a:pt x="36404" y="190500"/>
                </a:lnTo>
                <a:lnTo>
                  <a:pt x="45650" y="190500"/>
                </a:lnTo>
                <a:lnTo>
                  <a:pt x="44457" y="177800"/>
                </a:lnTo>
                <a:close/>
              </a:path>
              <a:path w="2426970" h="2260600">
                <a:moveTo>
                  <a:pt x="2424421" y="152400"/>
                </a:moveTo>
                <a:lnTo>
                  <a:pt x="2415860" y="152400"/>
                </a:lnTo>
                <a:lnTo>
                  <a:pt x="2409974" y="165100"/>
                </a:lnTo>
                <a:lnTo>
                  <a:pt x="2378511" y="165100"/>
                </a:lnTo>
                <a:lnTo>
                  <a:pt x="2377384" y="177800"/>
                </a:lnTo>
                <a:lnTo>
                  <a:pt x="2397892" y="177800"/>
                </a:lnTo>
                <a:lnTo>
                  <a:pt x="2394974" y="190500"/>
                </a:lnTo>
                <a:lnTo>
                  <a:pt x="2417364" y="190500"/>
                </a:lnTo>
                <a:lnTo>
                  <a:pt x="2417928" y="177800"/>
                </a:lnTo>
                <a:lnTo>
                  <a:pt x="2424421" y="165100"/>
                </a:lnTo>
                <a:lnTo>
                  <a:pt x="2424421" y="152400"/>
                </a:lnTo>
                <a:close/>
              </a:path>
              <a:path w="2426970" h="2260600">
                <a:moveTo>
                  <a:pt x="47141" y="165100"/>
                </a:moveTo>
                <a:lnTo>
                  <a:pt x="5366" y="165100"/>
                </a:lnTo>
                <a:lnTo>
                  <a:pt x="5288" y="177800"/>
                </a:lnTo>
                <a:lnTo>
                  <a:pt x="46445" y="177800"/>
                </a:lnTo>
                <a:lnTo>
                  <a:pt x="47141" y="165100"/>
                </a:lnTo>
                <a:close/>
              </a:path>
              <a:path w="2426970" h="2260600">
                <a:moveTo>
                  <a:pt x="45948" y="139700"/>
                </a:moveTo>
                <a:lnTo>
                  <a:pt x="15925" y="139700"/>
                </a:lnTo>
                <a:lnTo>
                  <a:pt x="16522" y="152400"/>
                </a:lnTo>
                <a:lnTo>
                  <a:pt x="8056" y="152400"/>
                </a:lnTo>
                <a:lnTo>
                  <a:pt x="6655" y="165100"/>
                </a:lnTo>
                <a:lnTo>
                  <a:pt x="50422" y="165100"/>
                </a:lnTo>
                <a:lnTo>
                  <a:pt x="48831" y="152400"/>
                </a:lnTo>
                <a:lnTo>
                  <a:pt x="45948" y="139700"/>
                </a:lnTo>
                <a:close/>
              </a:path>
              <a:path w="2426970" h="2260600">
                <a:moveTo>
                  <a:pt x="2426114" y="127000"/>
                </a:moveTo>
                <a:lnTo>
                  <a:pt x="2418494" y="127000"/>
                </a:lnTo>
                <a:lnTo>
                  <a:pt x="2412003" y="139700"/>
                </a:lnTo>
                <a:lnTo>
                  <a:pt x="2389706" y="139700"/>
                </a:lnTo>
                <a:lnTo>
                  <a:pt x="2386791" y="152400"/>
                </a:lnTo>
                <a:lnTo>
                  <a:pt x="2383781" y="152400"/>
                </a:lnTo>
                <a:lnTo>
                  <a:pt x="2379734" y="165100"/>
                </a:lnTo>
                <a:lnTo>
                  <a:pt x="2407298" y="165100"/>
                </a:lnTo>
                <a:lnTo>
                  <a:pt x="2410308" y="152400"/>
                </a:lnTo>
                <a:lnTo>
                  <a:pt x="2424984" y="139700"/>
                </a:lnTo>
                <a:lnTo>
                  <a:pt x="2426114" y="127000"/>
                </a:lnTo>
                <a:close/>
              </a:path>
              <a:path w="2426970" h="2260600">
                <a:moveTo>
                  <a:pt x="46943" y="114300"/>
                </a:moveTo>
                <a:lnTo>
                  <a:pt x="16522" y="114300"/>
                </a:lnTo>
                <a:lnTo>
                  <a:pt x="12744" y="127000"/>
                </a:lnTo>
                <a:lnTo>
                  <a:pt x="5984" y="127000"/>
                </a:lnTo>
                <a:lnTo>
                  <a:pt x="7277" y="139700"/>
                </a:lnTo>
                <a:lnTo>
                  <a:pt x="35808" y="139700"/>
                </a:lnTo>
                <a:lnTo>
                  <a:pt x="40083" y="127000"/>
                </a:lnTo>
                <a:lnTo>
                  <a:pt x="46943" y="114300"/>
                </a:lnTo>
                <a:close/>
              </a:path>
              <a:path w="2426970" h="2260600">
                <a:moveTo>
                  <a:pt x="2420280" y="101600"/>
                </a:moveTo>
                <a:lnTo>
                  <a:pt x="2394974" y="101600"/>
                </a:lnTo>
                <a:lnTo>
                  <a:pt x="2392058" y="114300"/>
                </a:lnTo>
                <a:lnTo>
                  <a:pt x="2387920" y="127000"/>
                </a:lnTo>
                <a:lnTo>
                  <a:pt x="2382086" y="139700"/>
                </a:lnTo>
                <a:lnTo>
                  <a:pt x="2406169" y="139700"/>
                </a:lnTo>
                <a:lnTo>
                  <a:pt x="2406735" y="127000"/>
                </a:lnTo>
                <a:lnTo>
                  <a:pt x="2410214" y="127000"/>
                </a:lnTo>
                <a:lnTo>
                  <a:pt x="2413226" y="114300"/>
                </a:lnTo>
                <a:lnTo>
                  <a:pt x="2420280" y="101600"/>
                </a:lnTo>
                <a:close/>
              </a:path>
              <a:path w="2426970" h="2260600">
                <a:moveTo>
                  <a:pt x="2424984" y="114300"/>
                </a:moveTo>
                <a:lnTo>
                  <a:pt x="2420846" y="114300"/>
                </a:lnTo>
                <a:lnTo>
                  <a:pt x="2419623" y="127000"/>
                </a:lnTo>
                <a:lnTo>
                  <a:pt x="2425548" y="127000"/>
                </a:lnTo>
                <a:lnTo>
                  <a:pt x="2424984" y="114300"/>
                </a:lnTo>
                <a:close/>
              </a:path>
              <a:path w="2426970" h="2260600">
                <a:moveTo>
                  <a:pt x="46943" y="63500"/>
                </a:moveTo>
                <a:lnTo>
                  <a:pt x="5984" y="63500"/>
                </a:lnTo>
                <a:lnTo>
                  <a:pt x="6581" y="76200"/>
                </a:lnTo>
                <a:lnTo>
                  <a:pt x="15229" y="76200"/>
                </a:lnTo>
                <a:lnTo>
                  <a:pt x="15229" y="88900"/>
                </a:lnTo>
                <a:lnTo>
                  <a:pt x="11551" y="88900"/>
                </a:lnTo>
                <a:lnTo>
                  <a:pt x="7773" y="101600"/>
                </a:lnTo>
                <a:lnTo>
                  <a:pt x="10259" y="114300"/>
                </a:lnTo>
                <a:lnTo>
                  <a:pt x="44954" y="114300"/>
                </a:lnTo>
                <a:lnTo>
                  <a:pt x="43662" y="101600"/>
                </a:lnTo>
                <a:lnTo>
                  <a:pt x="37001" y="101600"/>
                </a:lnTo>
                <a:lnTo>
                  <a:pt x="48234" y="88900"/>
                </a:lnTo>
                <a:lnTo>
                  <a:pt x="49428" y="76200"/>
                </a:lnTo>
                <a:lnTo>
                  <a:pt x="46943" y="63500"/>
                </a:lnTo>
                <a:close/>
              </a:path>
              <a:path w="2426970" h="2260600">
                <a:moveTo>
                  <a:pt x="2392058" y="88900"/>
                </a:moveTo>
                <a:lnTo>
                  <a:pt x="2375595" y="88900"/>
                </a:lnTo>
                <a:lnTo>
                  <a:pt x="2377948" y="101600"/>
                </a:lnTo>
                <a:lnTo>
                  <a:pt x="2381429" y="101600"/>
                </a:lnTo>
                <a:lnTo>
                  <a:pt x="2392058" y="88900"/>
                </a:lnTo>
                <a:close/>
              </a:path>
              <a:path w="2426970" h="2260600">
                <a:moveTo>
                  <a:pt x="2423761" y="88900"/>
                </a:moveTo>
                <a:lnTo>
                  <a:pt x="2392058" y="88900"/>
                </a:lnTo>
                <a:lnTo>
                  <a:pt x="2387920" y="101600"/>
                </a:lnTo>
                <a:lnTo>
                  <a:pt x="2425548" y="101600"/>
                </a:lnTo>
                <a:lnTo>
                  <a:pt x="2423761" y="88900"/>
                </a:lnTo>
                <a:close/>
              </a:path>
              <a:path w="2426970" h="2260600">
                <a:moveTo>
                  <a:pt x="2423761" y="63500"/>
                </a:moveTo>
                <a:lnTo>
                  <a:pt x="2389143" y="63500"/>
                </a:lnTo>
                <a:lnTo>
                  <a:pt x="2379077" y="76200"/>
                </a:lnTo>
                <a:lnTo>
                  <a:pt x="2377384" y="88900"/>
                </a:lnTo>
                <a:lnTo>
                  <a:pt x="2412566" y="88900"/>
                </a:lnTo>
                <a:lnTo>
                  <a:pt x="2413226" y="76200"/>
                </a:lnTo>
                <a:lnTo>
                  <a:pt x="2420280" y="76200"/>
                </a:lnTo>
                <a:lnTo>
                  <a:pt x="2423761" y="63500"/>
                </a:lnTo>
                <a:close/>
              </a:path>
              <a:path w="2426970" h="2260600">
                <a:moveTo>
                  <a:pt x="8469" y="38100"/>
                </a:moveTo>
                <a:lnTo>
                  <a:pt x="4692" y="50800"/>
                </a:lnTo>
                <a:lnTo>
                  <a:pt x="5288" y="63500"/>
                </a:lnTo>
                <a:lnTo>
                  <a:pt x="33323" y="63500"/>
                </a:lnTo>
                <a:lnTo>
                  <a:pt x="33323" y="50800"/>
                </a:lnTo>
                <a:lnTo>
                  <a:pt x="10259" y="50800"/>
                </a:lnTo>
                <a:lnTo>
                  <a:pt x="8469" y="38100"/>
                </a:lnTo>
                <a:close/>
              </a:path>
              <a:path w="2426970" h="2260600">
                <a:moveTo>
                  <a:pt x="2423785" y="50800"/>
                </a:moveTo>
                <a:lnTo>
                  <a:pt x="2379077" y="50800"/>
                </a:lnTo>
                <a:lnTo>
                  <a:pt x="2381335" y="63500"/>
                </a:lnTo>
                <a:lnTo>
                  <a:pt x="2424885" y="63500"/>
                </a:lnTo>
                <a:lnTo>
                  <a:pt x="2423785" y="50800"/>
                </a:lnTo>
                <a:close/>
              </a:path>
              <a:path w="2426970" h="2260600">
                <a:moveTo>
                  <a:pt x="51316" y="25400"/>
                </a:moveTo>
                <a:lnTo>
                  <a:pt x="32901" y="25400"/>
                </a:lnTo>
                <a:lnTo>
                  <a:pt x="30368" y="38100"/>
                </a:lnTo>
                <a:lnTo>
                  <a:pt x="17715" y="38100"/>
                </a:lnTo>
                <a:lnTo>
                  <a:pt x="12148" y="50800"/>
                </a:lnTo>
                <a:lnTo>
                  <a:pt x="48234" y="50800"/>
                </a:lnTo>
                <a:lnTo>
                  <a:pt x="48287" y="37881"/>
                </a:lnTo>
                <a:lnTo>
                  <a:pt x="51316" y="25400"/>
                </a:lnTo>
                <a:close/>
              </a:path>
              <a:path w="2426970" h="2260600">
                <a:moveTo>
                  <a:pt x="278956" y="38100"/>
                </a:moveTo>
                <a:lnTo>
                  <a:pt x="269749" y="38100"/>
                </a:lnTo>
                <a:lnTo>
                  <a:pt x="267877" y="50800"/>
                </a:lnTo>
                <a:lnTo>
                  <a:pt x="278956" y="38100"/>
                </a:lnTo>
                <a:close/>
              </a:path>
              <a:path w="2426970" h="2260600">
                <a:moveTo>
                  <a:pt x="300716" y="38100"/>
                </a:moveTo>
                <a:lnTo>
                  <a:pt x="297618" y="38100"/>
                </a:lnTo>
                <a:lnTo>
                  <a:pt x="302191" y="50800"/>
                </a:lnTo>
                <a:lnTo>
                  <a:pt x="300716" y="38100"/>
                </a:lnTo>
                <a:close/>
              </a:path>
              <a:path w="2426970" h="2260600">
                <a:moveTo>
                  <a:pt x="400916" y="38100"/>
                </a:moveTo>
                <a:lnTo>
                  <a:pt x="386961" y="38100"/>
                </a:lnTo>
                <a:lnTo>
                  <a:pt x="392741" y="50800"/>
                </a:lnTo>
                <a:lnTo>
                  <a:pt x="400916" y="38100"/>
                </a:lnTo>
                <a:close/>
              </a:path>
              <a:path w="2426970" h="2260600">
                <a:moveTo>
                  <a:pt x="526138" y="38100"/>
                </a:moveTo>
                <a:lnTo>
                  <a:pt x="514108" y="38100"/>
                </a:lnTo>
                <a:lnTo>
                  <a:pt x="526121" y="50800"/>
                </a:lnTo>
                <a:lnTo>
                  <a:pt x="526138" y="38100"/>
                </a:lnTo>
                <a:close/>
              </a:path>
              <a:path w="2426970" h="2260600">
                <a:moveTo>
                  <a:pt x="540946" y="12968"/>
                </a:moveTo>
                <a:lnTo>
                  <a:pt x="536246" y="25400"/>
                </a:lnTo>
                <a:lnTo>
                  <a:pt x="532739" y="38100"/>
                </a:lnTo>
                <a:lnTo>
                  <a:pt x="536948" y="50800"/>
                </a:lnTo>
                <a:lnTo>
                  <a:pt x="543863" y="38100"/>
                </a:lnTo>
                <a:lnTo>
                  <a:pt x="537627" y="38100"/>
                </a:lnTo>
                <a:lnTo>
                  <a:pt x="537354" y="25400"/>
                </a:lnTo>
                <a:lnTo>
                  <a:pt x="539273" y="25400"/>
                </a:lnTo>
                <a:lnTo>
                  <a:pt x="540946" y="12968"/>
                </a:lnTo>
                <a:close/>
              </a:path>
              <a:path w="2426970" h="2260600">
                <a:moveTo>
                  <a:pt x="662256" y="38100"/>
                </a:moveTo>
                <a:lnTo>
                  <a:pt x="650659" y="38100"/>
                </a:lnTo>
                <a:lnTo>
                  <a:pt x="655902" y="50800"/>
                </a:lnTo>
                <a:lnTo>
                  <a:pt x="662256" y="38100"/>
                </a:lnTo>
                <a:close/>
              </a:path>
              <a:path w="2426970" h="2260600">
                <a:moveTo>
                  <a:pt x="808117" y="38100"/>
                </a:moveTo>
                <a:lnTo>
                  <a:pt x="803158" y="38100"/>
                </a:lnTo>
                <a:lnTo>
                  <a:pt x="807432" y="50800"/>
                </a:lnTo>
                <a:lnTo>
                  <a:pt x="808117" y="38100"/>
                </a:lnTo>
                <a:close/>
              </a:path>
              <a:path w="2426970" h="2260600">
                <a:moveTo>
                  <a:pt x="906584" y="38100"/>
                </a:moveTo>
                <a:lnTo>
                  <a:pt x="892864" y="38100"/>
                </a:lnTo>
                <a:lnTo>
                  <a:pt x="898067" y="50800"/>
                </a:lnTo>
                <a:lnTo>
                  <a:pt x="906584" y="38100"/>
                </a:lnTo>
                <a:close/>
              </a:path>
              <a:path w="2426970" h="2260600">
                <a:moveTo>
                  <a:pt x="1031935" y="38100"/>
                </a:moveTo>
                <a:lnTo>
                  <a:pt x="1019906" y="38100"/>
                </a:lnTo>
                <a:lnTo>
                  <a:pt x="1031256" y="50800"/>
                </a:lnTo>
                <a:lnTo>
                  <a:pt x="1031935" y="38100"/>
                </a:lnTo>
                <a:close/>
              </a:path>
              <a:path w="2426970" h="2260600">
                <a:moveTo>
                  <a:pt x="1055281" y="0"/>
                </a:moveTo>
                <a:lnTo>
                  <a:pt x="1047865" y="0"/>
                </a:lnTo>
                <a:lnTo>
                  <a:pt x="1047404" y="648"/>
                </a:lnTo>
                <a:lnTo>
                  <a:pt x="1050663" y="12700"/>
                </a:lnTo>
                <a:lnTo>
                  <a:pt x="1052018" y="12700"/>
                </a:lnTo>
                <a:lnTo>
                  <a:pt x="1044566" y="25400"/>
                </a:lnTo>
                <a:lnTo>
                  <a:pt x="1039036" y="38100"/>
                </a:lnTo>
                <a:lnTo>
                  <a:pt x="1042012" y="50800"/>
                </a:lnTo>
                <a:lnTo>
                  <a:pt x="1049917" y="38100"/>
                </a:lnTo>
                <a:lnTo>
                  <a:pt x="1043703" y="38100"/>
                </a:lnTo>
                <a:lnTo>
                  <a:pt x="1045974" y="25400"/>
                </a:lnTo>
                <a:lnTo>
                  <a:pt x="1049663" y="25400"/>
                </a:lnTo>
                <a:lnTo>
                  <a:pt x="1053133" y="12700"/>
                </a:lnTo>
                <a:lnTo>
                  <a:pt x="1055281" y="0"/>
                </a:lnTo>
                <a:close/>
              </a:path>
              <a:path w="2426970" h="2260600">
                <a:moveTo>
                  <a:pt x="1167805" y="38100"/>
                </a:moveTo>
                <a:lnTo>
                  <a:pt x="1156086" y="38100"/>
                </a:lnTo>
                <a:lnTo>
                  <a:pt x="1160946" y="50800"/>
                </a:lnTo>
                <a:lnTo>
                  <a:pt x="1167805" y="38100"/>
                </a:lnTo>
                <a:close/>
              </a:path>
              <a:path w="2426970" h="2260600">
                <a:moveTo>
                  <a:pt x="1315518" y="38100"/>
                </a:moveTo>
                <a:lnTo>
                  <a:pt x="1308699" y="38100"/>
                </a:lnTo>
                <a:lnTo>
                  <a:pt x="1312674" y="50800"/>
                </a:lnTo>
                <a:lnTo>
                  <a:pt x="1315518" y="38100"/>
                </a:lnTo>
                <a:close/>
              </a:path>
              <a:path w="2426970" h="2260600">
                <a:moveTo>
                  <a:pt x="1407868" y="38100"/>
                </a:moveTo>
                <a:lnTo>
                  <a:pt x="1398769" y="38100"/>
                </a:lnTo>
                <a:lnTo>
                  <a:pt x="1403395" y="50800"/>
                </a:lnTo>
                <a:lnTo>
                  <a:pt x="1407868" y="38100"/>
                </a:lnTo>
                <a:close/>
              </a:path>
              <a:path w="2426970" h="2260600">
                <a:moveTo>
                  <a:pt x="1537732" y="38100"/>
                </a:moveTo>
                <a:lnTo>
                  <a:pt x="1525703" y="38100"/>
                </a:lnTo>
                <a:lnTo>
                  <a:pt x="1536390" y="50800"/>
                </a:lnTo>
                <a:lnTo>
                  <a:pt x="1537732" y="38100"/>
                </a:lnTo>
                <a:close/>
              </a:path>
              <a:path w="2426970" h="2260600">
                <a:moveTo>
                  <a:pt x="1798629" y="37881"/>
                </a:moveTo>
                <a:lnTo>
                  <a:pt x="1798482" y="38100"/>
                </a:lnTo>
                <a:lnTo>
                  <a:pt x="1799606" y="50800"/>
                </a:lnTo>
                <a:lnTo>
                  <a:pt x="1809000" y="38100"/>
                </a:lnTo>
                <a:lnTo>
                  <a:pt x="1798666" y="38100"/>
                </a:lnTo>
                <a:lnTo>
                  <a:pt x="1798629" y="37881"/>
                </a:lnTo>
                <a:close/>
              </a:path>
              <a:path w="2426970" h="2260600">
                <a:moveTo>
                  <a:pt x="1926128" y="38100"/>
                </a:moveTo>
                <a:lnTo>
                  <a:pt x="1914227" y="38100"/>
                </a:lnTo>
                <a:lnTo>
                  <a:pt x="1918510" y="50800"/>
                </a:lnTo>
                <a:lnTo>
                  <a:pt x="1926128" y="38100"/>
                </a:lnTo>
                <a:close/>
              </a:path>
              <a:path w="2426970" h="2260600">
                <a:moveTo>
                  <a:pt x="2076617" y="38100"/>
                </a:moveTo>
                <a:lnTo>
                  <a:pt x="2067010" y="38100"/>
                </a:lnTo>
                <a:lnTo>
                  <a:pt x="2070536" y="50800"/>
                </a:lnTo>
                <a:lnTo>
                  <a:pt x="2076617" y="38100"/>
                </a:lnTo>
                <a:close/>
              </a:path>
              <a:path w="2426970" h="2260600">
                <a:moveTo>
                  <a:pt x="2166115" y="38100"/>
                </a:moveTo>
                <a:lnTo>
                  <a:pt x="2157625" y="38100"/>
                </a:lnTo>
                <a:lnTo>
                  <a:pt x="2161386" y="50800"/>
                </a:lnTo>
                <a:lnTo>
                  <a:pt x="2166115" y="38100"/>
                </a:lnTo>
                <a:close/>
              </a:path>
              <a:path w="2426970" h="2260600">
                <a:moveTo>
                  <a:pt x="2296429" y="38100"/>
                </a:moveTo>
                <a:lnTo>
                  <a:pt x="2284398" y="38100"/>
                </a:lnTo>
                <a:lnTo>
                  <a:pt x="2294092" y="50800"/>
                </a:lnTo>
                <a:lnTo>
                  <a:pt x="2296429" y="38100"/>
                </a:lnTo>
                <a:close/>
              </a:path>
              <a:path w="2426970" h="2260600">
                <a:moveTo>
                  <a:pt x="2317521" y="25400"/>
                </a:moveTo>
                <a:lnTo>
                  <a:pt x="2315353" y="25400"/>
                </a:lnTo>
                <a:lnTo>
                  <a:pt x="2304780" y="38100"/>
                </a:lnTo>
                <a:lnTo>
                  <a:pt x="2304670" y="50800"/>
                </a:lnTo>
                <a:lnTo>
                  <a:pt x="2315055" y="38100"/>
                </a:lnTo>
                <a:lnTo>
                  <a:pt x="2308891" y="38100"/>
                </a:lnTo>
                <a:lnTo>
                  <a:pt x="2317521" y="25400"/>
                </a:lnTo>
                <a:close/>
              </a:path>
              <a:path w="2426970" h="2260600">
                <a:moveTo>
                  <a:pt x="2412660" y="25400"/>
                </a:moveTo>
                <a:lnTo>
                  <a:pt x="2392338" y="25400"/>
                </a:lnTo>
                <a:lnTo>
                  <a:pt x="2382104" y="38100"/>
                </a:lnTo>
                <a:lnTo>
                  <a:pt x="2380585" y="38100"/>
                </a:lnTo>
                <a:lnTo>
                  <a:pt x="2379512" y="50800"/>
                </a:lnTo>
                <a:lnTo>
                  <a:pt x="2399115" y="50800"/>
                </a:lnTo>
                <a:lnTo>
                  <a:pt x="2402031" y="38100"/>
                </a:lnTo>
                <a:lnTo>
                  <a:pt x="2412660" y="25400"/>
                </a:lnTo>
                <a:close/>
              </a:path>
              <a:path w="2426970" h="2260600">
                <a:moveTo>
                  <a:pt x="2420280" y="38100"/>
                </a:moveTo>
                <a:lnTo>
                  <a:pt x="2413226" y="38100"/>
                </a:lnTo>
                <a:lnTo>
                  <a:pt x="2410874" y="50800"/>
                </a:lnTo>
                <a:lnTo>
                  <a:pt x="2421803" y="50800"/>
                </a:lnTo>
                <a:lnTo>
                  <a:pt x="2420280" y="38100"/>
                </a:lnTo>
                <a:close/>
              </a:path>
              <a:path w="2426970" h="2260600">
                <a:moveTo>
                  <a:pt x="32901" y="25400"/>
                </a:moveTo>
                <a:lnTo>
                  <a:pt x="10955" y="25400"/>
                </a:lnTo>
                <a:lnTo>
                  <a:pt x="15229" y="38100"/>
                </a:lnTo>
                <a:lnTo>
                  <a:pt x="30368" y="38100"/>
                </a:lnTo>
                <a:lnTo>
                  <a:pt x="32901" y="25400"/>
                </a:lnTo>
                <a:close/>
              </a:path>
              <a:path w="2426970" h="2260600">
                <a:moveTo>
                  <a:pt x="51918" y="25400"/>
                </a:moveTo>
                <a:lnTo>
                  <a:pt x="51316" y="25400"/>
                </a:lnTo>
                <a:lnTo>
                  <a:pt x="48234" y="38100"/>
                </a:lnTo>
                <a:lnTo>
                  <a:pt x="49610" y="38100"/>
                </a:lnTo>
                <a:lnTo>
                  <a:pt x="51918" y="25400"/>
                </a:lnTo>
                <a:close/>
              </a:path>
              <a:path w="2426970" h="2260600">
                <a:moveTo>
                  <a:pt x="83855" y="25400"/>
                </a:moveTo>
                <a:lnTo>
                  <a:pt x="51918" y="25400"/>
                </a:lnTo>
                <a:lnTo>
                  <a:pt x="54621" y="38100"/>
                </a:lnTo>
                <a:lnTo>
                  <a:pt x="76352" y="38100"/>
                </a:lnTo>
                <a:lnTo>
                  <a:pt x="83855" y="25400"/>
                </a:lnTo>
                <a:close/>
              </a:path>
              <a:path w="2426970" h="2260600">
                <a:moveTo>
                  <a:pt x="97485" y="25400"/>
                </a:moveTo>
                <a:lnTo>
                  <a:pt x="83855" y="25400"/>
                </a:lnTo>
                <a:lnTo>
                  <a:pt x="78318" y="38100"/>
                </a:lnTo>
                <a:lnTo>
                  <a:pt x="100980" y="38100"/>
                </a:lnTo>
                <a:lnTo>
                  <a:pt x="97485" y="25400"/>
                </a:lnTo>
                <a:close/>
              </a:path>
              <a:path w="2426970" h="2260600">
                <a:moveTo>
                  <a:pt x="122970" y="25400"/>
                </a:moveTo>
                <a:lnTo>
                  <a:pt x="105650" y="25400"/>
                </a:lnTo>
                <a:lnTo>
                  <a:pt x="106335" y="38100"/>
                </a:lnTo>
                <a:lnTo>
                  <a:pt x="122393" y="38100"/>
                </a:lnTo>
                <a:lnTo>
                  <a:pt x="122970" y="25400"/>
                </a:lnTo>
                <a:close/>
              </a:path>
              <a:path w="2426970" h="2260600">
                <a:moveTo>
                  <a:pt x="150384" y="25400"/>
                </a:moveTo>
                <a:lnTo>
                  <a:pt x="131955" y="25400"/>
                </a:lnTo>
                <a:lnTo>
                  <a:pt x="129183" y="38100"/>
                </a:lnTo>
                <a:lnTo>
                  <a:pt x="152720" y="38100"/>
                </a:lnTo>
                <a:lnTo>
                  <a:pt x="150384" y="25400"/>
                </a:lnTo>
                <a:close/>
              </a:path>
              <a:path w="2426970" h="2260600">
                <a:moveTo>
                  <a:pt x="191496" y="25400"/>
                </a:moveTo>
                <a:lnTo>
                  <a:pt x="157229" y="25400"/>
                </a:lnTo>
                <a:lnTo>
                  <a:pt x="162548" y="38100"/>
                </a:lnTo>
                <a:lnTo>
                  <a:pt x="185035" y="38100"/>
                </a:lnTo>
                <a:lnTo>
                  <a:pt x="191496" y="25400"/>
                </a:lnTo>
                <a:close/>
              </a:path>
              <a:path w="2426970" h="2260600">
                <a:moveTo>
                  <a:pt x="229321" y="25400"/>
                </a:moveTo>
                <a:lnTo>
                  <a:pt x="191496" y="25400"/>
                </a:lnTo>
                <a:lnTo>
                  <a:pt x="191602" y="38100"/>
                </a:lnTo>
                <a:lnTo>
                  <a:pt x="228803" y="38100"/>
                </a:lnTo>
                <a:lnTo>
                  <a:pt x="229321" y="25400"/>
                </a:lnTo>
                <a:close/>
              </a:path>
              <a:path w="2426970" h="2260600">
                <a:moveTo>
                  <a:pt x="263596" y="25400"/>
                </a:moveTo>
                <a:lnTo>
                  <a:pt x="235012" y="25400"/>
                </a:lnTo>
                <a:lnTo>
                  <a:pt x="240741" y="38100"/>
                </a:lnTo>
                <a:lnTo>
                  <a:pt x="265457" y="38100"/>
                </a:lnTo>
                <a:lnTo>
                  <a:pt x="263596" y="25400"/>
                </a:lnTo>
                <a:close/>
              </a:path>
              <a:path w="2426970" h="2260600">
                <a:moveTo>
                  <a:pt x="282313" y="12700"/>
                </a:moveTo>
                <a:lnTo>
                  <a:pt x="243166" y="12700"/>
                </a:lnTo>
                <a:lnTo>
                  <a:pt x="240411" y="25400"/>
                </a:lnTo>
                <a:lnTo>
                  <a:pt x="271105" y="25400"/>
                </a:lnTo>
                <a:lnTo>
                  <a:pt x="274554" y="38100"/>
                </a:lnTo>
                <a:lnTo>
                  <a:pt x="279793" y="38100"/>
                </a:lnTo>
                <a:lnTo>
                  <a:pt x="280810" y="25400"/>
                </a:lnTo>
                <a:lnTo>
                  <a:pt x="282059" y="21843"/>
                </a:lnTo>
                <a:lnTo>
                  <a:pt x="282313" y="12700"/>
                </a:lnTo>
                <a:close/>
              </a:path>
              <a:path w="2426970" h="2260600">
                <a:moveTo>
                  <a:pt x="282059" y="21843"/>
                </a:moveTo>
                <a:lnTo>
                  <a:pt x="280810" y="25400"/>
                </a:lnTo>
                <a:lnTo>
                  <a:pt x="279793" y="38100"/>
                </a:lnTo>
                <a:lnTo>
                  <a:pt x="283503" y="38100"/>
                </a:lnTo>
                <a:lnTo>
                  <a:pt x="282005" y="25767"/>
                </a:lnTo>
                <a:lnTo>
                  <a:pt x="282059" y="21843"/>
                </a:lnTo>
                <a:close/>
              </a:path>
              <a:path w="2426970" h="2260600">
                <a:moveTo>
                  <a:pt x="321659" y="0"/>
                </a:moveTo>
                <a:lnTo>
                  <a:pt x="290271" y="0"/>
                </a:lnTo>
                <a:lnTo>
                  <a:pt x="285174" y="12968"/>
                </a:lnTo>
                <a:lnTo>
                  <a:pt x="282059" y="21843"/>
                </a:lnTo>
                <a:lnTo>
                  <a:pt x="282005" y="25767"/>
                </a:lnTo>
                <a:lnTo>
                  <a:pt x="283503" y="38100"/>
                </a:lnTo>
                <a:lnTo>
                  <a:pt x="329208" y="38100"/>
                </a:lnTo>
                <a:lnTo>
                  <a:pt x="332776" y="25400"/>
                </a:lnTo>
                <a:lnTo>
                  <a:pt x="536246" y="25400"/>
                </a:lnTo>
                <a:lnTo>
                  <a:pt x="540946" y="12968"/>
                </a:lnTo>
                <a:lnTo>
                  <a:pt x="540982" y="12700"/>
                </a:lnTo>
                <a:lnTo>
                  <a:pt x="317484" y="12700"/>
                </a:lnTo>
                <a:lnTo>
                  <a:pt x="321659" y="0"/>
                </a:lnTo>
                <a:close/>
              </a:path>
              <a:path w="2426970" h="2260600">
                <a:moveTo>
                  <a:pt x="370469" y="25400"/>
                </a:moveTo>
                <a:lnTo>
                  <a:pt x="344058" y="25400"/>
                </a:lnTo>
                <a:lnTo>
                  <a:pt x="347738" y="38100"/>
                </a:lnTo>
                <a:lnTo>
                  <a:pt x="377888" y="38100"/>
                </a:lnTo>
                <a:lnTo>
                  <a:pt x="370469" y="25400"/>
                </a:lnTo>
                <a:close/>
              </a:path>
              <a:path w="2426970" h="2260600">
                <a:moveTo>
                  <a:pt x="418561" y="25400"/>
                </a:moveTo>
                <a:lnTo>
                  <a:pt x="379265" y="25400"/>
                </a:lnTo>
                <a:lnTo>
                  <a:pt x="381504" y="38100"/>
                </a:lnTo>
                <a:lnTo>
                  <a:pt x="420531" y="38100"/>
                </a:lnTo>
                <a:lnTo>
                  <a:pt x="418561" y="25400"/>
                </a:lnTo>
                <a:close/>
              </a:path>
              <a:path w="2426970" h="2260600">
                <a:moveTo>
                  <a:pt x="457361" y="25400"/>
                </a:moveTo>
                <a:lnTo>
                  <a:pt x="422776" y="25400"/>
                </a:lnTo>
                <a:lnTo>
                  <a:pt x="431205" y="38100"/>
                </a:lnTo>
                <a:lnTo>
                  <a:pt x="455738" y="38100"/>
                </a:lnTo>
                <a:lnTo>
                  <a:pt x="457361" y="25400"/>
                </a:lnTo>
                <a:close/>
              </a:path>
              <a:path w="2426970" h="2260600">
                <a:moveTo>
                  <a:pt x="491059" y="25400"/>
                </a:moveTo>
                <a:lnTo>
                  <a:pt x="459296" y="25400"/>
                </a:lnTo>
                <a:lnTo>
                  <a:pt x="464987" y="38100"/>
                </a:lnTo>
                <a:lnTo>
                  <a:pt x="486291" y="38100"/>
                </a:lnTo>
                <a:lnTo>
                  <a:pt x="491059" y="25400"/>
                </a:lnTo>
                <a:close/>
              </a:path>
              <a:path w="2426970" h="2260600">
                <a:moveTo>
                  <a:pt x="536246" y="25400"/>
                </a:moveTo>
                <a:lnTo>
                  <a:pt x="502432" y="25400"/>
                </a:lnTo>
                <a:lnTo>
                  <a:pt x="507090" y="38100"/>
                </a:lnTo>
                <a:lnTo>
                  <a:pt x="532739" y="38100"/>
                </a:lnTo>
                <a:lnTo>
                  <a:pt x="536246" y="25400"/>
                </a:lnTo>
                <a:close/>
              </a:path>
              <a:path w="2426970" h="2260600">
                <a:moveTo>
                  <a:pt x="570779" y="25400"/>
                </a:moveTo>
                <a:lnTo>
                  <a:pt x="537354" y="25400"/>
                </a:lnTo>
                <a:lnTo>
                  <a:pt x="537627" y="38100"/>
                </a:lnTo>
                <a:lnTo>
                  <a:pt x="564341" y="38100"/>
                </a:lnTo>
                <a:lnTo>
                  <a:pt x="570779" y="25400"/>
                </a:lnTo>
                <a:close/>
              </a:path>
              <a:path w="2426970" h="2260600">
                <a:moveTo>
                  <a:pt x="603443" y="25400"/>
                </a:moveTo>
                <a:lnTo>
                  <a:pt x="570779" y="25400"/>
                </a:lnTo>
                <a:lnTo>
                  <a:pt x="575029" y="38100"/>
                </a:lnTo>
                <a:lnTo>
                  <a:pt x="595777" y="38100"/>
                </a:lnTo>
                <a:lnTo>
                  <a:pt x="603443" y="25400"/>
                </a:lnTo>
                <a:close/>
              </a:path>
              <a:path w="2426970" h="2260600">
                <a:moveTo>
                  <a:pt x="671736" y="25400"/>
                </a:moveTo>
                <a:lnTo>
                  <a:pt x="612294" y="25400"/>
                </a:lnTo>
                <a:lnTo>
                  <a:pt x="608718" y="38100"/>
                </a:lnTo>
                <a:lnTo>
                  <a:pt x="670316" y="38100"/>
                </a:lnTo>
                <a:lnTo>
                  <a:pt x="671736" y="25400"/>
                </a:lnTo>
                <a:close/>
              </a:path>
              <a:path w="2426970" h="2260600">
                <a:moveTo>
                  <a:pt x="686624" y="25400"/>
                </a:moveTo>
                <a:lnTo>
                  <a:pt x="671736" y="25400"/>
                </a:lnTo>
                <a:lnTo>
                  <a:pt x="684698" y="38100"/>
                </a:lnTo>
                <a:lnTo>
                  <a:pt x="686624" y="25400"/>
                </a:lnTo>
                <a:close/>
              </a:path>
              <a:path w="2426970" h="2260600">
                <a:moveTo>
                  <a:pt x="722270" y="25400"/>
                </a:moveTo>
                <a:lnTo>
                  <a:pt x="694676" y="25400"/>
                </a:lnTo>
                <a:lnTo>
                  <a:pt x="701386" y="38100"/>
                </a:lnTo>
                <a:lnTo>
                  <a:pt x="716725" y="38100"/>
                </a:lnTo>
                <a:lnTo>
                  <a:pt x="722270" y="25400"/>
                </a:lnTo>
                <a:close/>
              </a:path>
              <a:path w="2426970" h="2260600">
                <a:moveTo>
                  <a:pt x="770991" y="25400"/>
                </a:moveTo>
                <a:lnTo>
                  <a:pt x="727765" y="25400"/>
                </a:lnTo>
                <a:lnTo>
                  <a:pt x="725464" y="38100"/>
                </a:lnTo>
                <a:lnTo>
                  <a:pt x="755464" y="38100"/>
                </a:lnTo>
                <a:lnTo>
                  <a:pt x="770991" y="25400"/>
                </a:lnTo>
                <a:close/>
              </a:path>
              <a:path w="2426970" h="2260600">
                <a:moveTo>
                  <a:pt x="798574" y="0"/>
                </a:moveTo>
                <a:lnTo>
                  <a:pt x="769809" y="0"/>
                </a:lnTo>
                <a:lnTo>
                  <a:pt x="765999" y="12700"/>
                </a:lnTo>
                <a:lnTo>
                  <a:pt x="652470" y="12700"/>
                </a:lnTo>
                <a:lnTo>
                  <a:pt x="650166" y="25400"/>
                </a:lnTo>
                <a:lnTo>
                  <a:pt x="776312" y="25400"/>
                </a:lnTo>
                <a:lnTo>
                  <a:pt x="776037" y="38100"/>
                </a:lnTo>
                <a:lnTo>
                  <a:pt x="786689" y="38100"/>
                </a:lnTo>
                <a:lnTo>
                  <a:pt x="790389" y="25400"/>
                </a:lnTo>
                <a:lnTo>
                  <a:pt x="795976" y="15801"/>
                </a:lnTo>
                <a:lnTo>
                  <a:pt x="798574" y="0"/>
                </a:lnTo>
                <a:close/>
              </a:path>
              <a:path w="2426970" h="2260600">
                <a:moveTo>
                  <a:pt x="795976" y="15801"/>
                </a:moveTo>
                <a:lnTo>
                  <a:pt x="790389" y="25400"/>
                </a:lnTo>
                <a:lnTo>
                  <a:pt x="786689" y="38100"/>
                </a:lnTo>
                <a:lnTo>
                  <a:pt x="787201" y="38100"/>
                </a:lnTo>
                <a:lnTo>
                  <a:pt x="794398" y="25400"/>
                </a:lnTo>
                <a:lnTo>
                  <a:pt x="795976" y="15801"/>
                </a:lnTo>
                <a:close/>
              </a:path>
              <a:path w="2426970" h="2260600">
                <a:moveTo>
                  <a:pt x="837225" y="0"/>
                </a:moveTo>
                <a:lnTo>
                  <a:pt x="804768" y="0"/>
                </a:lnTo>
                <a:lnTo>
                  <a:pt x="797782" y="12700"/>
                </a:lnTo>
                <a:lnTo>
                  <a:pt x="795976" y="15801"/>
                </a:lnTo>
                <a:lnTo>
                  <a:pt x="794398" y="25400"/>
                </a:lnTo>
                <a:lnTo>
                  <a:pt x="787201" y="38100"/>
                </a:lnTo>
                <a:lnTo>
                  <a:pt x="837015" y="38100"/>
                </a:lnTo>
                <a:lnTo>
                  <a:pt x="841801" y="25400"/>
                </a:lnTo>
                <a:lnTo>
                  <a:pt x="1044566" y="25400"/>
                </a:lnTo>
                <a:lnTo>
                  <a:pt x="1052018" y="12700"/>
                </a:lnTo>
                <a:lnTo>
                  <a:pt x="830764" y="12700"/>
                </a:lnTo>
                <a:lnTo>
                  <a:pt x="837225" y="0"/>
                </a:lnTo>
                <a:close/>
              </a:path>
              <a:path w="2426970" h="2260600">
                <a:moveTo>
                  <a:pt x="878809" y="25400"/>
                </a:moveTo>
                <a:lnTo>
                  <a:pt x="853083" y="25400"/>
                </a:lnTo>
                <a:lnTo>
                  <a:pt x="854754" y="38100"/>
                </a:lnTo>
                <a:lnTo>
                  <a:pt x="884775" y="38100"/>
                </a:lnTo>
                <a:lnTo>
                  <a:pt x="878809" y="25400"/>
                </a:lnTo>
                <a:close/>
              </a:path>
              <a:path w="2426970" h="2260600">
                <a:moveTo>
                  <a:pt x="927031" y="25400"/>
                </a:moveTo>
                <a:lnTo>
                  <a:pt x="888140" y="25400"/>
                </a:lnTo>
                <a:lnTo>
                  <a:pt x="887685" y="38100"/>
                </a:lnTo>
                <a:lnTo>
                  <a:pt x="926820" y="38100"/>
                </a:lnTo>
                <a:lnTo>
                  <a:pt x="927031" y="25400"/>
                </a:lnTo>
                <a:close/>
              </a:path>
              <a:path w="2426970" h="2260600">
                <a:moveTo>
                  <a:pt x="966642" y="25400"/>
                </a:moveTo>
                <a:lnTo>
                  <a:pt x="931245" y="25400"/>
                </a:lnTo>
                <a:lnTo>
                  <a:pt x="938756" y="38100"/>
                </a:lnTo>
                <a:lnTo>
                  <a:pt x="962774" y="38100"/>
                </a:lnTo>
                <a:lnTo>
                  <a:pt x="966642" y="25400"/>
                </a:lnTo>
                <a:close/>
              </a:path>
              <a:path w="2426970" h="2260600">
                <a:moveTo>
                  <a:pt x="1000064" y="25400"/>
                </a:moveTo>
                <a:lnTo>
                  <a:pt x="967508" y="25400"/>
                </a:lnTo>
                <a:lnTo>
                  <a:pt x="970784" y="38100"/>
                </a:lnTo>
                <a:lnTo>
                  <a:pt x="992366" y="38100"/>
                </a:lnTo>
                <a:lnTo>
                  <a:pt x="1000064" y="25400"/>
                </a:lnTo>
                <a:close/>
              </a:path>
              <a:path w="2426970" h="2260600">
                <a:moveTo>
                  <a:pt x="1044566" y="25400"/>
                </a:moveTo>
                <a:lnTo>
                  <a:pt x="1011435" y="25400"/>
                </a:lnTo>
                <a:lnTo>
                  <a:pt x="1012888" y="38100"/>
                </a:lnTo>
                <a:lnTo>
                  <a:pt x="1039036" y="38100"/>
                </a:lnTo>
                <a:lnTo>
                  <a:pt x="1044566" y="25400"/>
                </a:lnTo>
                <a:close/>
              </a:path>
              <a:path w="2426970" h="2260600">
                <a:moveTo>
                  <a:pt x="1079364" y="25400"/>
                </a:moveTo>
                <a:lnTo>
                  <a:pt x="1045974" y="25400"/>
                </a:lnTo>
                <a:lnTo>
                  <a:pt x="1043703" y="38100"/>
                </a:lnTo>
                <a:lnTo>
                  <a:pt x="1071144" y="38100"/>
                </a:lnTo>
                <a:lnTo>
                  <a:pt x="1079364" y="25400"/>
                </a:lnTo>
                <a:close/>
              </a:path>
              <a:path w="2426970" h="2260600">
                <a:moveTo>
                  <a:pt x="1112410" y="25400"/>
                </a:moveTo>
                <a:lnTo>
                  <a:pt x="1079364" y="25400"/>
                </a:lnTo>
                <a:lnTo>
                  <a:pt x="1082217" y="38100"/>
                </a:lnTo>
                <a:lnTo>
                  <a:pt x="1102964" y="38100"/>
                </a:lnTo>
                <a:lnTo>
                  <a:pt x="1112410" y="25400"/>
                </a:lnTo>
                <a:close/>
              </a:path>
              <a:path w="2426970" h="2260600">
                <a:moveTo>
                  <a:pt x="1180318" y="25400"/>
                </a:moveTo>
                <a:lnTo>
                  <a:pt x="1120879" y="25400"/>
                </a:lnTo>
                <a:lnTo>
                  <a:pt x="1115400" y="38100"/>
                </a:lnTo>
                <a:lnTo>
                  <a:pt x="1176613" y="38100"/>
                </a:lnTo>
                <a:lnTo>
                  <a:pt x="1180318" y="25400"/>
                </a:lnTo>
                <a:close/>
              </a:path>
              <a:path w="2426970" h="2260600">
                <a:moveTo>
                  <a:pt x="1195085" y="25400"/>
                </a:moveTo>
                <a:lnTo>
                  <a:pt x="1180318" y="25400"/>
                </a:lnTo>
                <a:lnTo>
                  <a:pt x="1192392" y="38100"/>
                </a:lnTo>
                <a:lnTo>
                  <a:pt x="1195085" y="25400"/>
                </a:lnTo>
                <a:close/>
              </a:path>
              <a:path w="2426970" h="2260600">
                <a:moveTo>
                  <a:pt x="1230591" y="25400"/>
                </a:moveTo>
                <a:lnTo>
                  <a:pt x="1203258" y="25400"/>
                </a:lnTo>
                <a:lnTo>
                  <a:pt x="1209080" y="38100"/>
                </a:lnTo>
                <a:lnTo>
                  <a:pt x="1224175" y="38100"/>
                </a:lnTo>
                <a:lnTo>
                  <a:pt x="1230591" y="25400"/>
                </a:lnTo>
                <a:close/>
              </a:path>
              <a:path w="2426970" h="2260600">
                <a:moveTo>
                  <a:pt x="1280829" y="25400"/>
                </a:moveTo>
                <a:lnTo>
                  <a:pt x="1236976" y="25400"/>
                </a:lnTo>
                <a:lnTo>
                  <a:pt x="1233542" y="38100"/>
                </a:lnTo>
                <a:lnTo>
                  <a:pt x="1262531" y="38100"/>
                </a:lnTo>
                <a:lnTo>
                  <a:pt x="1280829" y="25400"/>
                </a:lnTo>
                <a:close/>
              </a:path>
              <a:path w="2426970" h="2260600">
                <a:moveTo>
                  <a:pt x="1312457" y="0"/>
                </a:moveTo>
                <a:lnTo>
                  <a:pt x="1285351" y="0"/>
                </a:lnTo>
                <a:lnTo>
                  <a:pt x="1277860" y="12700"/>
                </a:lnTo>
                <a:lnTo>
                  <a:pt x="1164592" y="12700"/>
                </a:lnTo>
                <a:lnTo>
                  <a:pt x="1161014" y="25400"/>
                </a:lnTo>
                <a:lnTo>
                  <a:pt x="1284895" y="25400"/>
                </a:lnTo>
                <a:lnTo>
                  <a:pt x="1283994" y="38100"/>
                </a:lnTo>
                <a:lnTo>
                  <a:pt x="1293583" y="38100"/>
                </a:lnTo>
                <a:lnTo>
                  <a:pt x="1299967" y="25400"/>
                </a:lnTo>
                <a:lnTo>
                  <a:pt x="1307773" y="15801"/>
                </a:lnTo>
                <a:lnTo>
                  <a:pt x="1307873" y="15624"/>
                </a:lnTo>
                <a:lnTo>
                  <a:pt x="1312457" y="0"/>
                </a:lnTo>
                <a:close/>
              </a:path>
              <a:path w="2426970" h="2260600">
                <a:moveTo>
                  <a:pt x="1307848" y="15709"/>
                </a:moveTo>
                <a:lnTo>
                  <a:pt x="1299967" y="25400"/>
                </a:lnTo>
                <a:lnTo>
                  <a:pt x="1293583" y="38100"/>
                </a:lnTo>
                <a:lnTo>
                  <a:pt x="1294004" y="38100"/>
                </a:lnTo>
                <a:lnTo>
                  <a:pt x="1305005" y="25400"/>
                </a:lnTo>
                <a:lnTo>
                  <a:pt x="1307848" y="15709"/>
                </a:lnTo>
                <a:close/>
              </a:path>
              <a:path w="2426970" h="2260600">
                <a:moveTo>
                  <a:pt x="1347659" y="0"/>
                </a:moveTo>
                <a:lnTo>
                  <a:pt x="1319265" y="0"/>
                </a:lnTo>
                <a:lnTo>
                  <a:pt x="1310295" y="12700"/>
                </a:lnTo>
                <a:lnTo>
                  <a:pt x="1307917" y="15624"/>
                </a:lnTo>
                <a:lnTo>
                  <a:pt x="1307821" y="15801"/>
                </a:lnTo>
                <a:lnTo>
                  <a:pt x="1305005" y="25400"/>
                </a:lnTo>
                <a:lnTo>
                  <a:pt x="1294004" y="38100"/>
                </a:lnTo>
                <a:lnTo>
                  <a:pt x="1344822" y="38100"/>
                </a:lnTo>
                <a:lnTo>
                  <a:pt x="1350826" y="25400"/>
                </a:lnTo>
                <a:lnTo>
                  <a:pt x="1556463" y="25400"/>
                </a:lnTo>
                <a:lnTo>
                  <a:pt x="1558128" y="12700"/>
                </a:lnTo>
                <a:lnTo>
                  <a:pt x="1346650" y="12700"/>
                </a:lnTo>
                <a:lnTo>
                  <a:pt x="1347659" y="0"/>
                </a:lnTo>
                <a:close/>
              </a:path>
              <a:path w="2426970" h="2260600">
                <a:moveTo>
                  <a:pt x="1387151" y="25400"/>
                </a:moveTo>
                <a:lnTo>
                  <a:pt x="1362108" y="25400"/>
                </a:lnTo>
                <a:lnTo>
                  <a:pt x="1361770" y="38100"/>
                </a:lnTo>
                <a:lnTo>
                  <a:pt x="1391663" y="38100"/>
                </a:lnTo>
                <a:lnTo>
                  <a:pt x="1387151" y="25400"/>
                </a:lnTo>
                <a:close/>
              </a:path>
              <a:path w="2426970" h="2260600">
                <a:moveTo>
                  <a:pt x="1435500" y="25400"/>
                </a:moveTo>
                <a:lnTo>
                  <a:pt x="1397016" y="25400"/>
                </a:lnTo>
                <a:lnTo>
                  <a:pt x="1393868" y="38100"/>
                </a:lnTo>
                <a:lnTo>
                  <a:pt x="1433108" y="38100"/>
                </a:lnTo>
                <a:lnTo>
                  <a:pt x="1435500" y="25400"/>
                </a:lnTo>
                <a:close/>
              </a:path>
              <a:path w="2426970" h="2260600">
                <a:moveTo>
                  <a:pt x="1475722" y="25400"/>
                </a:moveTo>
                <a:lnTo>
                  <a:pt x="1439715" y="25400"/>
                </a:lnTo>
                <a:lnTo>
                  <a:pt x="1446306" y="38100"/>
                </a:lnTo>
                <a:lnTo>
                  <a:pt x="1469811" y="38100"/>
                </a:lnTo>
                <a:lnTo>
                  <a:pt x="1475747" y="25767"/>
                </a:lnTo>
                <a:lnTo>
                  <a:pt x="1475722" y="25400"/>
                </a:lnTo>
                <a:close/>
              </a:path>
              <a:path w="2426970" h="2260600">
                <a:moveTo>
                  <a:pt x="1509067" y="25400"/>
                </a:moveTo>
                <a:lnTo>
                  <a:pt x="1475924" y="25400"/>
                </a:lnTo>
                <a:lnTo>
                  <a:pt x="1475747" y="25767"/>
                </a:lnTo>
                <a:lnTo>
                  <a:pt x="1476582" y="38100"/>
                </a:lnTo>
                <a:lnTo>
                  <a:pt x="1498441" y="38100"/>
                </a:lnTo>
                <a:lnTo>
                  <a:pt x="1509067" y="25400"/>
                </a:lnTo>
                <a:close/>
              </a:path>
              <a:path w="2426970" h="2260600">
                <a:moveTo>
                  <a:pt x="1554593" y="25400"/>
                </a:moveTo>
                <a:lnTo>
                  <a:pt x="1520438" y="25400"/>
                </a:lnTo>
                <a:lnTo>
                  <a:pt x="1518686" y="38100"/>
                </a:lnTo>
                <a:lnTo>
                  <a:pt x="1549778" y="38100"/>
                </a:lnTo>
                <a:lnTo>
                  <a:pt x="1554593" y="25400"/>
                </a:lnTo>
                <a:close/>
              </a:path>
              <a:path w="2426970" h="2260600">
                <a:moveTo>
                  <a:pt x="1576334" y="25400"/>
                </a:moveTo>
                <a:lnTo>
                  <a:pt x="1557376" y="25400"/>
                </a:lnTo>
                <a:lnTo>
                  <a:pt x="1553143" y="38100"/>
                </a:lnTo>
                <a:lnTo>
                  <a:pt x="1570019" y="38100"/>
                </a:lnTo>
                <a:lnTo>
                  <a:pt x="1576334" y="25400"/>
                </a:lnTo>
                <a:close/>
              </a:path>
              <a:path w="2426970" h="2260600">
                <a:moveTo>
                  <a:pt x="1604409" y="25400"/>
                </a:moveTo>
                <a:lnTo>
                  <a:pt x="1576334" y="25400"/>
                </a:lnTo>
                <a:lnTo>
                  <a:pt x="1578246" y="38100"/>
                </a:lnTo>
                <a:lnTo>
                  <a:pt x="1600221" y="38100"/>
                </a:lnTo>
                <a:lnTo>
                  <a:pt x="1604409" y="25400"/>
                </a:lnTo>
                <a:close/>
              </a:path>
              <a:path w="2426970" h="2260600">
                <a:moveTo>
                  <a:pt x="1622689" y="25400"/>
                </a:moveTo>
                <a:lnTo>
                  <a:pt x="1604409" y="25400"/>
                </a:lnTo>
                <a:lnTo>
                  <a:pt x="1603468" y="38100"/>
                </a:lnTo>
                <a:lnTo>
                  <a:pt x="1620964" y="38100"/>
                </a:lnTo>
                <a:lnTo>
                  <a:pt x="1622689" y="25400"/>
                </a:lnTo>
                <a:close/>
              </a:path>
              <a:path w="2426970" h="2260600">
                <a:moveTo>
                  <a:pt x="1649509" y="25400"/>
                </a:moveTo>
                <a:lnTo>
                  <a:pt x="1631035" y="25400"/>
                </a:lnTo>
                <a:lnTo>
                  <a:pt x="1623347" y="38100"/>
                </a:lnTo>
                <a:lnTo>
                  <a:pt x="1645716" y="38100"/>
                </a:lnTo>
                <a:lnTo>
                  <a:pt x="1649509" y="25400"/>
                </a:lnTo>
                <a:close/>
              </a:path>
              <a:path w="2426970" h="2260600">
                <a:moveTo>
                  <a:pt x="1674860" y="25400"/>
                </a:moveTo>
                <a:lnTo>
                  <a:pt x="1658192" y="25400"/>
                </a:lnTo>
                <a:lnTo>
                  <a:pt x="1650441" y="38100"/>
                </a:lnTo>
                <a:lnTo>
                  <a:pt x="1670338" y="38100"/>
                </a:lnTo>
                <a:lnTo>
                  <a:pt x="1674860" y="25400"/>
                </a:lnTo>
                <a:close/>
              </a:path>
              <a:path w="2426970" h="2260600">
                <a:moveTo>
                  <a:pt x="1717549" y="25400"/>
                </a:moveTo>
                <a:lnTo>
                  <a:pt x="1681765" y="25400"/>
                </a:lnTo>
                <a:lnTo>
                  <a:pt x="1686841" y="38100"/>
                </a:lnTo>
                <a:lnTo>
                  <a:pt x="1708478" y="38100"/>
                </a:lnTo>
                <a:lnTo>
                  <a:pt x="1717549" y="25400"/>
                </a:lnTo>
                <a:close/>
              </a:path>
              <a:path w="2426970" h="2260600">
                <a:moveTo>
                  <a:pt x="1752426" y="25400"/>
                </a:moveTo>
                <a:lnTo>
                  <a:pt x="1717549" y="25400"/>
                </a:lnTo>
                <a:lnTo>
                  <a:pt x="1711708" y="38100"/>
                </a:lnTo>
                <a:lnTo>
                  <a:pt x="1753712" y="38100"/>
                </a:lnTo>
                <a:lnTo>
                  <a:pt x="1752426" y="25400"/>
                </a:lnTo>
                <a:close/>
              </a:path>
              <a:path w="2426970" h="2260600">
                <a:moveTo>
                  <a:pt x="1788314" y="25400"/>
                </a:moveTo>
                <a:lnTo>
                  <a:pt x="1761065" y="25400"/>
                </a:lnTo>
                <a:lnTo>
                  <a:pt x="1763518" y="38100"/>
                </a:lnTo>
                <a:lnTo>
                  <a:pt x="1788901" y="38100"/>
                </a:lnTo>
                <a:lnTo>
                  <a:pt x="1788314" y="25400"/>
                </a:lnTo>
                <a:close/>
              </a:path>
              <a:path w="2426970" h="2260600">
                <a:moveTo>
                  <a:pt x="1814748" y="18557"/>
                </a:moveTo>
                <a:lnTo>
                  <a:pt x="1812292" y="25400"/>
                </a:lnTo>
                <a:lnTo>
                  <a:pt x="1807033" y="25400"/>
                </a:lnTo>
                <a:lnTo>
                  <a:pt x="1798629" y="37881"/>
                </a:lnTo>
                <a:lnTo>
                  <a:pt x="1798666" y="38100"/>
                </a:lnTo>
                <a:lnTo>
                  <a:pt x="1804579" y="38100"/>
                </a:lnTo>
                <a:lnTo>
                  <a:pt x="1813413" y="25400"/>
                </a:lnTo>
                <a:lnTo>
                  <a:pt x="1814748" y="18557"/>
                </a:lnTo>
                <a:close/>
              </a:path>
              <a:path w="2426970" h="2260600">
                <a:moveTo>
                  <a:pt x="1842766" y="0"/>
                </a:moveTo>
                <a:lnTo>
                  <a:pt x="1822300" y="0"/>
                </a:lnTo>
                <a:lnTo>
                  <a:pt x="1821458" y="12700"/>
                </a:lnTo>
                <a:lnTo>
                  <a:pt x="1816851" y="12700"/>
                </a:lnTo>
                <a:lnTo>
                  <a:pt x="1814748" y="18557"/>
                </a:lnTo>
                <a:lnTo>
                  <a:pt x="1813413" y="25400"/>
                </a:lnTo>
                <a:lnTo>
                  <a:pt x="1804579" y="38100"/>
                </a:lnTo>
                <a:lnTo>
                  <a:pt x="1831348" y="38100"/>
                </a:lnTo>
                <a:lnTo>
                  <a:pt x="1842239" y="25400"/>
                </a:lnTo>
                <a:lnTo>
                  <a:pt x="1830626" y="25400"/>
                </a:lnTo>
                <a:lnTo>
                  <a:pt x="1838337" y="12700"/>
                </a:lnTo>
                <a:lnTo>
                  <a:pt x="1842766" y="0"/>
                </a:lnTo>
                <a:close/>
              </a:path>
              <a:path w="2426970" h="2260600">
                <a:moveTo>
                  <a:pt x="1875862" y="25400"/>
                </a:moveTo>
                <a:lnTo>
                  <a:pt x="1842239" y="25400"/>
                </a:lnTo>
                <a:lnTo>
                  <a:pt x="1842998" y="38100"/>
                </a:lnTo>
                <a:lnTo>
                  <a:pt x="1863745" y="38100"/>
                </a:lnTo>
                <a:lnTo>
                  <a:pt x="1875862" y="25400"/>
                </a:lnTo>
                <a:close/>
              </a:path>
              <a:path w="2426970" h="2260600">
                <a:moveTo>
                  <a:pt x="1943193" y="25400"/>
                </a:moveTo>
                <a:lnTo>
                  <a:pt x="1883754" y="25400"/>
                </a:lnTo>
                <a:lnTo>
                  <a:pt x="1875422" y="38100"/>
                </a:lnTo>
                <a:lnTo>
                  <a:pt x="1936060" y="38100"/>
                </a:lnTo>
                <a:lnTo>
                  <a:pt x="1943193" y="25400"/>
                </a:lnTo>
                <a:close/>
              </a:path>
              <a:path w="2426970" h="2260600">
                <a:moveTo>
                  <a:pt x="1957778" y="25400"/>
                </a:moveTo>
                <a:lnTo>
                  <a:pt x="1943193" y="25400"/>
                </a:lnTo>
                <a:lnTo>
                  <a:pt x="1953931" y="38100"/>
                </a:lnTo>
                <a:lnTo>
                  <a:pt x="1957778" y="25400"/>
                </a:lnTo>
                <a:close/>
              </a:path>
              <a:path w="2426970" h="2260600">
                <a:moveTo>
                  <a:pt x="1993071" y="25400"/>
                </a:moveTo>
                <a:lnTo>
                  <a:pt x="1966133" y="25400"/>
                </a:lnTo>
                <a:lnTo>
                  <a:pt x="1970620" y="38100"/>
                </a:lnTo>
                <a:lnTo>
                  <a:pt x="1985351" y="38100"/>
                </a:lnTo>
                <a:lnTo>
                  <a:pt x="1993071" y="25400"/>
                </a:lnTo>
                <a:close/>
              </a:path>
              <a:path w="2426970" h="2260600">
                <a:moveTo>
                  <a:pt x="2045585" y="25400"/>
                </a:moveTo>
                <a:lnTo>
                  <a:pt x="2000792" y="25400"/>
                </a:lnTo>
                <a:lnTo>
                  <a:pt x="1995658" y="38100"/>
                </a:lnTo>
                <a:lnTo>
                  <a:pt x="2023130" y="38100"/>
                </a:lnTo>
                <a:lnTo>
                  <a:pt x="2045585" y="25400"/>
                </a:lnTo>
                <a:close/>
              </a:path>
              <a:path w="2426970" h="2260600">
                <a:moveTo>
                  <a:pt x="2083282" y="0"/>
                </a:moveTo>
                <a:lnTo>
                  <a:pt x="2052980" y="0"/>
                </a:lnTo>
                <a:lnTo>
                  <a:pt x="2047786" y="12700"/>
                </a:lnTo>
                <a:lnTo>
                  <a:pt x="1932777" y="12700"/>
                </a:lnTo>
                <a:lnTo>
                  <a:pt x="1927288" y="25400"/>
                </a:lnTo>
                <a:lnTo>
                  <a:pt x="2047770" y="25400"/>
                </a:lnTo>
                <a:lnTo>
                  <a:pt x="2045928" y="38100"/>
                </a:lnTo>
                <a:lnTo>
                  <a:pt x="2053927" y="38100"/>
                </a:lnTo>
                <a:lnTo>
                  <a:pt x="2064334" y="25400"/>
                </a:lnTo>
                <a:lnTo>
                  <a:pt x="2075674" y="15624"/>
                </a:lnTo>
                <a:lnTo>
                  <a:pt x="2083282" y="0"/>
                </a:lnTo>
                <a:close/>
              </a:path>
              <a:path w="2426970" h="2260600">
                <a:moveTo>
                  <a:pt x="2075674" y="15624"/>
                </a:moveTo>
                <a:lnTo>
                  <a:pt x="2064334" y="25400"/>
                </a:lnTo>
                <a:lnTo>
                  <a:pt x="2053927" y="38100"/>
                </a:lnTo>
                <a:lnTo>
                  <a:pt x="2054209" y="38100"/>
                </a:lnTo>
                <a:lnTo>
                  <a:pt x="2070914" y="25400"/>
                </a:lnTo>
                <a:lnTo>
                  <a:pt x="2075674" y="15624"/>
                </a:lnTo>
                <a:close/>
              </a:path>
              <a:path w="2426970" h="2260600">
                <a:moveTo>
                  <a:pt x="2119116" y="0"/>
                </a:moveTo>
                <a:lnTo>
                  <a:pt x="2091011" y="0"/>
                </a:lnTo>
                <a:lnTo>
                  <a:pt x="2079066" y="12700"/>
                </a:lnTo>
                <a:lnTo>
                  <a:pt x="2075674" y="15624"/>
                </a:lnTo>
                <a:lnTo>
                  <a:pt x="2070914" y="25400"/>
                </a:lnTo>
                <a:lnTo>
                  <a:pt x="2054209" y="38100"/>
                </a:lnTo>
                <a:lnTo>
                  <a:pt x="2106531" y="38100"/>
                </a:lnTo>
                <a:lnTo>
                  <a:pt x="2114364" y="25400"/>
                </a:lnTo>
                <a:lnTo>
                  <a:pt x="2321907" y="25400"/>
                </a:lnTo>
                <a:lnTo>
                  <a:pt x="2327715" y="12700"/>
                </a:lnTo>
                <a:lnTo>
                  <a:pt x="2116678" y="12700"/>
                </a:lnTo>
                <a:lnTo>
                  <a:pt x="2119116" y="0"/>
                </a:lnTo>
                <a:close/>
              </a:path>
              <a:path w="2426970" h="2260600">
                <a:moveTo>
                  <a:pt x="2149661" y="25400"/>
                </a:moveTo>
                <a:lnTo>
                  <a:pt x="2125645" y="25400"/>
                </a:lnTo>
                <a:lnTo>
                  <a:pt x="2122294" y="38100"/>
                </a:lnTo>
                <a:lnTo>
                  <a:pt x="2151994" y="38100"/>
                </a:lnTo>
                <a:lnTo>
                  <a:pt x="2149661" y="25400"/>
                </a:lnTo>
                <a:close/>
              </a:path>
              <a:path w="2426970" h="2260600">
                <a:moveTo>
                  <a:pt x="2198204" y="25400"/>
                </a:moveTo>
                <a:lnTo>
                  <a:pt x="2160329" y="25400"/>
                </a:lnTo>
                <a:lnTo>
                  <a:pt x="2153141" y="38100"/>
                </a:lnTo>
                <a:lnTo>
                  <a:pt x="2192541" y="38100"/>
                </a:lnTo>
                <a:lnTo>
                  <a:pt x="2198204" y="25400"/>
                </a:lnTo>
                <a:close/>
              </a:path>
              <a:path w="2426970" h="2260600">
                <a:moveTo>
                  <a:pt x="2238040" y="25400"/>
                </a:moveTo>
                <a:lnTo>
                  <a:pt x="2202418" y="25400"/>
                </a:lnTo>
                <a:lnTo>
                  <a:pt x="2207630" y="38100"/>
                </a:lnTo>
                <a:lnTo>
                  <a:pt x="2230367" y="38100"/>
                </a:lnTo>
                <a:lnTo>
                  <a:pt x="2237297" y="28815"/>
                </a:lnTo>
                <a:lnTo>
                  <a:pt x="2238040" y="25400"/>
                </a:lnTo>
                <a:close/>
              </a:path>
              <a:path w="2426970" h="2260600">
                <a:moveTo>
                  <a:pt x="2272572" y="25400"/>
                </a:moveTo>
                <a:lnTo>
                  <a:pt x="2239846" y="25400"/>
                </a:lnTo>
                <a:lnTo>
                  <a:pt x="2237297" y="28815"/>
                </a:lnTo>
                <a:lnTo>
                  <a:pt x="2235277" y="38100"/>
                </a:lnTo>
                <a:lnTo>
                  <a:pt x="2257554" y="38100"/>
                </a:lnTo>
                <a:lnTo>
                  <a:pt x="2272572" y="25400"/>
                </a:lnTo>
                <a:close/>
              </a:path>
              <a:path w="2426970" h="2260600">
                <a:moveTo>
                  <a:pt x="2315353" y="25400"/>
                </a:moveTo>
                <a:lnTo>
                  <a:pt x="2283945" y="25400"/>
                </a:lnTo>
                <a:lnTo>
                  <a:pt x="2277381" y="38100"/>
                </a:lnTo>
                <a:lnTo>
                  <a:pt x="2304780" y="38100"/>
                </a:lnTo>
                <a:lnTo>
                  <a:pt x="2315353" y="25400"/>
                </a:lnTo>
                <a:close/>
              </a:path>
              <a:path w="2426970" h="2260600">
                <a:moveTo>
                  <a:pt x="2350822" y="25400"/>
                </a:moveTo>
                <a:lnTo>
                  <a:pt x="2317521" y="25400"/>
                </a:lnTo>
                <a:lnTo>
                  <a:pt x="2308891" y="38100"/>
                </a:lnTo>
                <a:lnTo>
                  <a:pt x="2338152" y="38100"/>
                </a:lnTo>
                <a:lnTo>
                  <a:pt x="2350822" y="25400"/>
                </a:lnTo>
                <a:close/>
              </a:path>
              <a:path w="2426970" h="2260600">
                <a:moveTo>
                  <a:pt x="2384830" y="25400"/>
                </a:moveTo>
                <a:lnTo>
                  <a:pt x="2350822" y="25400"/>
                </a:lnTo>
                <a:lnTo>
                  <a:pt x="2350185" y="38100"/>
                </a:lnTo>
                <a:lnTo>
                  <a:pt x="2370933" y="38100"/>
                </a:lnTo>
                <a:lnTo>
                  <a:pt x="2384830" y="25400"/>
                </a:lnTo>
                <a:close/>
              </a:path>
              <a:path w="2426970" h="2260600">
                <a:moveTo>
                  <a:pt x="1807033" y="25400"/>
                </a:moveTo>
                <a:lnTo>
                  <a:pt x="1796491" y="25400"/>
                </a:lnTo>
                <a:lnTo>
                  <a:pt x="1798629" y="37881"/>
                </a:lnTo>
                <a:lnTo>
                  <a:pt x="1807033" y="25400"/>
                </a:lnTo>
                <a:close/>
              </a:path>
              <a:path w="2426970" h="2260600">
                <a:moveTo>
                  <a:pt x="2239846" y="25400"/>
                </a:moveTo>
                <a:lnTo>
                  <a:pt x="2238040" y="25400"/>
                </a:lnTo>
                <a:lnTo>
                  <a:pt x="2237297" y="28815"/>
                </a:lnTo>
                <a:lnTo>
                  <a:pt x="2239846" y="25400"/>
                </a:lnTo>
                <a:close/>
              </a:path>
              <a:path w="2426970" h="2260600">
                <a:moveTo>
                  <a:pt x="1475924" y="25400"/>
                </a:moveTo>
                <a:lnTo>
                  <a:pt x="1475722" y="25400"/>
                </a:lnTo>
                <a:lnTo>
                  <a:pt x="1475747" y="25767"/>
                </a:lnTo>
                <a:lnTo>
                  <a:pt x="1475924" y="25400"/>
                </a:lnTo>
                <a:close/>
              </a:path>
              <a:path w="2426970" h="2260600">
                <a:moveTo>
                  <a:pt x="46943" y="12700"/>
                </a:moveTo>
                <a:lnTo>
                  <a:pt x="21918" y="12700"/>
                </a:lnTo>
                <a:lnTo>
                  <a:pt x="25493" y="25400"/>
                </a:lnTo>
                <a:lnTo>
                  <a:pt x="35112" y="25400"/>
                </a:lnTo>
                <a:lnTo>
                  <a:pt x="46943" y="12700"/>
                </a:lnTo>
                <a:close/>
              </a:path>
              <a:path w="2426970" h="2260600">
                <a:moveTo>
                  <a:pt x="46943" y="12700"/>
                </a:moveTo>
                <a:lnTo>
                  <a:pt x="35112" y="25400"/>
                </a:lnTo>
                <a:lnTo>
                  <a:pt x="48234" y="25400"/>
                </a:lnTo>
                <a:lnTo>
                  <a:pt x="46943" y="12700"/>
                </a:lnTo>
                <a:close/>
              </a:path>
              <a:path w="2426970" h="2260600">
                <a:moveTo>
                  <a:pt x="232968" y="12700"/>
                </a:moveTo>
                <a:lnTo>
                  <a:pt x="46943" y="12700"/>
                </a:lnTo>
                <a:lnTo>
                  <a:pt x="48234" y="25400"/>
                </a:lnTo>
                <a:lnTo>
                  <a:pt x="237577" y="25400"/>
                </a:lnTo>
                <a:lnTo>
                  <a:pt x="232968" y="12700"/>
                </a:lnTo>
                <a:close/>
              </a:path>
              <a:path w="2426970" h="2260600">
                <a:moveTo>
                  <a:pt x="556793" y="0"/>
                </a:moveTo>
                <a:lnTo>
                  <a:pt x="541569" y="0"/>
                </a:lnTo>
                <a:lnTo>
                  <a:pt x="540982" y="12700"/>
                </a:lnTo>
                <a:lnTo>
                  <a:pt x="539273" y="25400"/>
                </a:lnTo>
                <a:lnTo>
                  <a:pt x="554769" y="25400"/>
                </a:lnTo>
                <a:lnTo>
                  <a:pt x="555486" y="12968"/>
                </a:lnTo>
                <a:lnTo>
                  <a:pt x="556793" y="0"/>
                </a:lnTo>
                <a:close/>
              </a:path>
              <a:path w="2426970" h="2260600">
                <a:moveTo>
                  <a:pt x="634804" y="0"/>
                </a:moveTo>
                <a:lnTo>
                  <a:pt x="604558" y="0"/>
                </a:lnTo>
                <a:lnTo>
                  <a:pt x="595501" y="12700"/>
                </a:lnTo>
                <a:lnTo>
                  <a:pt x="564682" y="12700"/>
                </a:lnTo>
                <a:lnTo>
                  <a:pt x="560983" y="25400"/>
                </a:lnTo>
                <a:lnTo>
                  <a:pt x="637800" y="25400"/>
                </a:lnTo>
                <a:lnTo>
                  <a:pt x="634883" y="12968"/>
                </a:lnTo>
                <a:lnTo>
                  <a:pt x="634804" y="0"/>
                </a:lnTo>
                <a:close/>
              </a:path>
              <a:path w="2426970" h="2260600">
                <a:moveTo>
                  <a:pt x="1071182" y="0"/>
                </a:moveTo>
                <a:lnTo>
                  <a:pt x="1055281" y="0"/>
                </a:lnTo>
                <a:lnTo>
                  <a:pt x="1053133" y="12700"/>
                </a:lnTo>
                <a:lnTo>
                  <a:pt x="1049663" y="25400"/>
                </a:lnTo>
                <a:lnTo>
                  <a:pt x="1065112" y="25400"/>
                </a:lnTo>
                <a:lnTo>
                  <a:pt x="1068636" y="12700"/>
                </a:lnTo>
                <a:lnTo>
                  <a:pt x="1071182" y="0"/>
                </a:lnTo>
                <a:close/>
              </a:path>
              <a:path w="2426970" h="2260600">
                <a:moveTo>
                  <a:pt x="1149071" y="0"/>
                </a:moveTo>
                <a:lnTo>
                  <a:pt x="1119574" y="0"/>
                </a:lnTo>
                <a:lnTo>
                  <a:pt x="1108878" y="12700"/>
                </a:lnTo>
                <a:lnTo>
                  <a:pt x="1076300" y="12700"/>
                </a:lnTo>
                <a:lnTo>
                  <a:pt x="1071831" y="25400"/>
                </a:lnTo>
                <a:lnTo>
                  <a:pt x="1148528" y="25400"/>
                </a:lnTo>
                <a:lnTo>
                  <a:pt x="1147848" y="12968"/>
                </a:lnTo>
                <a:lnTo>
                  <a:pt x="1147867" y="12350"/>
                </a:lnTo>
                <a:lnTo>
                  <a:pt x="1149071" y="0"/>
                </a:lnTo>
                <a:close/>
              </a:path>
              <a:path w="2426970" h="2260600">
                <a:moveTo>
                  <a:pt x="1565285" y="12700"/>
                </a:moveTo>
                <a:lnTo>
                  <a:pt x="1558128" y="12700"/>
                </a:lnTo>
                <a:lnTo>
                  <a:pt x="1556463" y="25400"/>
                </a:lnTo>
                <a:lnTo>
                  <a:pt x="1560052" y="25400"/>
                </a:lnTo>
                <a:lnTo>
                  <a:pt x="1565285" y="12700"/>
                </a:lnTo>
                <a:close/>
              </a:path>
              <a:path w="2426970" h="2260600">
                <a:moveTo>
                  <a:pt x="1604034" y="0"/>
                </a:moveTo>
                <a:lnTo>
                  <a:pt x="1573349" y="0"/>
                </a:lnTo>
                <a:lnTo>
                  <a:pt x="1565387" y="12350"/>
                </a:lnTo>
                <a:lnTo>
                  <a:pt x="1565285" y="12700"/>
                </a:lnTo>
                <a:lnTo>
                  <a:pt x="1560052" y="25400"/>
                </a:lnTo>
                <a:lnTo>
                  <a:pt x="1767271" y="25400"/>
                </a:lnTo>
                <a:lnTo>
                  <a:pt x="1768245" y="12700"/>
                </a:lnTo>
                <a:lnTo>
                  <a:pt x="1604811" y="12700"/>
                </a:lnTo>
                <a:lnTo>
                  <a:pt x="1604034" y="0"/>
                </a:lnTo>
                <a:close/>
              </a:path>
              <a:path w="2426970" h="2260600">
                <a:moveTo>
                  <a:pt x="1815891" y="12700"/>
                </a:moveTo>
                <a:lnTo>
                  <a:pt x="1777170" y="12700"/>
                </a:lnTo>
                <a:lnTo>
                  <a:pt x="1772230" y="25400"/>
                </a:lnTo>
                <a:lnTo>
                  <a:pt x="1812292" y="25400"/>
                </a:lnTo>
                <a:lnTo>
                  <a:pt x="1814748" y="18557"/>
                </a:lnTo>
                <a:lnTo>
                  <a:pt x="1815891" y="12700"/>
                </a:lnTo>
                <a:close/>
              </a:path>
              <a:path w="2426970" h="2260600">
                <a:moveTo>
                  <a:pt x="1920472" y="0"/>
                </a:moveTo>
                <a:lnTo>
                  <a:pt x="1892098" y="0"/>
                </a:lnTo>
                <a:lnTo>
                  <a:pt x="1878944" y="12700"/>
                </a:lnTo>
                <a:lnTo>
                  <a:pt x="1843726" y="12700"/>
                </a:lnTo>
                <a:lnTo>
                  <a:pt x="1838105" y="25400"/>
                </a:lnTo>
                <a:lnTo>
                  <a:pt x="1914618" y="25400"/>
                </a:lnTo>
                <a:lnTo>
                  <a:pt x="1917439" y="12350"/>
                </a:lnTo>
                <a:lnTo>
                  <a:pt x="1920472" y="0"/>
                </a:lnTo>
                <a:close/>
              </a:path>
              <a:path w="2426970" h="2260600">
                <a:moveTo>
                  <a:pt x="2339563" y="0"/>
                </a:moveTo>
                <a:lnTo>
                  <a:pt x="2333200" y="0"/>
                </a:lnTo>
                <a:lnTo>
                  <a:pt x="2331881" y="12700"/>
                </a:lnTo>
                <a:lnTo>
                  <a:pt x="2327715" y="12700"/>
                </a:lnTo>
                <a:lnTo>
                  <a:pt x="2321907" y="25400"/>
                </a:lnTo>
                <a:lnTo>
                  <a:pt x="2325637" y="25400"/>
                </a:lnTo>
                <a:lnTo>
                  <a:pt x="2333512" y="12700"/>
                </a:lnTo>
                <a:lnTo>
                  <a:pt x="2339563" y="0"/>
                </a:lnTo>
                <a:close/>
              </a:path>
              <a:path w="2426970" h="2260600">
                <a:moveTo>
                  <a:pt x="2357154" y="0"/>
                </a:moveTo>
                <a:lnTo>
                  <a:pt x="2339563" y="0"/>
                </a:lnTo>
                <a:lnTo>
                  <a:pt x="2333512" y="12700"/>
                </a:lnTo>
                <a:lnTo>
                  <a:pt x="2325637" y="25400"/>
                </a:lnTo>
                <a:lnTo>
                  <a:pt x="2340969" y="25400"/>
                </a:lnTo>
                <a:lnTo>
                  <a:pt x="2351472" y="12700"/>
                </a:lnTo>
                <a:lnTo>
                  <a:pt x="2357154" y="0"/>
                </a:lnTo>
                <a:close/>
              </a:path>
              <a:path w="2426970" h="2260600">
                <a:moveTo>
                  <a:pt x="2419717" y="12700"/>
                </a:moveTo>
                <a:lnTo>
                  <a:pt x="2355344" y="12700"/>
                </a:lnTo>
                <a:lnTo>
                  <a:pt x="2348953" y="25400"/>
                </a:lnTo>
                <a:lnTo>
                  <a:pt x="2418494" y="25400"/>
                </a:lnTo>
                <a:lnTo>
                  <a:pt x="2419717" y="12700"/>
                </a:lnTo>
                <a:close/>
              </a:path>
              <a:path w="2426970" h="2260600">
                <a:moveTo>
                  <a:pt x="63173" y="0"/>
                </a:moveTo>
                <a:lnTo>
                  <a:pt x="32783" y="0"/>
                </a:lnTo>
                <a:lnTo>
                  <a:pt x="26812" y="12700"/>
                </a:lnTo>
                <a:lnTo>
                  <a:pt x="65225" y="12700"/>
                </a:lnTo>
                <a:lnTo>
                  <a:pt x="63173" y="0"/>
                </a:lnTo>
                <a:close/>
              </a:path>
              <a:path w="2426970" h="2260600">
                <a:moveTo>
                  <a:pt x="108496" y="0"/>
                </a:moveTo>
                <a:lnTo>
                  <a:pt x="71358" y="0"/>
                </a:lnTo>
                <a:lnTo>
                  <a:pt x="74283" y="12700"/>
                </a:lnTo>
                <a:lnTo>
                  <a:pt x="111304" y="12700"/>
                </a:lnTo>
                <a:lnTo>
                  <a:pt x="108496" y="0"/>
                </a:lnTo>
                <a:close/>
              </a:path>
              <a:path w="2426970" h="2260600">
                <a:moveTo>
                  <a:pt x="125185" y="0"/>
                </a:moveTo>
                <a:lnTo>
                  <a:pt x="115545" y="0"/>
                </a:lnTo>
                <a:lnTo>
                  <a:pt x="111304" y="12700"/>
                </a:lnTo>
                <a:lnTo>
                  <a:pt x="120947" y="12700"/>
                </a:lnTo>
                <a:lnTo>
                  <a:pt x="124628" y="6767"/>
                </a:lnTo>
                <a:lnTo>
                  <a:pt x="125185" y="0"/>
                </a:lnTo>
                <a:close/>
              </a:path>
              <a:path w="2426970" h="2260600">
                <a:moveTo>
                  <a:pt x="124628" y="6767"/>
                </a:moveTo>
                <a:lnTo>
                  <a:pt x="120947" y="12700"/>
                </a:lnTo>
                <a:lnTo>
                  <a:pt x="124141" y="12700"/>
                </a:lnTo>
                <a:lnTo>
                  <a:pt x="124628" y="6767"/>
                </a:lnTo>
                <a:close/>
              </a:path>
              <a:path w="2426970" h="2260600">
                <a:moveTo>
                  <a:pt x="146324" y="0"/>
                </a:moveTo>
                <a:lnTo>
                  <a:pt x="128828" y="0"/>
                </a:lnTo>
                <a:lnTo>
                  <a:pt x="124628" y="6767"/>
                </a:lnTo>
                <a:lnTo>
                  <a:pt x="124141" y="12700"/>
                </a:lnTo>
                <a:lnTo>
                  <a:pt x="145191" y="12700"/>
                </a:lnTo>
                <a:lnTo>
                  <a:pt x="146324" y="0"/>
                </a:lnTo>
                <a:close/>
              </a:path>
              <a:path w="2426970" h="2260600">
                <a:moveTo>
                  <a:pt x="175388" y="0"/>
                </a:moveTo>
                <a:lnTo>
                  <a:pt x="156337" y="0"/>
                </a:lnTo>
                <a:lnTo>
                  <a:pt x="156856" y="12700"/>
                </a:lnTo>
                <a:lnTo>
                  <a:pt x="172711" y="12700"/>
                </a:lnTo>
                <a:lnTo>
                  <a:pt x="175388" y="0"/>
                </a:lnTo>
                <a:close/>
              </a:path>
              <a:path w="2426970" h="2260600">
                <a:moveTo>
                  <a:pt x="211806" y="0"/>
                </a:moveTo>
                <a:lnTo>
                  <a:pt x="175663" y="0"/>
                </a:lnTo>
                <a:lnTo>
                  <a:pt x="175219" y="12700"/>
                </a:lnTo>
                <a:lnTo>
                  <a:pt x="213059" y="12700"/>
                </a:lnTo>
                <a:lnTo>
                  <a:pt x="211806" y="0"/>
                </a:lnTo>
                <a:close/>
              </a:path>
              <a:path w="2426970" h="2260600">
                <a:moveTo>
                  <a:pt x="226797" y="0"/>
                </a:moveTo>
                <a:lnTo>
                  <a:pt x="223067" y="0"/>
                </a:lnTo>
                <a:lnTo>
                  <a:pt x="213059" y="12700"/>
                </a:lnTo>
                <a:lnTo>
                  <a:pt x="230515" y="12700"/>
                </a:lnTo>
                <a:lnTo>
                  <a:pt x="226797" y="0"/>
                </a:lnTo>
                <a:close/>
              </a:path>
              <a:path w="2426970" h="2260600">
                <a:moveTo>
                  <a:pt x="257872" y="0"/>
                </a:moveTo>
                <a:lnTo>
                  <a:pt x="236715" y="0"/>
                </a:lnTo>
                <a:lnTo>
                  <a:pt x="233172" y="12700"/>
                </a:lnTo>
                <a:lnTo>
                  <a:pt x="264353" y="12700"/>
                </a:lnTo>
                <a:lnTo>
                  <a:pt x="257872" y="0"/>
                </a:lnTo>
                <a:close/>
              </a:path>
              <a:path w="2426970" h="2260600">
                <a:moveTo>
                  <a:pt x="280711" y="0"/>
                </a:moveTo>
                <a:lnTo>
                  <a:pt x="269669" y="12700"/>
                </a:lnTo>
                <a:lnTo>
                  <a:pt x="282054" y="12700"/>
                </a:lnTo>
                <a:lnTo>
                  <a:pt x="280711" y="0"/>
                </a:lnTo>
                <a:close/>
              </a:path>
              <a:path w="2426970" h="2260600">
                <a:moveTo>
                  <a:pt x="359926" y="0"/>
                </a:moveTo>
                <a:lnTo>
                  <a:pt x="328557" y="0"/>
                </a:lnTo>
                <a:lnTo>
                  <a:pt x="325803" y="12700"/>
                </a:lnTo>
                <a:lnTo>
                  <a:pt x="366673" y="12700"/>
                </a:lnTo>
                <a:lnTo>
                  <a:pt x="359926" y="0"/>
                </a:lnTo>
                <a:close/>
              </a:path>
              <a:path w="2426970" h="2260600">
                <a:moveTo>
                  <a:pt x="416068" y="0"/>
                </a:moveTo>
                <a:lnTo>
                  <a:pt x="367929" y="0"/>
                </a:lnTo>
                <a:lnTo>
                  <a:pt x="372200" y="12700"/>
                </a:lnTo>
                <a:lnTo>
                  <a:pt x="407532" y="12700"/>
                </a:lnTo>
                <a:lnTo>
                  <a:pt x="416068" y="0"/>
                </a:lnTo>
                <a:close/>
              </a:path>
              <a:path w="2426970" h="2260600">
                <a:moveTo>
                  <a:pt x="438585" y="0"/>
                </a:moveTo>
                <a:lnTo>
                  <a:pt x="421341" y="0"/>
                </a:lnTo>
                <a:lnTo>
                  <a:pt x="424073" y="12700"/>
                </a:lnTo>
                <a:lnTo>
                  <a:pt x="436166" y="12700"/>
                </a:lnTo>
                <a:lnTo>
                  <a:pt x="438585" y="0"/>
                </a:lnTo>
                <a:close/>
              </a:path>
              <a:path w="2426970" h="2260600">
                <a:moveTo>
                  <a:pt x="472560" y="0"/>
                </a:moveTo>
                <a:lnTo>
                  <a:pt x="443961" y="0"/>
                </a:lnTo>
                <a:lnTo>
                  <a:pt x="444016" y="12700"/>
                </a:lnTo>
                <a:lnTo>
                  <a:pt x="469969" y="12700"/>
                </a:lnTo>
                <a:lnTo>
                  <a:pt x="472560" y="0"/>
                </a:lnTo>
                <a:close/>
              </a:path>
              <a:path w="2426970" h="2260600">
                <a:moveTo>
                  <a:pt x="515585" y="0"/>
                </a:moveTo>
                <a:lnTo>
                  <a:pt x="486288" y="0"/>
                </a:lnTo>
                <a:lnTo>
                  <a:pt x="483241" y="12700"/>
                </a:lnTo>
                <a:lnTo>
                  <a:pt x="512608" y="12700"/>
                </a:lnTo>
                <a:lnTo>
                  <a:pt x="515585" y="0"/>
                </a:lnTo>
                <a:close/>
              </a:path>
              <a:path w="2426970" h="2260600">
                <a:moveTo>
                  <a:pt x="533320" y="1143"/>
                </a:moveTo>
                <a:lnTo>
                  <a:pt x="525936" y="12700"/>
                </a:lnTo>
                <a:lnTo>
                  <a:pt x="538176" y="12700"/>
                </a:lnTo>
                <a:lnTo>
                  <a:pt x="533320" y="1143"/>
                </a:lnTo>
                <a:close/>
              </a:path>
              <a:path w="2426970" h="2260600">
                <a:moveTo>
                  <a:pt x="541569" y="0"/>
                </a:moveTo>
                <a:lnTo>
                  <a:pt x="534051" y="0"/>
                </a:lnTo>
                <a:lnTo>
                  <a:pt x="533320" y="1143"/>
                </a:lnTo>
                <a:lnTo>
                  <a:pt x="538176" y="12700"/>
                </a:lnTo>
                <a:lnTo>
                  <a:pt x="540982" y="12700"/>
                </a:lnTo>
                <a:lnTo>
                  <a:pt x="541569" y="0"/>
                </a:lnTo>
                <a:close/>
              </a:path>
              <a:path w="2426970" h="2260600">
                <a:moveTo>
                  <a:pt x="583622" y="0"/>
                </a:moveTo>
                <a:lnTo>
                  <a:pt x="573919" y="0"/>
                </a:lnTo>
                <a:lnTo>
                  <a:pt x="566966" y="12700"/>
                </a:lnTo>
                <a:lnTo>
                  <a:pt x="587665" y="12700"/>
                </a:lnTo>
                <a:lnTo>
                  <a:pt x="583622" y="0"/>
                </a:lnTo>
                <a:close/>
              </a:path>
              <a:path w="2426970" h="2260600">
                <a:moveTo>
                  <a:pt x="686121" y="0"/>
                </a:moveTo>
                <a:lnTo>
                  <a:pt x="654485" y="0"/>
                </a:lnTo>
                <a:lnTo>
                  <a:pt x="652299" y="12700"/>
                </a:lnTo>
                <a:lnTo>
                  <a:pt x="687939" y="12700"/>
                </a:lnTo>
                <a:lnTo>
                  <a:pt x="686121" y="0"/>
                </a:lnTo>
                <a:close/>
              </a:path>
              <a:path w="2426970" h="2260600">
                <a:moveTo>
                  <a:pt x="722381" y="0"/>
                </a:moveTo>
                <a:lnTo>
                  <a:pt x="703943" y="0"/>
                </a:lnTo>
                <a:lnTo>
                  <a:pt x="702058" y="12700"/>
                </a:lnTo>
                <a:lnTo>
                  <a:pt x="720892" y="12700"/>
                </a:lnTo>
                <a:lnTo>
                  <a:pt x="722381" y="0"/>
                </a:lnTo>
                <a:close/>
              </a:path>
              <a:path w="2426970" h="2260600">
                <a:moveTo>
                  <a:pt x="760567" y="0"/>
                </a:moveTo>
                <a:lnTo>
                  <a:pt x="741207" y="0"/>
                </a:lnTo>
                <a:lnTo>
                  <a:pt x="743577" y="12700"/>
                </a:lnTo>
                <a:lnTo>
                  <a:pt x="756826" y="12700"/>
                </a:lnTo>
                <a:lnTo>
                  <a:pt x="760567" y="0"/>
                </a:lnTo>
                <a:close/>
              </a:path>
              <a:path w="2426970" h="2260600">
                <a:moveTo>
                  <a:pt x="874765" y="0"/>
                </a:moveTo>
                <a:lnTo>
                  <a:pt x="843055" y="0"/>
                </a:lnTo>
                <a:lnTo>
                  <a:pt x="839231" y="12700"/>
                </a:lnTo>
                <a:lnTo>
                  <a:pt x="879097" y="12700"/>
                </a:lnTo>
                <a:lnTo>
                  <a:pt x="874765" y="0"/>
                </a:lnTo>
                <a:close/>
              </a:path>
              <a:path w="2426970" h="2260600">
                <a:moveTo>
                  <a:pt x="926533" y="0"/>
                </a:moveTo>
                <a:lnTo>
                  <a:pt x="881821" y="0"/>
                </a:lnTo>
                <a:lnTo>
                  <a:pt x="885563" y="12700"/>
                </a:lnTo>
                <a:lnTo>
                  <a:pt x="925648" y="12700"/>
                </a:lnTo>
                <a:lnTo>
                  <a:pt x="926533" y="0"/>
                </a:lnTo>
                <a:close/>
              </a:path>
              <a:path w="2426970" h="2260600">
                <a:moveTo>
                  <a:pt x="953767" y="0"/>
                </a:moveTo>
                <a:lnTo>
                  <a:pt x="935945" y="0"/>
                </a:lnTo>
                <a:lnTo>
                  <a:pt x="936818" y="12700"/>
                </a:lnTo>
                <a:lnTo>
                  <a:pt x="949595" y="12700"/>
                </a:lnTo>
                <a:lnTo>
                  <a:pt x="953767" y="0"/>
                </a:lnTo>
                <a:close/>
              </a:path>
              <a:path w="2426970" h="2260600">
                <a:moveTo>
                  <a:pt x="986245" y="0"/>
                </a:moveTo>
                <a:lnTo>
                  <a:pt x="957646" y="0"/>
                </a:lnTo>
                <a:lnTo>
                  <a:pt x="956632" y="12700"/>
                </a:lnTo>
                <a:lnTo>
                  <a:pt x="983120" y="12700"/>
                </a:lnTo>
                <a:lnTo>
                  <a:pt x="986245" y="0"/>
                </a:lnTo>
                <a:close/>
              </a:path>
              <a:path w="2426970" h="2260600">
                <a:moveTo>
                  <a:pt x="1029548" y="0"/>
                </a:moveTo>
                <a:lnTo>
                  <a:pt x="1001041" y="0"/>
                </a:lnTo>
                <a:lnTo>
                  <a:pt x="996135" y="12700"/>
                </a:lnTo>
                <a:lnTo>
                  <a:pt x="1026165" y="12700"/>
                </a:lnTo>
                <a:lnTo>
                  <a:pt x="1029548" y="0"/>
                </a:lnTo>
                <a:close/>
              </a:path>
              <a:path w="2426970" h="2260600">
                <a:moveTo>
                  <a:pt x="1047404" y="648"/>
                </a:moveTo>
                <a:lnTo>
                  <a:pt x="1038830" y="12700"/>
                </a:lnTo>
                <a:lnTo>
                  <a:pt x="1050663" y="12700"/>
                </a:lnTo>
                <a:lnTo>
                  <a:pt x="1047404" y="648"/>
                </a:lnTo>
                <a:close/>
              </a:path>
              <a:path w="2426970" h="2260600">
                <a:moveTo>
                  <a:pt x="1097889" y="0"/>
                </a:moveTo>
                <a:lnTo>
                  <a:pt x="1088956" y="0"/>
                </a:lnTo>
                <a:lnTo>
                  <a:pt x="1079332" y="12700"/>
                </a:lnTo>
                <a:lnTo>
                  <a:pt x="1101163" y="12700"/>
                </a:lnTo>
                <a:lnTo>
                  <a:pt x="1097889" y="0"/>
                </a:lnTo>
                <a:close/>
              </a:path>
              <a:path w="2426970" h="2260600">
                <a:moveTo>
                  <a:pt x="1199761" y="0"/>
                </a:moveTo>
                <a:lnTo>
                  <a:pt x="1168874" y="0"/>
                </a:lnTo>
                <a:lnTo>
                  <a:pt x="1165434" y="12700"/>
                </a:lnTo>
                <a:lnTo>
                  <a:pt x="1201317" y="12700"/>
                </a:lnTo>
                <a:lnTo>
                  <a:pt x="1199761" y="0"/>
                </a:lnTo>
                <a:close/>
              </a:path>
              <a:path w="2426970" h="2260600">
                <a:moveTo>
                  <a:pt x="1237032" y="0"/>
                </a:moveTo>
                <a:lnTo>
                  <a:pt x="1217583" y="0"/>
                </a:lnTo>
                <a:lnTo>
                  <a:pt x="1215052" y="12700"/>
                </a:lnTo>
                <a:lnTo>
                  <a:pt x="1234027" y="12700"/>
                </a:lnTo>
                <a:lnTo>
                  <a:pt x="1237032" y="0"/>
                </a:lnTo>
                <a:close/>
              </a:path>
              <a:path w="2426970" h="2260600">
                <a:moveTo>
                  <a:pt x="1276230" y="0"/>
                </a:moveTo>
                <a:lnTo>
                  <a:pt x="1255475" y="0"/>
                </a:lnTo>
                <a:lnTo>
                  <a:pt x="1256449" y="12700"/>
                </a:lnTo>
                <a:lnTo>
                  <a:pt x="1269333" y="12700"/>
                </a:lnTo>
                <a:lnTo>
                  <a:pt x="1276230" y="0"/>
                </a:lnTo>
                <a:close/>
              </a:path>
              <a:path w="2426970" h="2260600">
                <a:moveTo>
                  <a:pt x="1389604" y="0"/>
                </a:moveTo>
                <a:lnTo>
                  <a:pt x="1357552" y="0"/>
                </a:lnTo>
                <a:lnTo>
                  <a:pt x="1352660" y="12700"/>
                </a:lnTo>
                <a:lnTo>
                  <a:pt x="1391521" y="12700"/>
                </a:lnTo>
                <a:lnTo>
                  <a:pt x="1389604" y="0"/>
                </a:lnTo>
                <a:close/>
              </a:path>
              <a:path w="2426970" h="2260600">
                <a:moveTo>
                  <a:pt x="1440674" y="0"/>
                </a:moveTo>
                <a:lnTo>
                  <a:pt x="1395713" y="0"/>
                </a:lnTo>
                <a:lnTo>
                  <a:pt x="1398927" y="12700"/>
                </a:lnTo>
                <a:lnTo>
                  <a:pt x="1439194" y="12700"/>
                </a:lnTo>
                <a:lnTo>
                  <a:pt x="1440674" y="0"/>
                </a:lnTo>
                <a:close/>
              </a:path>
              <a:path w="2426970" h="2260600">
                <a:moveTo>
                  <a:pt x="1468948" y="0"/>
                </a:moveTo>
                <a:lnTo>
                  <a:pt x="1450549" y="0"/>
                </a:lnTo>
                <a:lnTo>
                  <a:pt x="1449562" y="12700"/>
                </a:lnTo>
                <a:lnTo>
                  <a:pt x="1463023" y="12700"/>
                </a:lnTo>
                <a:lnTo>
                  <a:pt x="1468948" y="0"/>
                </a:lnTo>
                <a:close/>
              </a:path>
              <a:path w="2426970" h="2260600">
                <a:moveTo>
                  <a:pt x="1499930" y="0"/>
                </a:moveTo>
                <a:lnTo>
                  <a:pt x="1471330" y="0"/>
                </a:lnTo>
                <a:lnTo>
                  <a:pt x="1469249" y="12700"/>
                </a:lnTo>
                <a:lnTo>
                  <a:pt x="1496272" y="12700"/>
                </a:lnTo>
                <a:lnTo>
                  <a:pt x="1499930" y="0"/>
                </a:lnTo>
                <a:close/>
              </a:path>
              <a:path w="2426970" h="2260600">
                <a:moveTo>
                  <a:pt x="1543512" y="0"/>
                </a:moveTo>
                <a:lnTo>
                  <a:pt x="1515794" y="0"/>
                </a:lnTo>
                <a:lnTo>
                  <a:pt x="1509029" y="12700"/>
                </a:lnTo>
                <a:lnTo>
                  <a:pt x="1539722" y="12700"/>
                </a:lnTo>
                <a:lnTo>
                  <a:pt x="1543512" y="0"/>
                </a:lnTo>
                <a:close/>
              </a:path>
              <a:path w="2426970" h="2260600">
                <a:moveTo>
                  <a:pt x="1568994" y="0"/>
                </a:moveTo>
                <a:lnTo>
                  <a:pt x="1561678" y="0"/>
                </a:lnTo>
                <a:lnTo>
                  <a:pt x="1551724" y="12700"/>
                </a:lnTo>
                <a:lnTo>
                  <a:pt x="1565161" y="12700"/>
                </a:lnTo>
                <a:lnTo>
                  <a:pt x="1565387" y="12350"/>
                </a:lnTo>
                <a:lnTo>
                  <a:pt x="1568994" y="0"/>
                </a:lnTo>
                <a:close/>
              </a:path>
              <a:path w="2426970" h="2260600">
                <a:moveTo>
                  <a:pt x="1565387" y="12350"/>
                </a:moveTo>
                <a:lnTo>
                  <a:pt x="1565161" y="12700"/>
                </a:lnTo>
                <a:lnTo>
                  <a:pt x="1565387" y="12350"/>
                </a:lnTo>
                <a:close/>
              </a:path>
              <a:path w="2426970" h="2260600">
                <a:moveTo>
                  <a:pt x="1650448" y="0"/>
                </a:moveTo>
                <a:lnTo>
                  <a:pt x="1613613" y="0"/>
                </a:lnTo>
                <a:lnTo>
                  <a:pt x="1609985" y="12700"/>
                </a:lnTo>
                <a:lnTo>
                  <a:pt x="1650889" y="12700"/>
                </a:lnTo>
                <a:lnTo>
                  <a:pt x="1650448" y="0"/>
                </a:lnTo>
                <a:close/>
              </a:path>
              <a:path w="2426970" h="2260600">
                <a:moveTo>
                  <a:pt x="1667319" y="0"/>
                </a:moveTo>
                <a:lnTo>
                  <a:pt x="1658166" y="0"/>
                </a:lnTo>
                <a:lnTo>
                  <a:pt x="1650889" y="12700"/>
                </a:lnTo>
                <a:lnTo>
                  <a:pt x="1655800" y="12700"/>
                </a:lnTo>
                <a:lnTo>
                  <a:pt x="1666700" y="3069"/>
                </a:lnTo>
                <a:lnTo>
                  <a:pt x="1667319" y="0"/>
                </a:lnTo>
                <a:close/>
              </a:path>
              <a:path w="2426970" h="2260600">
                <a:moveTo>
                  <a:pt x="1666700" y="3069"/>
                </a:moveTo>
                <a:lnTo>
                  <a:pt x="1655800" y="12700"/>
                </a:lnTo>
                <a:lnTo>
                  <a:pt x="1664759" y="12700"/>
                </a:lnTo>
                <a:lnTo>
                  <a:pt x="1666700" y="3069"/>
                </a:lnTo>
                <a:close/>
              </a:path>
              <a:path w="2426970" h="2260600">
                <a:moveTo>
                  <a:pt x="1688519" y="0"/>
                </a:moveTo>
                <a:lnTo>
                  <a:pt x="1670174" y="0"/>
                </a:lnTo>
                <a:lnTo>
                  <a:pt x="1666700" y="3069"/>
                </a:lnTo>
                <a:lnTo>
                  <a:pt x="1664759" y="12700"/>
                </a:lnTo>
                <a:lnTo>
                  <a:pt x="1683745" y="12700"/>
                </a:lnTo>
                <a:lnTo>
                  <a:pt x="1688519" y="0"/>
                </a:lnTo>
                <a:close/>
              </a:path>
              <a:path w="2426970" h="2260600">
                <a:moveTo>
                  <a:pt x="1711302" y="0"/>
                </a:moveTo>
                <a:lnTo>
                  <a:pt x="1699260" y="0"/>
                </a:lnTo>
                <a:lnTo>
                  <a:pt x="1695836" y="12700"/>
                </a:lnTo>
                <a:lnTo>
                  <a:pt x="1711406" y="12700"/>
                </a:lnTo>
                <a:lnTo>
                  <a:pt x="1712326" y="10760"/>
                </a:lnTo>
                <a:lnTo>
                  <a:pt x="1711302" y="0"/>
                </a:lnTo>
                <a:close/>
              </a:path>
              <a:path w="2426970" h="2260600">
                <a:moveTo>
                  <a:pt x="1712326" y="10760"/>
                </a:moveTo>
                <a:lnTo>
                  <a:pt x="1711406" y="12700"/>
                </a:lnTo>
                <a:lnTo>
                  <a:pt x="1712511" y="12700"/>
                </a:lnTo>
                <a:lnTo>
                  <a:pt x="1712326" y="10760"/>
                </a:lnTo>
                <a:close/>
              </a:path>
              <a:path w="2426970" h="2260600">
                <a:moveTo>
                  <a:pt x="1753152" y="0"/>
                </a:moveTo>
                <a:lnTo>
                  <a:pt x="1717433" y="0"/>
                </a:lnTo>
                <a:lnTo>
                  <a:pt x="1712326" y="10760"/>
                </a:lnTo>
                <a:lnTo>
                  <a:pt x="1712511" y="12700"/>
                </a:lnTo>
                <a:lnTo>
                  <a:pt x="1753008" y="12700"/>
                </a:lnTo>
                <a:lnTo>
                  <a:pt x="1753152" y="0"/>
                </a:lnTo>
                <a:close/>
              </a:path>
              <a:path w="2426970" h="2260600">
                <a:moveTo>
                  <a:pt x="1768325" y="0"/>
                </a:moveTo>
                <a:lnTo>
                  <a:pt x="1768054" y="0"/>
                </a:lnTo>
                <a:lnTo>
                  <a:pt x="1753008" y="12700"/>
                </a:lnTo>
                <a:lnTo>
                  <a:pt x="1768645" y="12700"/>
                </a:lnTo>
                <a:lnTo>
                  <a:pt x="1768325" y="0"/>
                </a:lnTo>
                <a:close/>
              </a:path>
              <a:path w="2426970" h="2260600">
                <a:moveTo>
                  <a:pt x="1802933" y="0"/>
                </a:moveTo>
                <a:lnTo>
                  <a:pt x="1778728" y="0"/>
                </a:lnTo>
                <a:lnTo>
                  <a:pt x="1773485" y="12700"/>
                </a:lnTo>
                <a:lnTo>
                  <a:pt x="1804302" y="12700"/>
                </a:lnTo>
                <a:lnTo>
                  <a:pt x="1802933" y="0"/>
                </a:lnTo>
                <a:close/>
              </a:path>
              <a:path w="2426970" h="2260600">
                <a:moveTo>
                  <a:pt x="1818922" y="2388"/>
                </a:moveTo>
                <a:lnTo>
                  <a:pt x="1804339" y="12700"/>
                </a:lnTo>
                <a:lnTo>
                  <a:pt x="1819394" y="12700"/>
                </a:lnTo>
                <a:lnTo>
                  <a:pt x="1818922" y="2388"/>
                </a:lnTo>
                <a:close/>
              </a:path>
              <a:path w="2426970" h="2260600">
                <a:moveTo>
                  <a:pt x="1822300" y="0"/>
                </a:moveTo>
                <a:lnTo>
                  <a:pt x="1818922" y="2388"/>
                </a:lnTo>
                <a:lnTo>
                  <a:pt x="1819394" y="12700"/>
                </a:lnTo>
                <a:lnTo>
                  <a:pt x="1821458" y="12700"/>
                </a:lnTo>
                <a:lnTo>
                  <a:pt x="1822300" y="0"/>
                </a:lnTo>
                <a:close/>
              </a:path>
              <a:path w="2426970" h="2260600">
                <a:moveTo>
                  <a:pt x="1869290" y="0"/>
                </a:moveTo>
                <a:lnTo>
                  <a:pt x="1861510" y="0"/>
                </a:lnTo>
                <a:lnTo>
                  <a:pt x="1847881" y="12700"/>
                </a:lnTo>
                <a:lnTo>
                  <a:pt x="1871412" y="12700"/>
                </a:lnTo>
                <a:lnTo>
                  <a:pt x="1869290" y="0"/>
                </a:lnTo>
                <a:close/>
              </a:path>
              <a:path w="2426970" h="2260600">
                <a:moveTo>
                  <a:pt x="1970222" y="0"/>
                </a:moveTo>
                <a:lnTo>
                  <a:pt x="1940458" y="0"/>
                </a:lnTo>
                <a:lnTo>
                  <a:pt x="1935135" y="12700"/>
                </a:lnTo>
                <a:lnTo>
                  <a:pt x="1971382" y="12700"/>
                </a:lnTo>
                <a:lnTo>
                  <a:pt x="1970222" y="0"/>
                </a:lnTo>
                <a:close/>
              </a:path>
              <a:path w="2426970" h="2260600">
                <a:moveTo>
                  <a:pt x="2009010" y="0"/>
                </a:moveTo>
                <a:lnTo>
                  <a:pt x="1991470" y="0"/>
                </a:lnTo>
                <a:lnTo>
                  <a:pt x="1984541" y="12700"/>
                </a:lnTo>
                <a:lnTo>
                  <a:pt x="2003729" y="12700"/>
                </a:lnTo>
                <a:lnTo>
                  <a:pt x="2009010" y="0"/>
                </a:lnTo>
                <a:close/>
              </a:path>
              <a:path w="2426970" h="2260600">
                <a:moveTo>
                  <a:pt x="2049725" y="0"/>
                </a:moveTo>
                <a:lnTo>
                  <a:pt x="2026875" y="0"/>
                </a:lnTo>
                <a:lnTo>
                  <a:pt x="2025756" y="12700"/>
                </a:lnTo>
                <a:lnTo>
                  <a:pt x="2038094" y="12700"/>
                </a:lnTo>
                <a:lnTo>
                  <a:pt x="2049725" y="0"/>
                </a:lnTo>
                <a:close/>
              </a:path>
              <a:path w="2426970" h="2260600">
                <a:moveTo>
                  <a:pt x="2161863" y="0"/>
                </a:moveTo>
                <a:lnTo>
                  <a:pt x="2129298" y="0"/>
                </a:lnTo>
                <a:lnTo>
                  <a:pt x="2122802" y="12700"/>
                </a:lnTo>
                <a:lnTo>
                  <a:pt x="2160156" y="12700"/>
                </a:lnTo>
                <a:lnTo>
                  <a:pt x="2161863" y="0"/>
                </a:lnTo>
                <a:close/>
              </a:path>
              <a:path w="2426970" h="2260600">
                <a:moveTo>
                  <a:pt x="2211886" y="0"/>
                </a:moveTo>
                <a:lnTo>
                  <a:pt x="2166552" y="0"/>
                </a:lnTo>
                <a:lnTo>
                  <a:pt x="2168974" y="12700"/>
                </a:lnTo>
                <a:lnTo>
                  <a:pt x="2209513" y="12700"/>
                </a:lnTo>
                <a:lnTo>
                  <a:pt x="2211886" y="0"/>
                </a:lnTo>
                <a:close/>
              </a:path>
              <a:path w="2426970" h="2260600">
                <a:moveTo>
                  <a:pt x="2241720" y="0"/>
                </a:moveTo>
                <a:lnTo>
                  <a:pt x="2222456" y="0"/>
                </a:lnTo>
                <a:lnTo>
                  <a:pt x="2218678" y="12700"/>
                </a:lnTo>
                <a:lnTo>
                  <a:pt x="2233166" y="12700"/>
                </a:lnTo>
                <a:lnTo>
                  <a:pt x="2241720" y="0"/>
                </a:lnTo>
                <a:close/>
              </a:path>
              <a:path w="2426970" h="2260600">
                <a:moveTo>
                  <a:pt x="2270459" y="0"/>
                </a:moveTo>
                <a:lnTo>
                  <a:pt x="2241858" y="0"/>
                </a:lnTo>
                <a:lnTo>
                  <a:pt x="2238173" y="12700"/>
                </a:lnTo>
                <a:lnTo>
                  <a:pt x="2265997" y="12700"/>
                </a:lnTo>
                <a:lnTo>
                  <a:pt x="2270459" y="0"/>
                </a:lnTo>
                <a:close/>
              </a:path>
              <a:path w="2426970" h="2260600">
                <a:moveTo>
                  <a:pt x="2314455" y="0"/>
                </a:moveTo>
                <a:lnTo>
                  <a:pt x="2287925" y="0"/>
                </a:lnTo>
                <a:lnTo>
                  <a:pt x="2278371" y="12700"/>
                </a:lnTo>
                <a:lnTo>
                  <a:pt x="2310057" y="12700"/>
                </a:lnTo>
                <a:lnTo>
                  <a:pt x="2314455" y="0"/>
                </a:lnTo>
                <a:close/>
              </a:path>
              <a:path w="2426970" h="2260600">
                <a:moveTo>
                  <a:pt x="2333200" y="0"/>
                </a:moveTo>
                <a:lnTo>
                  <a:pt x="2332398" y="0"/>
                </a:lnTo>
                <a:lnTo>
                  <a:pt x="2321065" y="12700"/>
                </a:lnTo>
                <a:lnTo>
                  <a:pt x="2331881" y="12700"/>
                </a:lnTo>
                <a:lnTo>
                  <a:pt x="2333200" y="0"/>
                </a:lnTo>
                <a:close/>
              </a:path>
              <a:path w="2426970" h="2260600">
                <a:moveTo>
                  <a:pt x="2383557" y="0"/>
                </a:moveTo>
                <a:lnTo>
                  <a:pt x="2368523" y="0"/>
                </a:lnTo>
                <a:lnTo>
                  <a:pt x="2361794" y="12700"/>
                </a:lnTo>
                <a:lnTo>
                  <a:pt x="2384911" y="12700"/>
                </a:lnTo>
                <a:lnTo>
                  <a:pt x="2383557" y="0"/>
                </a:lnTo>
                <a:close/>
              </a:path>
              <a:path w="2426970" h="2260600">
                <a:moveTo>
                  <a:pt x="2418642" y="0"/>
                </a:moveTo>
                <a:lnTo>
                  <a:pt x="2407113" y="0"/>
                </a:lnTo>
                <a:lnTo>
                  <a:pt x="2392323" y="12700"/>
                </a:lnTo>
                <a:lnTo>
                  <a:pt x="2418783" y="12700"/>
                </a:lnTo>
                <a:lnTo>
                  <a:pt x="2418642" y="0"/>
                </a:lnTo>
                <a:close/>
              </a:path>
              <a:path w="2426970" h="2260600">
                <a:moveTo>
                  <a:pt x="1822300" y="0"/>
                </a:moveTo>
                <a:lnTo>
                  <a:pt x="1818812" y="0"/>
                </a:lnTo>
                <a:lnTo>
                  <a:pt x="1818922" y="2388"/>
                </a:lnTo>
                <a:lnTo>
                  <a:pt x="1822300" y="0"/>
                </a:lnTo>
                <a:close/>
              </a:path>
              <a:path w="2426970" h="2260600">
                <a:moveTo>
                  <a:pt x="534051" y="0"/>
                </a:moveTo>
                <a:lnTo>
                  <a:pt x="532839" y="0"/>
                </a:lnTo>
                <a:lnTo>
                  <a:pt x="533320" y="1143"/>
                </a:lnTo>
                <a:lnTo>
                  <a:pt x="534051" y="0"/>
                </a:lnTo>
                <a:close/>
              </a:path>
              <a:path w="2426970" h="2260600">
                <a:moveTo>
                  <a:pt x="1047865" y="0"/>
                </a:moveTo>
                <a:lnTo>
                  <a:pt x="1047229" y="0"/>
                </a:lnTo>
                <a:lnTo>
                  <a:pt x="1047404" y="648"/>
                </a:lnTo>
                <a:lnTo>
                  <a:pt x="1047865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4301" y="3232150"/>
            <a:ext cx="3643099" cy="2885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0" y="2806700"/>
            <a:ext cx="11101070" cy="1015663"/>
          </a:xfrm>
        </p:spPr>
        <p:txBody>
          <a:bodyPr/>
          <a:lstStyle/>
          <a:p>
            <a:r>
              <a:rPr lang="en-US" sz="6600" dirty="0" smtClean="0"/>
              <a:t>Ask not what AI can do for you?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317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284479"/>
            <a:ext cx="664400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70" dirty="0">
                <a:solidFill>
                  <a:srgbClr val="505050"/>
                </a:solidFill>
              </a:rPr>
              <a:t>Applications</a:t>
            </a:r>
            <a:r>
              <a:rPr sz="4550" spc="-509" dirty="0">
                <a:solidFill>
                  <a:srgbClr val="505050"/>
                </a:solidFill>
              </a:rPr>
              <a:t> </a:t>
            </a:r>
            <a:r>
              <a:rPr sz="4550" spc="-175" dirty="0">
                <a:solidFill>
                  <a:srgbClr val="505050"/>
                </a:solidFill>
              </a:rPr>
              <a:t>of</a:t>
            </a:r>
            <a:r>
              <a:rPr sz="4550" spc="-509" dirty="0">
                <a:solidFill>
                  <a:srgbClr val="505050"/>
                </a:solidFill>
              </a:rPr>
              <a:t> </a:t>
            </a:r>
            <a:r>
              <a:rPr sz="4550" spc="-190" dirty="0">
                <a:solidFill>
                  <a:srgbClr val="505050"/>
                </a:solidFill>
              </a:rPr>
              <a:t>neural</a:t>
            </a:r>
            <a:r>
              <a:rPr sz="4550" spc="-509" dirty="0">
                <a:solidFill>
                  <a:srgbClr val="505050"/>
                </a:solidFill>
              </a:rPr>
              <a:t> </a:t>
            </a:r>
            <a:r>
              <a:rPr sz="4550" spc="-235" dirty="0">
                <a:solidFill>
                  <a:srgbClr val="505050"/>
                </a:solidFill>
              </a:rPr>
              <a:t>networks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470030" y="1817687"/>
            <a:ext cx="3288742" cy="213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600" y="4546600"/>
            <a:ext cx="252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Object</a:t>
            </a:r>
            <a:r>
              <a:rPr sz="2400" u="heavy" spc="-10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0035" y="1784287"/>
            <a:ext cx="2928100" cy="2328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8400" y="1346200"/>
            <a:ext cx="341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Object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Recognition:</a:t>
            </a:r>
            <a:r>
              <a:rPr sz="2400" u="heavy" spc="-16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Speech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836" y="5039526"/>
            <a:ext cx="5501557" cy="1755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9640" y="1726798"/>
            <a:ext cx="3439797" cy="2303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600" y="1333500"/>
            <a:ext cx="665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2365" algn="l"/>
              </a:tabLst>
            </a:pPr>
            <a:r>
              <a:rPr sz="2400" u="heavy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Object</a:t>
            </a:r>
            <a:r>
              <a:rPr sz="2400" u="heavy" spc="-5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Recognition:</a:t>
            </a:r>
            <a:r>
              <a:rPr sz="2400" u="heavy" spc="-5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Facial</a:t>
            </a:r>
            <a:r>
              <a:rPr sz="2400" spc="15" dirty="0">
                <a:solidFill>
                  <a:srgbClr val="0078D7"/>
                </a:solidFill>
                <a:latin typeface="Calibri"/>
                <a:cs typeface="Calibri"/>
              </a:rPr>
              <a:t>	</a:t>
            </a:r>
            <a:r>
              <a:rPr sz="3600" u="heavy" spc="-15" baseline="-2314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Game</a:t>
            </a:r>
            <a:r>
              <a:rPr sz="3600" u="heavy" spc="-172" baseline="-2314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22" baseline="-2314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Playing</a:t>
            </a:r>
            <a:endParaRPr sz="3600" baseline="-2314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6142" y="5143281"/>
            <a:ext cx="6078537" cy="1706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31200" y="4610100"/>
            <a:ext cx="267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Language</a:t>
            </a:r>
            <a:r>
              <a:rPr sz="2400" u="heavy" spc="-1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1323</Words>
  <Application>Microsoft Office PowerPoint</Application>
  <PresentationFormat>Custom</PresentationFormat>
  <Paragraphs>309</Paragraphs>
  <Slides>33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Arial Narrow</vt:lpstr>
      <vt:lpstr>Calibri</vt:lpstr>
      <vt:lpstr>Courier New</vt:lpstr>
      <vt:lpstr>Lucida Sans Unicode</vt:lpstr>
      <vt:lpstr>Times New Roman</vt:lpstr>
      <vt:lpstr>Office Theme</vt:lpstr>
      <vt:lpstr>Introduction to Artificial Neural Networks</vt:lpstr>
      <vt:lpstr>Introduction to Neural Networks</vt:lpstr>
      <vt:lpstr>Convolutional Neural Networks</vt:lpstr>
      <vt:lpstr>Deep Learning, ML, AI, … oh my!</vt:lpstr>
      <vt:lpstr>Deep Learning, ML, AI, … oh my!</vt:lpstr>
      <vt:lpstr>Deep Learning, ML, AI, … oh my!</vt:lpstr>
      <vt:lpstr>Deep Learning, ML, AI, … oh my!</vt:lpstr>
      <vt:lpstr>PowerPoint Presentation</vt:lpstr>
      <vt:lpstr>Applications of neural networks</vt:lpstr>
      <vt:lpstr>Healthcare</vt:lpstr>
      <vt:lpstr>Faking videos</vt:lpstr>
      <vt:lpstr>Self-driving cars</vt:lpstr>
      <vt:lpstr>PowerPoint Presentation</vt:lpstr>
      <vt:lpstr>Conceptually, what are artificial neural networks?</vt:lpstr>
      <vt:lpstr>Conceptual mathematical model</vt:lpstr>
      <vt:lpstr>“Parallels”</vt:lpstr>
      <vt:lpstr>“Parallels”</vt:lpstr>
      <vt:lpstr>Artificial Neural Network</vt:lpstr>
      <vt:lpstr>Perceptron</vt:lpstr>
      <vt:lpstr>Perceptron</vt:lpstr>
      <vt:lpstr>Perceptron</vt:lpstr>
      <vt:lpstr>Perceptron</vt:lpstr>
      <vt:lpstr>Perceptron</vt:lpstr>
      <vt:lpstr>Introducing Bias</vt:lpstr>
      <vt:lpstr>Sigmoid Neuron</vt:lpstr>
      <vt:lpstr>Sigmoid Neuron</vt:lpstr>
      <vt:lpstr>Simplified Two-Layer ANN</vt:lpstr>
      <vt:lpstr>Simplified Two-Layer ANN</vt:lpstr>
      <vt:lpstr>Simplified Two-Layer ANN</vt:lpstr>
      <vt:lpstr>Cost function</vt:lpstr>
      <vt:lpstr>What is TensorFlow</vt:lpstr>
      <vt:lpstr>What is Keras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Neural Networks</dc:title>
  <cp:lastModifiedBy>Abbasi, A.</cp:lastModifiedBy>
  <cp:revision>7</cp:revision>
  <dcterms:created xsi:type="dcterms:W3CDTF">2020-11-04T21:27:12Z</dcterms:created>
  <dcterms:modified xsi:type="dcterms:W3CDTF">2020-11-05T13:27:48Z</dcterms:modified>
</cp:coreProperties>
</file>