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fcd089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fcd089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fcd089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fcd089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fcd089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fcd089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fcd089f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fcd089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fcd089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fcd089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efcd089f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efcd089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fcd089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efcd089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fcd089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fcd089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f84cb3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f84cb3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5849a7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e5849a7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5849a7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5849a7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5849a7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5849a7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5849a7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5849a7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fcd089f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fcd089f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e5849a7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e5849a7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f84cb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ef84cb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fcd089f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fcd089f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fcd089f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fcd089f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fcd089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fcd089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f84cb3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ef84cb3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fcd089f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efcd089f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fcd089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fcd089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84cb3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f84cb3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f84cb3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f84cb3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5849a7b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5849a7b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f84cb3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f84cb3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fcd089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fcd089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cd089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fcd089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FAIR AND BALANCED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 Visvalingam, Aneesh Sandhir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721" y="2571750"/>
            <a:ext cx="2266029" cy="2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(query 1)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Notice, html code in strings needs to be cleaned (i.e. ‘\n’)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550" y="1705825"/>
            <a:ext cx="594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Cleaning 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d</a:t>
            </a:r>
            <a:r>
              <a:rPr lang="en"/>
              <a:t>ata is in highly manipulative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purpose of first part of text analysis, needed to remove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punctuation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HTML code bits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3) stop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4) make all words lowercase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50" y="1784251"/>
            <a:ext cx="7373500" cy="26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punctuation/html code bits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5" y="1691474"/>
            <a:ext cx="8636749" cy="1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38952"/>
            <a:ext cx="7505698" cy="26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Term Matrix (query 2)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Iterated through all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Basically a </a:t>
            </a:r>
            <a:r>
              <a:rPr b="1" lang="en"/>
              <a:t>table of counts of each </a:t>
            </a:r>
            <a:br>
              <a:rPr b="1" lang="en"/>
            </a:br>
            <a:r>
              <a:rPr b="1" lang="en"/>
              <a:t>unique word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Got rid of Stop Words in this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SKlearn’s CountVectorizer function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924" y="1587175"/>
            <a:ext cx="3853924" cy="2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72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Top Words by News Channel (query 3)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00" y="1990725"/>
            <a:ext cx="6800476" cy="28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by News Channel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0"/>
            <a:ext cx="5943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by Media Outlet  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0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524000"/>
            <a:ext cx="5943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by Media Outlet  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0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524000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Text Analysis of Youtube News Channel Comments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891350" y="3683351"/>
            <a:ext cx="53613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Devan Visvalingam, Aneesh Sandhir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by Media Outlet  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0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524000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Word County by News Channel (query 4)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425" y="2024100"/>
            <a:ext cx="34004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483263"/>
            <a:ext cx="4305999" cy="146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package </a:t>
            </a:r>
            <a:r>
              <a:rPr b="1" lang="en"/>
              <a:t>TextBlob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</a:t>
            </a:r>
            <a:r>
              <a:rPr b="1" lang="en"/>
              <a:t>Polarity</a:t>
            </a:r>
            <a:r>
              <a:rPr lang="en"/>
              <a:t>: how negative to positive a string 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</a:t>
            </a:r>
            <a:r>
              <a:rPr b="1" lang="en"/>
              <a:t>Subjectivity</a:t>
            </a:r>
            <a:r>
              <a:rPr lang="en"/>
              <a:t>: How factual to opinion-based a string 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</a:t>
            </a:r>
            <a:r>
              <a:rPr lang="en"/>
              <a:t> Analysis (query 5)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688" y="1430400"/>
            <a:ext cx="4158625" cy="33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into account context of time...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&amp; Democratic Primaries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covers DNC heavily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traffic channel + more heated debate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→ Negative sentiment ‘polarity’ rating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→ Higher rating on ‘subjectivity’ rating ~ more debate == more </a:t>
            </a:r>
            <a:r>
              <a:rPr lang="en"/>
              <a:t>opinionated</a:t>
            </a:r>
            <a:r>
              <a:rPr lang="en"/>
              <a:t> rather than factual comment content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BBC covers more international news, not affected by these American current events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Fox &amp; Breitbart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 of trump, possibly explains higher sentiment in their comment sections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Happier comments → Less Debate → Less ‘subjective’ or argumentive comments (only conjecture)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BBC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sentiment plot: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1) BBC comment sections are </a:t>
            </a:r>
            <a:r>
              <a:rPr b="1" lang="en"/>
              <a:t>highly factual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2) Less ‘sensational’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3) Have the net </a:t>
            </a:r>
            <a:r>
              <a:rPr b="1" lang="en"/>
              <a:t>highest polarity</a:t>
            </a:r>
            <a:r>
              <a:rPr lang="en"/>
              <a:t> ~ the comment sections are </a:t>
            </a:r>
            <a:r>
              <a:rPr b="1" lang="en"/>
              <a:t>more positive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 of the Youtube API Scraper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functionality to the comment scraper such that it can retrieve replies to comments as well as the metadata of both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 metadata associated with each of the comments and replies and format the output accordingly (export a .json instead of .txt)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the user to specify a window to retrieve all the comments on all the videos uploaded between  the specified times. (may require credentials with higher quota limits)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Youtube Channels of Interest? </a:t>
            </a:r>
            <a:br>
              <a:rPr lang="en"/>
            </a:br>
            <a:r>
              <a:rPr lang="en"/>
              <a:t>(User Interaction)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Curious about general patterns in Youtube comment sections from differing News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Didn’t have a set objective or hypothesized recommendation from analysis - purely </a:t>
            </a:r>
            <a:r>
              <a:rPr b="1" lang="en"/>
              <a:t>exploratory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pick 4 news sources that differed in their userbases: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the </a:t>
            </a:r>
            <a:r>
              <a:rPr b="1" lang="en"/>
              <a:t>Media Bias/Fact Check</a:t>
            </a:r>
            <a:r>
              <a:rPr lang="en"/>
              <a:t> index to select four news sources differing in their political skews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our News Sources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Fox News ~ </a:t>
            </a:r>
            <a:r>
              <a:rPr b="1" lang="en" sz="1800"/>
              <a:t>Right bias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American politics, conservative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CNN ~ </a:t>
            </a:r>
            <a:r>
              <a:rPr b="1" lang="en" sz="1800"/>
              <a:t>Left bias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American politics, liberal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BBC ~ </a:t>
            </a:r>
            <a:r>
              <a:rPr b="1" lang="en" sz="1800"/>
              <a:t>Left-center bias</a:t>
            </a:r>
            <a:r>
              <a:rPr lang="en" sz="1800"/>
              <a:t> (center)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International news, moderate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Breitbart News ~ </a:t>
            </a:r>
            <a:r>
              <a:rPr b="1" lang="en" sz="1800"/>
              <a:t>Conspiracy-pseudoscience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American politics, far right/conspiracy theory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Youtube’s search algorithm to find a channel or playlist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 all the comments on each video in batches of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Parse the API response for each comment and append all comments from all designated number of videos (n=20) and append to </a:t>
            </a:r>
            <a:r>
              <a:rPr b="1" lang="en"/>
              <a:t>One</a:t>
            </a:r>
            <a:r>
              <a:rPr lang="en"/>
              <a:t> text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single text file for each channel is what is later used in our </a:t>
            </a:r>
            <a:r>
              <a:rPr b="1" lang="en"/>
              <a:t>pre-processing </a:t>
            </a:r>
            <a:endParaRPr/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our Data - Web Crawler that Accesses Youtube’s Data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Comment </a:t>
            </a:r>
            <a:r>
              <a:rPr lang="en"/>
              <a:t>Scraper</a:t>
            </a:r>
            <a:r>
              <a:rPr lang="en"/>
              <a:t> Object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618500" y="1990725"/>
            <a:ext cx="1902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Nine test methods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Positively and negatively tested manipulated </a:t>
            </a:r>
            <a:r>
              <a:rPr lang="en"/>
              <a:t>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use cases at the boundaries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retrieval via channel and playlist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469025"/>
            <a:ext cx="5943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Obtaining Desired Data Structure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crawler gave us </a:t>
            </a:r>
            <a:r>
              <a:rPr b="1" lang="en"/>
              <a:t>one</a:t>
            </a:r>
            <a:r>
              <a:rPr lang="en"/>
              <a:t> .txt file per channel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our case, we chose 4 youtube channels = </a:t>
            </a:r>
            <a:r>
              <a:rPr b="1" lang="en"/>
              <a:t>4 </a:t>
            </a:r>
            <a:r>
              <a:rPr lang="en"/>
              <a:t>.txt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Obtaining Desired Data Structure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 these text files to each be their own observation in a pandas dataframe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level of observation is the </a:t>
            </a:r>
            <a:r>
              <a:rPr b="1" lang="en"/>
              <a:t>text corpus</a:t>
            </a:r>
            <a:r>
              <a:rPr lang="en"/>
              <a:t> - in this case, it is the total comments per channel (of n= 20 videos)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Obtaining Desired Data Structure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.txt files → a dictionary → pandas dataframe (2 columns)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