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F0D641-2D39-4B92-8733-1092BDA8ECCB}" type="datetimeFigureOut">
              <a:rPr lang="en-IN" smtClean="0"/>
              <a:t>09-09-2024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5C0484-FD73-4BB2-B25D-232540B9C100}" type="slidenum">
              <a:rPr lang="en-IN" smtClean="0"/>
              <a:t>‹#›</a:t>
            </a:fld>
            <a:endParaRPr lang="en-IN"/>
          </a:p>
        </p:txBody>
      </p:sp>
    </p:spTree>
    <p:extLst>
      <p:ext uri="{BB962C8B-B14F-4D97-AF65-F5344CB8AC3E}">
        <p14:creationId xmlns:p14="http://schemas.microsoft.com/office/powerpoint/2010/main" val="3152794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85C0484-FD73-4BB2-B25D-232540B9C100}" type="slidenum">
              <a:rPr lang="en-IN" smtClean="0"/>
              <a:t>2</a:t>
            </a:fld>
            <a:endParaRPr lang="en-IN"/>
          </a:p>
        </p:txBody>
      </p:sp>
    </p:spTree>
    <p:extLst>
      <p:ext uri="{BB962C8B-B14F-4D97-AF65-F5344CB8AC3E}">
        <p14:creationId xmlns:p14="http://schemas.microsoft.com/office/powerpoint/2010/main" val="2825655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B9096-9792-7DD2-3601-414037334E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5CA506-2AE3-5030-7933-47E557B063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C59FA1-4A05-AA1D-AE7D-4D39925CCF0C}"/>
              </a:ext>
            </a:extLst>
          </p:cNvPr>
          <p:cNvSpPr>
            <a:spLocks noGrp="1"/>
          </p:cNvSpPr>
          <p:nvPr>
            <p:ph type="dt" sz="half" idx="10"/>
          </p:nvPr>
        </p:nvSpPr>
        <p:spPr/>
        <p:txBody>
          <a:bodyPr/>
          <a:lstStyle/>
          <a:p>
            <a:fld id="{BCF4E959-D3A0-4D5F-9877-49FF45BB0A9D}" type="datetimeFigureOut">
              <a:rPr lang="en-IN" smtClean="0"/>
              <a:t>09-09-2024</a:t>
            </a:fld>
            <a:endParaRPr lang="en-IN"/>
          </a:p>
        </p:txBody>
      </p:sp>
      <p:sp>
        <p:nvSpPr>
          <p:cNvPr id="5" name="Footer Placeholder 4">
            <a:extLst>
              <a:ext uri="{FF2B5EF4-FFF2-40B4-BE49-F238E27FC236}">
                <a16:creationId xmlns:a16="http://schemas.microsoft.com/office/drawing/2014/main" id="{8EFBF07D-0550-5529-EA12-4C935B9334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54DBFE-DCF1-B3A9-7C93-CB4D56F15E2D}"/>
              </a:ext>
            </a:extLst>
          </p:cNvPr>
          <p:cNvSpPr>
            <a:spLocks noGrp="1"/>
          </p:cNvSpPr>
          <p:nvPr>
            <p:ph type="sldNum" sz="quarter" idx="12"/>
          </p:nvPr>
        </p:nvSpPr>
        <p:spPr/>
        <p:txBody>
          <a:bodyPr/>
          <a:lstStyle/>
          <a:p>
            <a:fld id="{50382500-5282-4600-B1C0-67D6E626256F}" type="slidenum">
              <a:rPr lang="en-IN" smtClean="0"/>
              <a:t>‹#›</a:t>
            </a:fld>
            <a:endParaRPr lang="en-IN"/>
          </a:p>
        </p:txBody>
      </p:sp>
    </p:spTree>
    <p:extLst>
      <p:ext uri="{BB962C8B-B14F-4D97-AF65-F5344CB8AC3E}">
        <p14:creationId xmlns:p14="http://schemas.microsoft.com/office/powerpoint/2010/main" val="3509920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501DF-4065-C3CD-3E83-F1EFAE1F2D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D97176-0212-2736-B4B4-A5720542B9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B08D9E-DA21-13FF-6109-1AFFCF6D67B4}"/>
              </a:ext>
            </a:extLst>
          </p:cNvPr>
          <p:cNvSpPr>
            <a:spLocks noGrp="1"/>
          </p:cNvSpPr>
          <p:nvPr>
            <p:ph type="dt" sz="half" idx="10"/>
          </p:nvPr>
        </p:nvSpPr>
        <p:spPr/>
        <p:txBody>
          <a:bodyPr/>
          <a:lstStyle/>
          <a:p>
            <a:fld id="{BCF4E959-D3A0-4D5F-9877-49FF45BB0A9D}" type="datetimeFigureOut">
              <a:rPr lang="en-IN" smtClean="0"/>
              <a:t>09-09-2024</a:t>
            </a:fld>
            <a:endParaRPr lang="en-IN"/>
          </a:p>
        </p:txBody>
      </p:sp>
      <p:sp>
        <p:nvSpPr>
          <p:cNvPr id="5" name="Footer Placeholder 4">
            <a:extLst>
              <a:ext uri="{FF2B5EF4-FFF2-40B4-BE49-F238E27FC236}">
                <a16:creationId xmlns:a16="http://schemas.microsoft.com/office/drawing/2014/main" id="{67DDE156-D7C2-9D47-F93D-EFD75C7BB1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2A69B6-BCC3-4746-404F-341986424E56}"/>
              </a:ext>
            </a:extLst>
          </p:cNvPr>
          <p:cNvSpPr>
            <a:spLocks noGrp="1"/>
          </p:cNvSpPr>
          <p:nvPr>
            <p:ph type="sldNum" sz="quarter" idx="12"/>
          </p:nvPr>
        </p:nvSpPr>
        <p:spPr/>
        <p:txBody>
          <a:bodyPr/>
          <a:lstStyle/>
          <a:p>
            <a:fld id="{50382500-5282-4600-B1C0-67D6E626256F}" type="slidenum">
              <a:rPr lang="en-IN" smtClean="0"/>
              <a:t>‹#›</a:t>
            </a:fld>
            <a:endParaRPr lang="en-IN"/>
          </a:p>
        </p:txBody>
      </p:sp>
    </p:spTree>
    <p:extLst>
      <p:ext uri="{BB962C8B-B14F-4D97-AF65-F5344CB8AC3E}">
        <p14:creationId xmlns:p14="http://schemas.microsoft.com/office/powerpoint/2010/main" val="1076531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E1047C-28AD-C7CB-6FC5-F32FDA6570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53887D-00D8-47E7-62D2-0C25C8CB7F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6BD811-6905-2518-6B20-E4E2D8C3266D}"/>
              </a:ext>
            </a:extLst>
          </p:cNvPr>
          <p:cNvSpPr>
            <a:spLocks noGrp="1"/>
          </p:cNvSpPr>
          <p:nvPr>
            <p:ph type="dt" sz="half" idx="10"/>
          </p:nvPr>
        </p:nvSpPr>
        <p:spPr/>
        <p:txBody>
          <a:bodyPr/>
          <a:lstStyle/>
          <a:p>
            <a:fld id="{BCF4E959-D3A0-4D5F-9877-49FF45BB0A9D}" type="datetimeFigureOut">
              <a:rPr lang="en-IN" smtClean="0"/>
              <a:t>09-09-2024</a:t>
            </a:fld>
            <a:endParaRPr lang="en-IN"/>
          </a:p>
        </p:txBody>
      </p:sp>
      <p:sp>
        <p:nvSpPr>
          <p:cNvPr id="5" name="Footer Placeholder 4">
            <a:extLst>
              <a:ext uri="{FF2B5EF4-FFF2-40B4-BE49-F238E27FC236}">
                <a16:creationId xmlns:a16="http://schemas.microsoft.com/office/drawing/2014/main" id="{2BC19593-A320-B455-51F5-75C10F4BA3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9073B0-6614-173D-548B-C811A4DD9F45}"/>
              </a:ext>
            </a:extLst>
          </p:cNvPr>
          <p:cNvSpPr>
            <a:spLocks noGrp="1"/>
          </p:cNvSpPr>
          <p:nvPr>
            <p:ph type="sldNum" sz="quarter" idx="12"/>
          </p:nvPr>
        </p:nvSpPr>
        <p:spPr/>
        <p:txBody>
          <a:bodyPr/>
          <a:lstStyle/>
          <a:p>
            <a:fld id="{50382500-5282-4600-B1C0-67D6E626256F}" type="slidenum">
              <a:rPr lang="en-IN" smtClean="0"/>
              <a:t>‹#›</a:t>
            </a:fld>
            <a:endParaRPr lang="en-IN"/>
          </a:p>
        </p:txBody>
      </p:sp>
    </p:spTree>
    <p:extLst>
      <p:ext uri="{BB962C8B-B14F-4D97-AF65-F5344CB8AC3E}">
        <p14:creationId xmlns:p14="http://schemas.microsoft.com/office/powerpoint/2010/main" val="2323196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58617-879B-08E1-56FA-6DF3A14DE3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E21304-E811-1662-66C7-E551AFECE0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07E0C6-23EE-631F-5A0F-440BED979A76}"/>
              </a:ext>
            </a:extLst>
          </p:cNvPr>
          <p:cNvSpPr>
            <a:spLocks noGrp="1"/>
          </p:cNvSpPr>
          <p:nvPr>
            <p:ph type="dt" sz="half" idx="10"/>
          </p:nvPr>
        </p:nvSpPr>
        <p:spPr/>
        <p:txBody>
          <a:bodyPr/>
          <a:lstStyle/>
          <a:p>
            <a:fld id="{BCF4E959-D3A0-4D5F-9877-49FF45BB0A9D}" type="datetimeFigureOut">
              <a:rPr lang="en-IN" smtClean="0"/>
              <a:t>09-09-2024</a:t>
            </a:fld>
            <a:endParaRPr lang="en-IN"/>
          </a:p>
        </p:txBody>
      </p:sp>
      <p:sp>
        <p:nvSpPr>
          <p:cNvPr id="5" name="Footer Placeholder 4">
            <a:extLst>
              <a:ext uri="{FF2B5EF4-FFF2-40B4-BE49-F238E27FC236}">
                <a16:creationId xmlns:a16="http://schemas.microsoft.com/office/drawing/2014/main" id="{9700E44D-BF89-A727-02E9-8358FA2B7E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9DDBD9-75B3-D677-4F4F-508B1A8CDB26}"/>
              </a:ext>
            </a:extLst>
          </p:cNvPr>
          <p:cNvSpPr>
            <a:spLocks noGrp="1"/>
          </p:cNvSpPr>
          <p:nvPr>
            <p:ph type="sldNum" sz="quarter" idx="12"/>
          </p:nvPr>
        </p:nvSpPr>
        <p:spPr/>
        <p:txBody>
          <a:bodyPr/>
          <a:lstStyle/>
          <a:p>
            <a:fld id="{50382500-5282-4600-B1C0-67D6E626256F}" type="slidenum">
              <a:rPr lang="en-IN" smtClean="0"/>
              <a:t>‹#›</a:t>
            </a:fld>
            <a:endParaRPr lang="en-IN"/>
          </a:p>
        </p:txBody>
      </p:sp>
    </p:spTree>
    <p:extLst>
      <p:ext uri="{BB962C8B-B14F-4D97-AF65-F5344CB8AC3E}">
        <p14:creationId xmlns:p14="http://schemas.microsoft.com/office/powerpoint/2010/main" val="2627141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C578-57F4-E123-07D1-41B70C0D02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7A33E8-8ED4-B812-FD82-132678D0C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74D701-58A6-F853-D5A7-572A4B0A99AE}"/>
              </a:ext>
            </a:extLst>
          </p:cNvPr>
          <p:cNvSpPr>
            <a:spLocks noGrp="1"/>
          </p:cNvSpPr>
          <p:nvPr>
            <p:ph type="dt" sz="half" idx="10"/>
          </p:nvPr>
        </p:nvSpPr>
        <p:spPr/>
        <p:txBody>
          <a:bodyPr/>
          <a:lstStyle/>
          <a:p>
            <a:fld id="{BCF4E959-D3A0-4D5F-9877-49FF45BB0A9D}" type="datetimeFigureOut">
              <a:rPr lang="en-IN" smtClean="0"/>
              <a:t>09-09-2024</a:t>
            </a:fld>
            <a:endParaRPr lang="en-IN"/>
          </a:p>
        </p:txBody>
      </p:sp>
      <p:sp>
        <p:nvSpPr>
          <p:cNvPr id="5" name="Footer Placeholder 4">
            <a:extLst>
              <a:ext uri="{FF2B5EF4-FFF2-40B4-BE49-F238E27FC236}">
                <a16:creationId xmlns:a16="http://schemas.microsoft.com/office/drawing/2014/main" id="{7602F204-A68E-2A2A-1328-02F53D4F23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6B5A16-7711-FCEA-3B85-20A821AAC8EB}"/>
              </a:ext>
            </a:extLst>
          </p:cNvPr>
          <p:cNvSpPr>
            <a:spLocks noGrp="1"/>
          </p:cNvSpPr>
          <p:nvPr>
            <p:ph type="sldNum" sz="quarter" idx="12"/>
          </p:nvPr>
        </p:nvSpPr>
        <p:spPr/>
        <p:txBody>
          <a:bodyPr/>
          <a:lstStyle/>
          <a:p>
            <a:fld id="{50382500-5282-4600-B1C0-67D6E626256F}" type="slidenum">
              <a:rPr lang="en-IN" smtClean="0"/>
              <a:t>‹#›</a:t>
            </a:fld>
            <a:endParaRPr lang="en-IN"/>
          </a:p>
        </p:txBody>
      </p:sp>
    </p:spTree>
    <p:extLst>
      <p:ext uri="{BB962C8B-B14F-4D97-AF65-F5344CB8AC3E}">
        <p14:creationId xmlns:p14="http://schemas.microsoft.com/office/powerpoint/2010/main" val="4025755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D86B5-32BA-7CE9-5580-A6BD190373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0643D7-54B8-7ECA-762B-D87A22C524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F8FB10-1915-DC80-0C7F-5DDBBA89A4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8181C3-84F4-223F-19E2-C1B51717B5E0}"/>
              </a:ext>
            </a:extLst>
          </p:cNvPr>
          <p:cNvSpPr>
            <a:spLocks noGrp="1"/>
          </p:cNvSpPr>
          <p:nvPr>
            <p:ph type="dt" sz="half" idx="10"/>
          </p:nvPr>
        </p:nvSpPr>
        <p:spPr/>
        <p:txBody>
          <a:bodyPr/>
          <a:lstStyle/>
          <a:p>
            <a:fld id="{BCF4E959-D3A0-4D5F-9877-49FF45BB0A9D}" type="datetimeFigureOut">
              <a:rPr lang="en-IN" smtClean="0"/>
              <a:t>09-09-2024</a:t>
            </a:fld>
            <a:endParaRPr lang="en-IN"/>
          </a:p>
        </p:txBody>
      </p:sp>
      <p:sp>
        <p:nvSpPr>
          <p:cNvPr id="6" name="Footer Placeholder 5">
            <a:extLst>
              <a:ext uri="{FF2B5EF4-FFF2-40B4-BE49-F238E27FC236}">
                <a16:creationId xmlns:a16="http://schemas.microsoft.com/office/drawing/2014/main" id="{A9456C70-8C53-EF2E-E4FA-3C76A34DB5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1493AE-A950-558F-38AC-4C7BFC40C3B0}"/>
              </a:ext>
            </a:extLst>
          </p:cNvPr>
          <p:cNvSpPr>
            <a:spLocks noGrp="1"/>
          </p:cNvSpPr>
          <p:nvPr>
            <p:ph type="sldNum" sz="quarter" idx="12"/>
          </p:nvPr>
        </p:nvSpPr>
        <p:spPr/>
        <p:txBody>
          <a:bodyPr/>
          <a:lstStyle/>
          <a:p>
            <a:fld id="{50382500-5282-4600-B1C0-67D6E626256F}" type="slidenum">
              <a:rPr lang="en-IN" smtClean="0"/>
              <a:t>‹#›</a:t>
            </a:fld>
            <a:endParaRPr lang="en-IN"/>
          </a:p>
        </p:txBody>
      </p:sp>
    </p:spTree>
    <p:extLst>
      <p:ext uri="{BB962C8B-B14F-4D97-AF65-F5344CB8AC3E}">
        <p14:creationId xmlns:p14="http://schemas.microsoft.com/office/powerpoint/2010/main" val="2320934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EC3DF-C22B-9109-EC95-F82362F224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593655-8AFE-4BC1-AD40-582B030935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A12E22-A8A1-DE71-67A1-3468A2FCAD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E91D34-A319-805E-B06C-F98FB4CCE6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04F131-F304-4AD5-3663-F800F87B6C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0076AFE-ABC4-6DB8-D5B4-004E5651F59E}"/>
              </a:ext>
            </a:extLst>
          </p:cNvPr>
          <p:cNvSpPr>
            <a:spLocks noGrp="1"/>
          </p:cNvSpPr>
          <p:nvPr>
            <p:ph type="dt" sz="half" idx="10"/>
          </p:nvPr>
        </p:nvSpPr>
        <p:spPr/>
        <p:txBody>
          <a:bodyPr/>
          <a:lstStyle/>
          <a:p>
            <a:fld id="{BCF4E959-D3A0-4D5F-9877-49FF45BB0A9D}" type="datetimeFigureOut">
              <a:rPr lang="en-IN" smtClean="0"/>
              <a:t>09-09-2024</a:t>
            </a:fld>
            <a:endParaRPr lang="en-IN"/>
          </a:p>
        </p:txBody>
      </p:sp>
      <p:sp>
        <p:nvSpPr>
          <p:cNvPr id="8" name="Footer Placeholder 7">
            <a:extLst>
              <a:ext uri="{FF2B5EF4-FFF2-40B4-BE49-F238E27FC236}">
                <a16:creationId xmlns:a16="http://schemas.microsoft.com/office/drawing/2014/main" id="{9DFF945E-D12F-0926-09BF-2DB84A831C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1548C10-9BA1-D396-E0E8-C3804C831111}"/>
              </a:ext>
            </a:extLst>
          </p:cNvPr>
          <p:cNvSpPr>
            <a:spLocks noGrp="1"/>
          </p:cNvSpPr>
          <p:nvPr>
            <p:ph type="sldNum" sz="quarter" idx="12"/>
          </p:nvPr>
        </p:nvSpPr>
        <p:spPr/>
        <p:txBody>
          <a:bodyPr/>
          <a:lstStyle/>
          <a:p>
            <a:fld id="{50382500-5282-4600-B1C0-67D6E626256F}" type="slidenum">
              <a:rPr lang="en-IN" smtClean="0"/>
              <a:t>‹#›</a:t>
            </a:fld>
            <a:endParaRPr lang="en-IN"/>
          </a:p>
        </p:txBody>
      </p:sp>
    </p:spTree>
    <p:extLst>
      <p:ext uri="{BB962C8B-B14F-4D97-AF65-F5344CB8AC3E}">
        <p14:creationId xmlns:p14="http://schemas.microsoft.com/office/powerpoint/2010/main" val="3545369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4A383-0293-43FB-C0CE-328A39E6E2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EACC85-8AE5-3CA1-38AB-5F1E672837B7}"/>
              </a:ext>
            </a:extLst>
          </p:cNvPr>
          <p:cNvSpPr>
            <a:spLocks noGrp="1"/>
          </p:cNvSpPr>
          <p:nvPr>
            <p:ph type="dt" sz="half" idx="10"/>
          </p:nvPr>
        </p:nvSpPr>
        <p:spPr/>
        <p:txBody>
          <a:bodyPr/>
          <a:lstStyle/>
          <a:p>
            <a:fld id="{BCF4E959-D3A0-4D5F-9877-49FF45BB0A9D}" type="datetimeFigureOut">
              <a:rPr lang="en-IN" smtClean="0"/>
              <a:t>09-09-2024</a:t>
            </a:fld>
            <a:endParaRPr lang="en-IN"/>
          </a:p>
        </p:txBody>
      </p:sp>
      <p:sp>
        <p:nvSpPr>
          <p:cNvPr id="4" name="Footer Placeholder 3">
            <a:extLst>
              <a:ext uri="{FF2B5EF4-FFF2-40B4-BE49-F238E27FC236}">
                <a16:creationId xmlns:a16="http://schemas.microsoft.com/office/drawing/2014/main" id="{A0A13E26-7472-4341-BA9C-925B9011501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FFC4683-3E89-CA42-10BE-1238813CA6BF}"/>
              </a:ext>
            </a:extLst>
          </p:cNvPr>
          <p:cNvSpPr>
            <a:spLocks noGrp="1"/>
          </p:cNvSpPr>
          <p:nvPr>
            <p:ph type="sldNum" sz="quarter" idx="12"/>
          </p:nvPr>
        </p:nvSpPr>
        <p:spPr/>
        <p:txBody>
          <a:bodyPr/>
          <a:lstStyle/>
          <a:p>
            <a:fld id="{50382500-5282-4600-B1C0-67D6E626256F}" type="slidenum">
              <a:rPr lang="en-IN" smtClean="0"/>
              <a:t>‹#›</a:t>
            </a:fld>
            <a:endParaRPr lang="en-IN"/>
          </a:p>
        </p:txBody>
      </p:sp>
    </p:spTree>
    <p:extLst>
      <p:ext uri="{BB962C8B-B14F-4D97-AF65-F5344CB8AC3E}">
        <p14:creationId xmlns:p14="http://schemas.microsoft.com/office/powerpoint/2010/main" val="2317154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099049-9B41-E68E-A9F4-65FD666EEE6B}"/>
              </a:ext>
            </a:extLst>
          </p:cNvPr>
          <p:cNvSpPr>
            <a:spLocks noGrp="1"/>
          </p:cNvSpPr>
          <p:nvPr>
            <p:ph type="dt" sz="half" idx="10"/>
          </p:nvPr>
        </p:nvSpPr>
        <p:spPr/>
        <p:txBody>
          <a:bodyPr/>
          <a:lstStyle/>
          <a:p>
            <a:fld id="{BCF4E959-D3A0-4D5F-9877-49FF45BB0A9D}" type="datetimeFigureOut">
              <a:rPr lang="en-IN" smtClean="0"/>
              <a:t>09-09-2024</a:t>
            </a:fld>
            <a:endParaRPr lang="en-IN"/>
          </a:p>
        </p:txBody>
      </p:sp>
      <p:sp>
        <p:nvSpPr>
          <p:cNvPr id="3" name="Footer Placeholder 2">
            <a:extLst>
              <a:ext uri="{FF2B5EF4-FFF2-40B4-BE49-F238E27FC236}">
                <a16:creationId xmlns:a16="http://schemas.microsoft.com/office/drawing/2014/main" id="{FBF76E1C-F2F5-B60A-F321-8FC647B919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3D2906-530B-244E-7C4E-75EF1B9B434A}"/>
              </a:ext>
            </a:extLst>
          </p:cNvPr>
          <p:cNvSpPr>
            <a:spLocks noGrp="1"/>
          </p:cNvSpPr>
          <p:nvPr>
            <p:ph type="sldNum" sz="quarter" idx="12"/>
          </p:nvPr>
        </p:nvSpPr>
        <p:spPr/>
        <p:txBody>
          <a:bodyPr/>
          <a:lstStyle/>
          <a:p>
            <a:fld id="{50382500-5282-4600-B1C0-67D6E626256F}" type="slidenum">
              <a:rPr lang="en-IN" smtClean="0"/>
              <a:t>‹#›</a:t>
            </a:fld>
            <a:endParaRPr lang="en-IN"/>
          </a:p>
        </p:txBody>
      </p:sp>
    </p:spTree>
    <p:extLst>
      <p:ext uri="{BB962C8B-B14F-4D97-AF65-F5344CB8AC3E}">
        <p14:creationId xmlns:p14="http://schemas.microsoft.com/office/powerpoint/2010/main" val="1637636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8247-0FE5-8347-1275-4EEE1ED46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969FD7-E9CE-6CAD-C33D-379BE0D753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CD4ADB-2978-6AB9-F55D-75F11A60B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F857D0-00DC-0D2E-A7DD-D3674875F5AC}"/>
              </a:ext>
            </a:extLst>
          </p:cNvPr>
          <p:cNvSpPr>
            <a:spLocks noGrp="1"/>
          </p:cNvSpPr>
          <p:nvPr>
            <p:ph type="dt" sz="half" idx="10"/>
          </p:nvPr>
        </p:nvSpPr>
        <p:spPr/>
        <p:txBody>
          <a:bodyPr/>
          <a:lstStyle/>
          <a:p>
            <a:fld id="{BCF4E959-D3A0-4D5F-9877-49FF45BB0A9D}" type="datetimeFigureOut">
              <a:rPr lang="en-IN" smtClean="0"/>
              <a:t>09-09-2024</a:t>
            </a:fld>
            <a:endParaRPr lang="en-IN"/>
          </a:p>
        </p:txBody>
      </p:sp>
      <p:sp>
        <p:nvSpPr>
          <p:cNvPr id="6" name="Footer Placeholder 5">
            <a:extLst>
              <a:ext uri="{FF2B5EF4-FFF2-40B4-BE49-F238E27FC236}">
                <a16:creationId xmlns:a16="http://schemas.microsoft.com/office/drawing/2014/main" id="{F5A43D67-5A86-C38F-12F2-B99C47FB73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0C7667-3102-028B-9792-C2B81D762C8E}"/>
              </a:ext>
            </a:extLst>
          </p:cNvPr>
          <p:cNvSpPr>
            <a:spLocks noGrp="1"/>
          </p:cNvSpPr>
          <p:nvPr>
            <p:ph type="sldNum" sz="quarter" idx="12"/>
          </p:nvPr>
        </p:nvSpPr>
        <p:spPr/>
        <p:txBody>
          <a:bodyPr/>
          <a:lstStyle/>
          <a:p>
            <a:fld id="{50382500-5282-4600-B1C0-67D6E626256F}" type="slidenum">
              <a:rPr lang="en-IN" smtClean="0"/>
              <a:t>‹#›</a:t>
            </a:fld>
            <a:endParaRPr lang="en-IN"/>
          </a:p>
        </p:txBody>
      </p:sp>
    </p:spTree>
    <p:extLst>
      <p:ext uri="{BB962C8B-B14F-4D97-AF65-F5344CB8AC3E}">
        <p14:creationId xmlns:p14="http://schemas.microsoft.com/office/powerpoint/2010/main" val="2003077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44D82-AE4C-3CF7-A669-486AA8C3CA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16FA77-964F-2CFC-A1AB-AED70FD1CF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F05001-CBBB-0EC4-367A-1159C2441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D03160-EB76-AF76-D855-0EDE6ED26BE4}"/>
              </a:ext>
            </a:extLst>
          </p:cNvPr>
          <p:cNvSpPr>
            <a:spLocks noGrp="1"/>
          </p:cNvSpPr>
          <p:nvPr>
            <p:ph type="dt" sz="half" idx="10"/>
          </p:nvPr>
        </p:nvSpPr>
        <p:spPr/>
        <p:txBody>
          <a:bodyPr/>
          <a:lstStyle/>
          <a:p>
            <a:fld id="{BCF4E959-D3A0-4D5F-9877-49FF45BB0A9D}" type="datetimeFigureOut">
              <a:rPr lang="en-IN" smtClean="0"/>
              <a:t>09-09-2024</a:t>
            </a:fld>
            <a:endParaRPr lang="en-IN"/>
          </a:p>
        </p:txBody>
      </p:sp>
      <p:sp>
        <p:nvSpPr>
          <p:cNvPr id="6" name="Footer Placeholder 5">
            <a:extLst>
              <a:ext uri="{FF2B5EF4-FFF2-40B4-BE49-F238E27FC236}">
                <a16:creationId xmlns:a16="http://schemas.microsoft.com/office/drawing/2014/main" id="{C91C0A7C-7753-9362-AA44-40880AEA3E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46AACB-DFB3-0D60-3AE7-91123524AF51}"/>
              </a:ext>
            </a:extLst>
          </p:cNvPr>
          <p:cNvSpPr>
            <a:spLocks noGrp="1"/>
          </p:cNvSpPr>
          <p:nvPr>
            <p:ph type="sldNum" sz="quarter" idx="12"/>
          </p:nvPr>
        </p:nvSpPr>
        <p:spPr/>
        <p:txBody>
          <a:bodyPr/>
          <a:lstStyle/>
          <a:p>
            <a:fld id="{50382500-5282-4600-B1C0-67D6E626256F}" type="slidenum">
              <a:rPr lang="en-IN" smtClean="0"/>
              <a:t>‹#›</a:t>
            </a:fld>
            <a:endParaRPr lang="en-IN"/>
          </a:p>
        </p:txBody>
      </p:sp>
    </p:spTree>
    <p:extLst>
      <p:ext uri="{BB962C8B-B14F-4D97-AF65-F5344CB8AC3E}">
        <p14:creationId xmlns:p14="http://schemas.microsoft.com/office/powerpoint/2010/main" val="363785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B156A6-3EB0-020F-BCE9-BBB2FB1943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6ACB7E-F2BA-E8FC-2397-F3A698D042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0B29D7-E50B-7FAD-49C5-F236A09065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F4E959-D3A0-4D5F-9877-49FF45BB0A9D}" type="datetimeFigureOut">
              <a:rPr lang="en-IN" smtClean="0"/>
              <a:t>09-09-2024</a:t>
            </a:fld>
            <a:endParaRPr lang="en-IN"/>
          </a:p>
        </p:txBody>
      </p:sp>
      <p:sp>
        <p:nvSpPr>
          <p:cNvPr id="5" name="Footer Placeholder 4">
            <a:extLst>
              <a:ext uri="{FF2B5EF4-FFF2-40B4-BE49-F238E27FC236}">
                <a16:creationId xmlns:a16="http://schemas.microsoft.com/office/drawing/2014/main" id="{86A08E4A-4F7B-5A2E-BAA9-A899DCBD7F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E91CB1-CCCE-B362-B4EB-1D14CDA1D9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382500-5282-4600-B1C0-67D6E626256F}" type="slidenum">
              <a:rPr lang="en-IN" smtClean="0"/>
              <a:t>‹#›</a:t>
            </a:fld>
            <a:endParaRPr lang="en-IN"/>
          </a:p>
        </p:txBody>
      </p:sp>
    </p:spTree>
    <p:extLst>
      <p:ext uri="{BB962C8B-B14F-4D97-AF65-F5344CB8AC3E}">
        <p14:creationId xmlns:p14="http://schemas.microsoft.com/office/powerpoint/2010/main" val="4128842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8CD80443-7A14-01A5-328D-6C0D9282C089}"/>
              </a:ext>
            </a:extLst>
          </p:cNvPr>
          <p:cNvSpPr>
            <a:spLocks noGrp="1" noChangeArrowheads="1"/>
          </p:cNvSpPr>
          <p:nvPr>
            <p:ph type="title" idx="4294967295"/>
          </p:nvPr>
        </p:nvSpPr>
        <p:spPr bwMode="auto">
          <a:xfrm>
            <a:off x="127820" y="409182"/>
            <a:ext cx="12064180" cy="5534840"/>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539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highlight>
                  <a:srgbClr val="C0C0C0"/>
                </a:highlight>
                <a:latin typeface="Arial" panose="020B0604020202020204" pitchFamily="34" charset="0"/>
              </a:rPr>
              <a:t>CSS POSITIONS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1" i="0" u="none" strike="noStrike" cap="none" normalizeH="0" baseline="0" dirty="0">
                <a:ln>
                  <a:noFill/>
                </a:ln>
                <a:solidFill>
                  <a:schemeClr val="tx1"/>
                </a:solidFill>
                <a:effectLst/>
                <a:latin typeface="SegoeUIVariable"/>
              </a:rPr>
              <a:t>Static Position (</a:t>
            </a:r>
            <a:r>
              <a:rPr kumimoji="0" lang="en-US" altLang="en-US" sz="1000" b="0" i="0" u="none" strike="noStrike" cap="none" normalizeH="0" baseline="0" dirty="0">
                <a:ln>
                  <a:noFill/>
                </a:ln>
                <a:solidFill>
                  <a:schemeClr val="tx1"/>
                </a:solidFill>
                <a:effectLst/>
                <a:latin typeface="Arial Unicode MS"/>
              </a:rPr>
              <a:t>position: static;</a:t>
            </a:r>
            <a:r>
              <a:rPr kumimoji="0" lang="en-US" altLang="en-US" sz="1000" b="1" i="0" u="none" strike="noStrike" cap="none" normalizeH="0" baseline="0" dirty="0">
                <a:ln>
                  <a:noFill/>
                </a:ln>
                <a:solidFill>
                  <a:schemeClr val="tx1"/>
                </a:solidFill>
                <a:effectLst/>
                <a:latin typeface="SegoeUIVariable"/>
              </a:rPr>
              <a:t>)</a:t>
            </a:r>
            <a:r>
              <a:rPr kumimoji="0" lang="en-US" altLang="en-US" sz="1000" b="0" i="0" u="none" strike="noStrike" cap="none" normalizeH="0" baseline="0" dirty="0">
                <a:ln>
                  <a:noFill/>
                </a:ln>
                <a:solidFill>
                  <a:schemeClr val="tx1"/>
                </a:solidFill>
                <a:effectLst/>
                <a:latin typeface="SegoeUIVariabl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By default, HTML elements are positioned statically. This means they follow the normal flow of the page.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Static positioned elements are not affected by the </a:t>
            </a:r>
            <a:r>
              <a:rPr kumimoji="0" lang="en-US" altLang="en-US" sz="1000" b="0" i="0" u="none" strike="noStrike" cap="none" normalizeH="0" baseline="0" dirty="0">
                <a:ln>
                  <a:noFill/>
                </a:ln>
                <a:solidFill>
                  <a:schemeClr val="tx1"/>
                </a:solidFill>
                <a:effectLst/>
                <a:latin typeface="Arial Unicode MS"/>
              </a:rPr>
              <a:t>top</a:t>
            </a:r>
            <a:r>
              <a:rPr kumimoji="0" lang="en-US" altLang="en-US" sz="1000" b="0" i="0" u="none" strike="noStrike" cap="none" normalizeH="0" baseline="0" dirty="0">
                <a:ln>
                  <a:noFill/>
                </a:ln>
                <a:solidFill>
                  <a:schemeClr val="tx1"/>
                </a:solidFill>
                <a:effectLst/>
                <a:latin typeface="SegoeUIVariable"/>
              </a:rPr>
              <a:t>, </a:t>
            </a:r>
            <a:r>
              <a:rPr kumimoji="0" lang="en-US" altLang="en-US" sz="1000" b="0" i="0" u="none" strike="noStrike" cap="none" normalizeH="0" baseline="0" dirty="0">
                <a:ln>
                  <a:noFill/>
                </a:ln>
                <a:solidFill>
                  <a:schemeClr val="tx1"/>
                </a:solidFill>
                <a:effectLst/>
                <a:latin typeface="Arial Unicode MS"/>
              </a:rPr>
              <a:t>bottom</a:t>
            </a:r>
            <a:r>
              <a:rPr kumimoji="0" lang="en-US" altLang="en-US" sz="1000" b="0" i="0" u="none" strike="noStrike" cap="none" normalizeH="0" baseline="0" dirty="0">
                <a:ln>
                  <a:noFill/>
                </a:ln>
                <a:solidFill>
                  <a:schemeClr val="tx1"/>
                </a:solidFill>
                <a:effectLst/>
                <a:latin typeface="SegoeUIVariable"/>
              </a:rPr>
              <a:t>, </a:t>
            </a:r>
            <a:r>
              <a:rPr kumimoji="0" lang="en-US" altLang="en-US" sz="1000" b="0" i="0" u="none" strike="noStrike" cap="none" normalizeH="0" baseline="0" dirty="0">
                <a:ln>
                  <a:noFill/>
                </a:ln>
                <a:solidFill>
                  <a:schemeClr val="tx1"/>
                </a:solidFill>
                <a:effectLst/>
                <a:latin typeface="Arial Unicode MS"/>
              </a:rPr>
              <a:t>left</a:t>
            </a:r>
            <a:r>
              <a:rPr kumimoji="0" lang="en-US" altLang="en-US" sz="1000" b="0" i="0" u="none" strike="noStrike" cap="none" normalizeH="0" baseline="0" dirty="0">
                <a:ln>
                  <a:noFill/>
                </a:ln>
                <a:solidFill>
                  <a:schemeClr val="tx1"/>
                </a:solidFill>
                <a:effectLst/>
                <a:latin typeface="SegoeUIVariable"/>
              </a:rPr>
              <a:t>, and </a:t>
            </a:r>
            <a:r>
              <a:rPr kumimoji="0" lang="en-US" altLang="en-US" sz="1000" b="0" i="0" u="none" strike="noStrike" cap="none" normalizeH="0" baseline="0" dirty="0">
                <a:ln>
                  <a:noFill/>
                </a:ln>
                <a:solidFill>
                  <a:schemeClr val="tx1"/>
                </a:solidFill>
                <a:effectLst/>
                <a:latin typeface="Arial Unicode MS"/>
              </a:rPr>
              <a:t>right</a:t>
            </a:r>
            <a:r>
              <a:rPr kumimoji="0" lang="en-US" altLang="en-US" sz="1000" b="0" i="0" u="none" strike="noStrike" cap="none" normalizeH="0" baseline="0" dirty="0">
                <a:ln>
                  <a:noFill/>
                </a:ln>
                <a:solidFill>
                  <a:schemeClr val="tx1"/>
                </a:solidFill>
                <a:effectLst/>
                <a:latin typeface="SegoeUIVariable"/>
              </a:rPr>
              <a:t> properties.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SegoeUIVariable"/>
              </a:rPr>
              <a:t>HTML</a:t>
            </a:r>
            <a:endParaRPr kumimoji="0" lang="en-US" altLang="en-US" sz="1000" b="0" i="0" u="none" strike="noStrike" cap="none" normalizeH="0" baseline="0" dirty="0">
              <a:ln>
                <a:noFill/>
              </a:ln>
              <a:solidFill>
                <a:schemeClr val="tx1"/>
              </a:solidFill>
              <a:effectLst/>
              <a:latin typeface="SegoeUIVariabl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&lt;div style="position: static;"&gt;This is a static element.&lt;/div&gt; </a:t>
            </a:r>
            <a:endParaRPr kumimoji="0" lang="en-US" altLang="en-US" sz="1000" b="0" i="0" u="none" strike="noStrike" cap="none" normalizeH="0" baseline="0" dirty="0">
              <a:ln>
                <a:noFill/>
              </a:ln>
              <a:solidFill>
                <a:schemeClr val="tx1"/>
              </a:solidFill>
              <a:effectLst/>
              <a:latin typeface="SegoeUIVariabl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1" i="0" u="none" strike="noStrike" cap="none" normalizeH="0" baseline="0" dirty="0">
                <a:ln>
                  <a:noFill/>
                </a:ln>
                <a:solidFill>
                  <a:schemeClr val="tx1"/>
                </a:solidFill>
                <a:effectLst/>
                <a:latin typeface="SegoeUIVariable"/>
              </a:rPr>
              <a:t>Relative Position (</a:t>
            </a:r>
            <a:r>
              <a:rPr kumimoji="0" lang="en-US" altLang="en-US" sz="1000" b="0" i="0" u="none" strike="noStrike" cap="none" normalizeH="0" baseline="0" dirty="0">
                <a:ln>
                  <a:noFill/>
                </a:ln>
                <a:solidFill>
                  <a:schemeClr val="tx1"/>
                </a:solidFill>
                <a:effectLst/>
                <a:latin typeface="Arial Unicode MS"/>
              </a:rPr>
              <a:t>position: relative;</a:t>
            </a:r>
            <a:r>
              <a:rPr kumimoji="0" lang="en-US" altLang="en-US" sz="1000" b="1" i="0" u="none" strike="noStrike" cap="none" normalizeH="0" baseline="0" dirty="0">
                <a:ln>
                  <a:noFill/>
                </a:ln>
                <a:solidFill>
                  <a:schemeClr val="tx1"/>
                </a:solidFill>
                <a:effectLst/>
                <a:latin typeface="SegoeUIVariable"/>
              </a:rPr>
              <a:t>)</a:t>
            </a:r>
            <a:r>
              <a:rPr kumimoji="0" lang="en-US" altLang="en-US" sz="1000" b="0" i="0" u="none" strike="noStrike" cap="none" normalizeH="0" baseline="0" dirty="0">
                <a:ln>
                  <a:noFill/>
                </a:ln>
                <a:solidFill>
                  <a:schemeClr val="tx1"/>
                </a:solidFill>
                <a:effectLst/>
                <a:latin typeface="SegoeUIVariabl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An element with </a:t>
            </a:r>
            <a:r>
              <a:rPr kumimoji="0" lang="en-US" altLang="en-US" sz="1000" b="0" i="0" u="none" strike="noStrike" cap="none" normalizeH="0" baseline="0" dirty="0">
                <a:ln>
                  <a:noFill/>
                </a:ln>
                <a:solidFill>
                  <a:schemeClr val="tx1"/>
                </a:solidFill>
                <a:effectLst/>
                <a:latin typeface="Arial Unicode MS"/>
              </a:rPr>
              <a:t>position: relative;</a:t>
            </a:r>
            <a:r>
              <a:rPr kumimoji="0" lang="en-US" altLang="en-US" sz="1000" b="0" i="0" u="none" strike="noStrike" cap="none" normalizeH="0" baseline="0" dirty="0">
                <a:ln>
                  <a:noFill/>
                </a:ln>
                <a:solidFill>
                  <a:schemeClr val="tx1"/>
                </a:solidFill>
                <a:effectLst/>
                <a:latin typeface="SegoeUIVariable"/>
              </a:rPr>
              <a:t> is positioned relative to its normal position.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You can adjust its position using </a:t>
            </a:r>
            <a:r>
              <a:rPr kumimoji="0" lang="en-US" altLang="en-US" sz="1000" b="0" i="0" u="none" strike="noStrike" cap="none" normalizeH="0" baseline="0" dirty="0">
                <a:ln>
                  <a:noFill/>
                </a:ln>
                <a:solidFill>
                  <a:schemeClr val="tx1"/>
                </a:solidFill>
                <a:effectLst/>
                <a:latin typeface="Arial Unicode MS"/>
              </a:rPr>
              <a:t>top</a:t>
            </a:r>
            <a:r>
              <a:rPr kumimoji="0" lang="en-US" altLang="en-US" sz="1000" b="0" i="0" u="none" strike="noStrike" cap="none" normalizeH="0" baseline="0" dirty="0">
                <a:ln>
                  <a:noFill/>
                </a:ln>
                <a:solidFill>
                  <a:schemeClr val="tx1"/>
                </a:solidFill>
                <a:effectLst/>
                <a:latin typeface="SegoeUIVariable"/>
              </a:rPr>
              <a:t>, </a:t>
            </a:r>
            <a:r>
              <a:rPr kumimoji="0" lang="en-US" altLang="en-US" sz="1000" b="0" i="0" u="none" strike="noStrike" cap="none" normalizeH="0" baseline="0" dirty="0">
                <a:ln>
                  <a:noFill/>
                </a:ln>
                <a:solidFill>
                  <a:schemeClr val="tx1"/>
                </a:solidFill>
                <a:effectLst/>
                <a:latin typeface="Arial Unicode MS"/>
              </a:rPr>
              <a:t>right</a:t>
            </a:r>
            <a:r>
              <a:rPr kumimoji="0" lang="en-US" altLang="en-US" sz="1000" b="0" i="0" u="none" strike="noStrike" cap="none" normalizeH="0" baseline="0" dirty="0">
                <a:ln>
                  <a:noFill/>
                </a:ln>
                <a:solidFill>
                  <a:schemeClr val="tx1"/>
                </a:solidFill>
                <a:effectLst/>
                <a:latin typeface="SegoeUIVariable"/>
              </a:rPr>
              <a:t>, </a:t>
            </a:r>
            <a:r>
              <a:rPr kumimoji="0" lang="en-US" altLang="en-US" sz="1000" b="0" i="0" u="none" strike="noStrike" cap="none" normalizeH="0" baseline="0" dirty="0">
                <a:ln>
                  <a:noFill/>
                </a:ln>
                <a:solidFill>
                  <a:schemeClr val="tx1"/>
                </a:solidFill>
                <a:effectLst/>
                <a:latin typeface="Arial Unicode MS"/>
              </a:rPr>
              <a:t>bottom</a:t>
            </a:r>
            <a:r>
              <a:rPr kumimoji="0" lang="en-US" altLang="en-US" sz="1000" b="0" i="0" u="none" strike="noStrike" cap="none" normalizeH="0" baseline="0" dirty="0">
                <a:ln>
                  <a:noFill/>
                </a:ln>
                <a:solidFill>
                  <a:schemeClr val="tx1"/>
                </a:solidFill>
                <a:effectLst/>
                <a:latin typeface="SegoeUIVariable"/>
              </a:rPr>
              <a:t>, and </a:t>
            </a:r>
            <a:r>
              <a:rPr kumimoji="0" lang="en-US" altLang="en-US" sz="1000" b="0" i="0" u="none" strike="noStrike" cap="none" normalizeH="0" baseline="0" dirty="0">
                <a:ln>
                  <a:noFill/>
                </a:ln>
                <a:solidFill>
                  <a:schemeClr val="tx1"/>
                </a:solidFill>
                <a:effectLst/>
                <a:latin typeface="Arial Unicode MS"/>
              </a:rPr>
              <a:t>left</a:t>
            </a:r>
            <a:r>
              <a:rPr kumimoji="0" lang="en-US" altLang="en-US" sz="1000" b="0" i="0" u="none" strike="noStrike" cap="none" normalizeH="0" baseline="0" dirty="0">
                <a:ln>
                  <a:noFill/>
                </a:ln>
                <a:solidFill>
                  <a:schemeClr val="tx1"/>
                </a:solidFill>
                <a:effectLst/>
                <a:latin typeface="SegoeUIVariable"/>
              </a:rPr>
              <a:t> properties.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Other content won’t be adjusted to fill any gap left by the relatively positioned element.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SegoeUIVariable"/>
              </a:rPr>
              <a:t>HTML</a:t>
            </a:r>
            <a:endParaRPr kumimoji="0" lang="en-US" altLang="en-US" sz="1000" b="0" i="0" u="none" strike="noStrike" cap="none" normalizeH="0" baseline="0" dirty="0">
              <a:ln>
                <a:noFill/>
              </a:ln>
              <a:solidFill>
                <a:schemeClr val="tx1"/>
              </a:solidFill>
              <a:effectLst/>
              <a:latin typeface="SegoeUIVariabl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&lt;div style="position: relative; left: 30px;"&gt;This is a relatively positioned element.&lt;/div&gt; </a:t>
            </a:r>
            <a:endParaRPr kumimoji="0" lang="en-US" altLang="en-US" sz="1000" b="0" i="0" u="none" strike="noStrike" cap="none" normalizeH="0" baseline="0" dirty="0">
              <a:ln>
                <a:noFill/>
              </a:ln>
              <a:solidFill>
                <a:schemeClr val="tx1"/>
              </a:solidFill>
              <a:effectLst/>
              <a:latin typeface="SegoeUIVariabl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000" b="1" i="0" u="none" strike="noStrike" cap="none" normalizeH="0" baseline="0" dirty="0">
                <a:ln>
                  <a:noFill/>
                </a:ln>
                <a:solidFill>
                  <a:schemeClr val="tx1"/>
                </a:solidFill>
                <a:effectLst/>
                <a:latin typeface="SegoeUIVariable"/>
              </a:rPr>
              <a:t>Fixed Position (</a:t>
            </a:r>
            <a:r>
              <a:rPr kumimoji="0" lang="en-US" altLang="en-US" sz="1000" b="0" i="0" u="none" strike="noStrike" cap="none" normalizeH="0" baseline="0" dirty="0">
                <a:ln>
                  <a:noFill/>
                </a:ln>
                <a:solidFill>
                  <a:schemeClr val="tx1"/>
                </a:solidFill>
                <a:effectLst/>
                <a:latin typeface="Arial Unicode MS"/>
              </a:rPr>
              <a:t>position: fixed;</a:t>
            </a:r>
            <a:r>
              <a:rPr kumimoji="0" lang="en-US" altLang="en-US" sz="1000" b="1" i="0" u="none" strike="noStrike" cap="none" normalizeH="0" baseline="0" dirty="0">
                <a:ln>
                  <a:noFill/>
                </a:ln>
                <a:solidFill>
                  <a:schemeClr val="tx1"/>
                </a:solidFill>
                <a:effectLst/>
                <a:latin typeface="SegoeUIVariable"/>
              </a:rPr>
              <a:t>)</a:t>
            </a:r>
            <a:r>
              <a:rPr kumimoji="0" lang="en-US" altLang="en-US" sz="1000" b="0" i="0" u="none" strike="noStrike" cap="none" normalizeH="0" baseline="0" dirty="0">
                <a:ln>
                  <a:noFill/>
                </a:ln>
                <a:solidFill>
                  <a:schemeClr val="tx1"/>
                </a:solidFill>
                <a:effectLst/>
                <a:latin typeface="SegoeUIVariabl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A fixed element is positioned relative to the viewport (the browser window).</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It stays in the same place even if the page is scrolled.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Use </a:t>
            </a:r>
            <a:r>
              <a:rPr kumimoji="0" lang="en-US" altLang="en-US" sz="1000" b="0" i="0" u="none" strike="noStrike" cap="none" normalizeH="0" baseline="0" dirty="0">
                <a:ln>
                  <a:noFill/>
                </a:ln>
                <a:solidFill>
                  <a:schemeClr val="tx1"/>
                </a:solidFill>
                <a:effectLst/>
                <a:latin typeface="Arial Unicode MS"/>
              </a:rPr>
              <a:t>top</a:t>
            </a:r>
            <a:r>
              <a:rPr kumimoji="0" lang="en-US" altLang="en-US" sz="1000" b="0" i="0" u="none" strike="noStrike" cap="none" normalizeH="0" baseline="0" dirty="0">
                <a:ln>
                  <a:noFill/>
                </a:ln>
                <a:solidFill>
                  <a:schemeClr val="tx1"/>
                </a:solidFill>
                <a:effectLst/>
                <a:latin typeface="SegoeUIVariable"/>
              </a:rPr>
              <a:t>, </a:t>
            </a:r>
            <a:r>
              <a:rPr kumimoji="0" lang="en-US" altLang="en-US" sz="1000" b="0" i="0" u="none" strike="noStrike" cap="none" normalizeH="0" baseline="0" dirty="0">
                <a:ln>
                  <a:noFill/>
                </a:ln>
                <a:solidFill>
                  <a:schemeClr val="tx1"/>
                </a:solidFill>
                <a:effectLst/>
                <a:latin typeface="Arial Unicode MS"/>
              </a:rPr>
              <a:t>right</a:t>
            </a:r>
            <a:r>
              <a:rPr kumimoji="0" lang="en-US" altLang="en-US" sz="1000" b="0" i="0" u="none" strike="noStrike" cap="none" normalizeH="0" baseline="0" dirty="0">
                <a:ln>
                  <a:noFill/>
                </a:ln>
                <a:solidFill>
                  <a:schemeClr val="tx1"/>
                </a:solidFill>
                <a:effectLst/>
                <a:latin typeface="SegoeUIVariable"/>
              </a:rPr>
              <a:t>, </a:t>
            </a:r>
            <a:r>
              <a:rPr kumimoji="0" lang="en-US" altLang="en-US" sz="1000" b="0" i="0" u="none" strike="noStrike" cap="none" normalizeH="0" baseline="0" dirty="0">
                <a:ln>
                  <a:noFill/>
                </a:ln>
                <a:solidFill>
                  <a:schemeClr val="tx1"/>
                </a:solidFill>
                <a:effectLst/>
                <a:latin typeface="Arial Unicode MS"/>
              </a:rPr>
              <a:t>bottom</a:t>
            </a:r>
            <a:r>
              <a:rPr kumimoji="0" lang="en-US" altLang="en-US" sz="1000" b="0" i="0" u="none" strike="noStrike" cap="none" normalizeH="0" baseline="0" dirty="0">
                <a:ln>
                  <a:noFill/>
                </a:ln>
                <a:solidFill>
                  <a:schemeClr val="tx1"/>
                </a:solidFill>
                <a:effectLst/>
                <a:latin typeface="SegoeUIVariable"/>
              </a:rPr>
              <a:t>, and </a:t>
            </a:r>
            <a:r>
              <a:rPr kumimoji="0" lang="en-US" altLang="en-US" sz="1000" b="0" i="0" u="none" strike="noStrike" cap="none" normalizeH="0" baseline="0" dirty="0">
                <a:ln>
                  <a:noFill/>
                </a:ln>
                <a:solidFill>
                  <a:schemeClr val="tx1"/>
                </a:solidFill>
                <a:effectLst/>
                <a:latin typeface="Arial Unicode MS"/>
              </a:rPr>
              <a:t>left</a:t>
            </a:r>
            <a:r>
              <a:rPr kumimoji="0" lang="en-US" altLang="en-US" sz="1000" b="0" i="0" u="none" strike="noStrike" cap="none" normalizeH="0" baseline="0" dirty="0">
                <a:ln>
                  <a:noFill/>
                </a:ln>
                <a:solidFill>
                  <a:schemeClr val="tx1"/>
                </a:solidFill>
                <a:effectLst/>
                <a:latin typeface="SegoeUIVariable"/>
              </a:rPr>
              <a:t> properties to position it.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SegoeUIVariable"/>
              </a:rPr>
              <a:t>HTML</a:t>
            </a:r>
            <a:endParaRPr kumimoji="0" lang="en-US" altLang="en-US" sz="1000" b="0" i="0" u="none" strike="noStrike" cap="none" normalizeH="0" baseline="0" dirty="0">
              <a:ln>
                <a:noFill/>
              </a:ln>
              <a:solidFill>
                <a:schemeClr val="tx1"/>
              </a:solidFill>
              <a:effectLst/>
              <a:latin typeface="SegoeUIVariabl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&lt;div style="position: fixed; bottom: 0; right: 0;"&gt;This is a fixed element.&lt;/div&gt; </a:t>
            </a:r>
            <a:endParaRPr kumimoji="0" lang="en-US" altLang="en-US" sz="1000" b="0" i="0" u="none" strike="noStrike" cap="none" normalizeH="0" baseline="0" dirty="0">
              <a:ln>
                <a:noFill/>
              </a:ln>
              <a:solidFill>
                <a:schemeClr val="tx1"/>
              </a:solidFill>
              <a:effectLst/>
              <a:latin typeface="SegoeUIVariable"/>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000" b="1" i="0" u="none" strike="noStrike" cap="none" normalizeH="0" baseline="0" dirty="0">
                <a:ln>
                  <a:noFill/>
                </a:ln>
                <a:solidFill>
                  <a:schemeClr val="tx1"/>
                </a:solidFill>
                <a:effectLst/>
                <a:latin typeface="SegoeUIVariable"/>
              </a:rPr>
              <a:t>Absolute Position (</a:t>
            </a:r>
            <a:r>
              <a:rPr kumimoji="0" lang="en-US" altLang="en-US" sz="1000" b="0" i="0" u="none" strike="noStrike" cap="none" normalizeH="0" baseline="0" dirty="0">
                <a:ln>
                  <a:noFill/>
                </a:ln>
                <a:solidFill>
                  <a:schemeClr val="tx1"/>
                </a:solidFill>
                <a:effectLst/>
                <a:latin typeface="Arial Unicode MS"/>
              </a:rPr>
              <a:t>position: absolute;</a:t>
            </a:r>
            <a:r>
              <a:rPr kumimoji="0" lang="en-US" altLang="en-US" sz="1000" b="1" i="0" u="none" strike="noStrike" cap="none" normalizeH="0" baseline="0" dirty="0">
                <a:ln>
                  <a:noFill/>
                </a:ln>
                <a:solidFill>
                  <a:schemeClr val="tx1"/>
                </a:solidFill>
                <a:effectLst/>
                <a:latin typeface="SegoeUIVariable"/>
              </a:rPr>
              <a:t>)</a:t>
            </a:r>
            <a:r>
              <a:rPr kumimoji="0" lang="en-US" altLang="en-US" sz="1000" b="0" i="0" u="none" strike="noStrike" cap="none" normalizeH="0" baseline="0" dirty="0">
                <a:ln>
                  <a:noFill/>
                </a:ln>
                <a:solidFill>
                  <a:schemeClr val="tx1"/>
                </a:solidFill>
                <a:effectLst/>
                <a:latin typeface="SegoeUIVariabl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An element with </a:t>
            </a:r>
            <a:r>
              <a:rPr kumimoji="0" lang="en-US" altLang="en-US" sz="1000" b="0" i="0" u="none" strike="noStrike" cap="none" normalizeH="0" baseline="0" dirty="0">
                <a:ln>
                  <a:noFill/>
                </a:ln>
                <a:solidFill>
                  <a:schemeClr val="tx1"/>
                </a:solidFill>
                <a:effectLst/>
                <a:latin typeface="Arial Unicode MS"/>
              </a:rPr>
              <a:t>position: absolute;</a:t>
            </a:r>
            <a:r>
              <a:rPr kumimoji="0" lang="en-US" altLang="en-US" sz="1000" b="0" i="0" u="none" strike="noStrike" cap="none" normalizeH="0" baseline="0" dirty="0">
                <a:ln>
                  <a:noFill/>
                </a:ln>
                <a:solidFill>
                  <a:schemeClr val="tx1"/>
                </a:solidFill>
                <a:effectLst/>
                <a:latin typeface="SegoeUIVariable"/>
              </a:rPr>
              <a:t> is positioned relative to its nearest positioned ancestor (or the document body if none).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Absolute positioned elements are removed from the normal flow and can overlap other elements.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SegoeUIVariable"/>
              </a:rPr>
              <a:t>HTML</a:t>
            </a:r>
            <a:endParaRPr kumimoji="0" lang="en-US" altLang="en-US" sz="1000" b="0" i="0" u="none" strike="noStrike" cap="none" normalizeH="0" baseline="0" dirty="0">
              <a:ln>
                <a:noFill/>
              </a:ln>
              <a:solidFill>
                <a:schemeClr val="tx1"/>
              </a:solidFill>
              <a:effectLst/>
              <a:latin typeface="SegoeUIVariabl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&lt;div style="position: relative; width: 400px; height: 200px;"&gt; &lt;div style="position: absolute; top: 80px; right: 0;"&gt;This is an absolute element.&lt;/div&gt; &lt;/div&gt; </a:t>
            </a:r>
            <a:endParaRPr kumimoji="0" lang="en-US" altLang="en-US" sz="1000" b="0" i="0" u="none" strike="noStrike" cap="none" normalizeH="0" baseline="0" dirty="0">
              <a:ln>
                <a:noFill/>
              </a:ln>
              <a:solidFill>
                <a:schemeClr val="tx1"/>
              </a:solidFill>
              <a:effectLst/>
              <a:latin typeface="SegoeUIVariable"/>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000" b="1" i="0" u="none" strike="noStrike" cap="none" normalizeH="0" baseline="0" dirty="0">
                <a:ln>
                  <a:noFill/>
                </a:ln>
                <a:solidFill>
                  <a:schemeClr val="tx1"/>
                </a:solidFill>
                <a:effectLst/>
                <a:latin typeface="SegoeUIVariable"/>
              </a:rPr>
              <a:t>Sticky Position (</a:t>
            </a:r>
            <a:r>
              <a:rPr kumimoji="0" lang="en-US" altLang="en-US" sz="1000" b="0" i="0" u="none" strike="noStrike" cap="none" normalizeH="0" baseline="0" dirty="0">
                <a:ln>
                  <a:noFill/>
                </a:ln>
                <a:solidFill>
                  <a:schemeClr val="tx1"/>
                </a:solidFill>
                <a:effectLst/>
                <a:latin typeface="Arial Unicode MS"/>
              </a:rPr>
              <a:t>position: sticky;</a:t>
            </a:r>
            <a:r>
              <a:rPr kumimoji="0" lang="en-US" altLang="en-US" sz="1000" b="1" i="0" u="none" strike="noStrike" cap="none" normalizeH="0" baseline="0" dirty="0">
                <a:ln>
                  <a:noFill/>
                </a:ln>
                <a:solidFill>
                  <a:schemeClr val="tx1"/>
                </a:solidFill>
                <a:effectLst/>
                <a:latin typeface="SegoeUIVariable"/>
              </a:rPr>
              <a:t>)</a:t>
            </a:r>
            <a:r>
              <a:rPr kumimoji="0" lang="en-US" altLang="en-US" sz="1000" b="0" i="0" u="none" strike="noStrike" cap="none" normalizeH="0" baseline="0" dirty="0">
                <a:ln>
                  <a:noFill/>
                </a:ln>
                <a:solidFill>
                  <a:schemeClr val="tx1"/>
                </a:solidFill>
                <a:effectLst/>
                <a:latin typeface="SegoeUIVariabl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A sticky element is based on the user’s scroll position.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It toggles between relative and fixed positioning.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When scrolling, it behaves like a relative element until it reaches a certain point, then becomes fixed.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SegoeUIVariable"/>
              </a:rPr>
              <a:t>HTML</a:t>
            </a:r>
            <a:endParaRPr kumimoji="0" lang="en-US" altLang="en-US" sz="1000" b="0" i="0" u="none" strike="noStrike" cap="none" normalizeH="0" baseline="0" dirty="0">
              <a:ln>
                <a:noFill/>
              </a:ln>
              <a:solidFill>
                <a:schemeClr val="tx1"/>
              </a:solidFill>
              <a:effectLst/>
              <a:latin typeface="SegoeUIVariabl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&lt;div style="position: sticky;"&gt;This is a sticky element.&lt;/div&gt; </a:t>
            </a:r>
            <a:endParaRPr kumimoji="0" lang="en-US" altLang="en-US" sz="1000" b="0" i="0" u="none" strike="noStrike" cap="none" normalizeH="0" baseline="0" dirty="0">
              <a:ln>
                <a:noFill/>
              </a:ln>
              <a:solidFill>
                <a:schemeClr val="tx1"/>
              </a:solidFill>
              <a:effectLst/>
              <a:latin typeface="SegoeUIVariable"/>
            </a:endParaRPr>
          </a:p>
        </p:txBody>
      </p:sp>
    </p:spTree>
    <p:extLst>
      <p:ext uri="{BB962C8B-B14F-4D97-AF65-F5344CB8AC3E}">
        <p14:creationId xmlns:p14="http://schemas.microsoft.com/office/powerpoint/2010/main" val="2937212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646B59-A458-F818-3567-F4F5DED6374E}"/>
              </a:ext>
            </a:extLst>
          </p:cNvPr>
          <p:cNvSpPr txBox="1"/>
          <p:nvPr/>
        </p:nvSpPr>
        <p:spPr>
          <a:xfrm>
            <a:off x="0" y="0"/>
            <a:ext cx="5702710" cy="369332"/>
          </a:xfrm>
          <a:prstGeom prst="rect">
            <a:avLst/>
          </a:prstGeom>
          <a:noFill/>
        </p:spPr>
        <p:txBody>
          <a:bodyPr wrap="square" rtlCol="0">
            <a:spAutoFit/>
          </a:bodyPr>
          <a:lstStyle/>
          <a:p>
            <a:r>
              <a:rPr lang="en-IN" dirty="0">
                <a:highlight>
                  <a:srgbClr val="C0C0C0"/>
                </a:highlight>
              </a:rPr>
              <a:t>CSS SELECTORS</a:t>
            </a:r>
          </a:p>
        </p:txBody>
      </p:sp>
      <p:sp>
        <p:nvSpPr>
          <p:cNvPr id="5" name="TextBox 4">
            <a:extLst>
              <a:ext uri="{FF2B5EF4-FFF2-40B4-BE49-F238E27FC236}">
                <a16:creationId xmlns:a16="http://schemas.microsoft.com/office/drawing/2014/main" id="{C52D45CA-6122-25E3-B6CA-C4A0F38B2FCB}"/>
              </a:ext>
            </a:extLst>
          </p:cNvPr>
          <p:cNvSpPr txBox="1"/>
          <p:nvPr/>
        </p:nvSpPr>
        <p:spPr>
          <a:xfrm>
            <a:off x="0" y="810228"/>
            <a:ext cx="12192000" cy="2585323"/>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7" name="Rectangle 3">
            <a:extLst>
              <a:ext uri="{FF2B5EF4-FFF2-40B4-BE49-F238E27FC236}">
                <a16:creationId xmlns:a16="http://schemas.microsoft.com/office/drawing/2014/main" id="{CD147120-C6C6-9988-25C3-A0BA5863E699}"/>
              </a:ext>
            </a:extLst>
          </p:cNvPr>
          <p:cNvSpPr>
            <a:spLocks noChangeArrowheads="1"/>
          </p:cNvSpPr>
          <p:nvPr/>
        </p:nvSpPr>
        <p:spPr bwMode="auto">
          <a:xfrm>
            <a:off x="0" y="324581"/>
            <a:ext cx="12192000" cy="6275738"/>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1" i="0" u="none" strike="noStrike" cap="none" normalizeH="0" baseline="0" dirty="0">
                <a:ln>
                  <a:noFill/>
                </a:ln>
                <a:solidFill>
                  <a:schemeClr val="tx1"/>
                </a:solidFill>
                <a:effectLst/>
                <a:latin typeface="SegoeUIVariable"/>
              </a:rPr>
              <a:t>Element Selector</a:t>
            </a:r>
            <a:r>
              <a:rPr kumimoji="0" lang="en-US" altLang="en-US" sz="1000" b="0" i="0" u="none" strike="noStrike" cap="none" normalizeH="0" baseline="0" dirty="0">
                <a:ln>
                  <a:noFill/>
                </a:ln>
                <a:solidFill>
                  <a:schemeClr val="tx1"/>
                </a:solidFill>
                <a:effectLst/>
                <a:latin typeface="SegoeUIVariabl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The most basic selector is the </a:t>
            </a:r>
            <a:r>
              <a:rPr kumimoji="0" lang="en-US" altLang="en-US" sz="1000" b="1" i="0" u="none" strike="noStrike" cap="none" normalizeH="0" baseline="0" dirty="0">
                <a:ln>
                  <a:noFill/>
                </a:ln>
                <a:solidFill>
                  <a:schemeClr val="tx1"/>
                </a:solidFill>
                <a:effectLst/>
                <a:latin typeface="SegoeUIVariable"/>
              </a:rPr>
              <a:t>element selector</a:t>
            </a:r>
            <a:r>
              <a:rPr kumimoji="0" lang="en-US" altLang="en-US" sz="1000" b="0" i="0" u="none" strike="noStrike" cap="none" normalizeH="0" baseline="0" dirty="0">
                <a:ln>
                  <a:noFill/>
                </a:ln>
                <a:solidFill>
                  <a:schemeClr val="tx1"/>
                </a:solidFill>
                <a:effectLst/>
                <a:latin typeface="SegoeUIVariable"/>
              </a:rPr>
              <a:t>. It selects HTML elements based on their tag names.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For example, if you want to style all </a:t>
            </a:r>
            <a:r>
              <a:rPr kumimoji="0" lang="en-US" altLang="en-US" sz="1000" b="0" i="0" u="none" strike="noStrike" cap="none" normalizeH="0" baseline="0" dirty="0">
                <a:ln>
                  <a:noFill/>
                </a:ln>
                <a:solidFill>
                  <a:schemeClr val="tx1"/>
                </a:solidFill>
                <a:effectLst/>
                <a:latin typeface="Arial Unicode MS"/>
              </a:rPr>
              <a:t>&lt;p&gt;</a:t>
            </a:r>
            <a:r>
              <a:rPr kumimoji="0" lang="en-US" altLang="en-US" sz="1000" b="0" i="0" u="none" strike="noStrike" cap="none" normalizeH="0" baseline="0" dirty="0">
                <a:ln>
                  <a:noFill/>
                </a:ln>
                <a:solidFill>
                  <a:schemeClr val="tx1"/>
                </a:solidFill>
                <a:effectLst/>
                <a:latin typeface="SegoeUIVariable"/>
              </a:rPr>
              <a:t> elements on a page, you can use: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SegoeUIVariable"/>
              </a:rPr>
              <a:t>CSS</a:t>
            </a:r>
            <a:endParaRPr kumimoji="0" lang="en-US" altLang="en-US" sz="1000" b="0" i="0" u="none" strike="noStrike" cap="none" normalizeH="0" baseline="0" dirty="0">
              <a:ln>
                <a:noFill/>
              </a:ln>
              <a:solidFill>
                <a:schemeClr val="tx1"/>
              </a:solidFill>
              <a:effectLst/>
              <a:latin typeface="SegoeUIVariabl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p { /* Your styles here */ } </a:t>
            </a:r>
            <a:endParaRPr kumimoji="0" lang="en-US" altLang="en-US" sz="1000" b="0" i="0" u="none" strike="noStrike" cap="none" normalizeH="0" baseline="0" dirty="0">
              <a:ln>
                <a:noFill/>
              </a:ln>
              <a:solidFill>
                <a:schemeClr val="tx1"/>
              </a:solidFill>
              <a:effectLst/>
              <a:latin typeface="SegoeUIVariabl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1" i="0" u="none" strike="noStrike" cap="none" normalizeH="0" baseline="0" dirty="0">
                <a:ln>
                  <a:noFill/>
                </a:ln>
                <a:solidFill>
                  <a:schemeClr val="tx1"/>
                </a:solidFill>
                <a:effectLst/>
                <a:latin typeface="SegoeUIVariable"/>
              </a:rPr>
              <a:t>ID Selector</a:t>
            </a:r>
            <a:r>
              <a:rPr kumimoji="0" lang="en-US" altLang="en-US" sz="1000" b="0" i="0" u="none" strike="noStrike" cap="none" normalizeH="0" baseline="0" dirty="0">
                <a:ln>
                  <a:noFill/>
                </a:ln>
                <a:solidFill>
                  <a:schemeClr val="tx1"/>
                </a:solidFill>
                <a:effectLst/>
                <a:latin typeface="SegoeUIVariabl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The </a:t>
            </a:r>
            <a:r>
              <a:rPr kumimoji="0" lang="en-US" altLang="en-US" sz="1000" b="1" i="0" u="none" strike="noStrike" cap="none" normalizeH="0" baseline="0" dirty="0">
                <a:ln>
                  <a:noFill/>
                </a:ln>
                <a:solidFill>
                  <a:schemeClr val="tx1"/>
                </a:solidFill>
                <a:effectLst/>
                <a:latin typeface="SegoeUIVariable"/>
              </a:rPr>
              <a:t>ID selector</a:t>
            </a:r>
            <a:r>
              <a:rPr kumimoji="0" lang="en-US" altLang="en-US" sz="1000" b="0" i="0" u="none" strike="noStrike" cap="none" normalizeH="0" baseline="0" dirty="0">
                <a:ln>
                  <a:noFill/>
                </a:ln>
                <a:solidFill>
                  <a:schemeClr val="tx1"/>
                </a:solidFill>
                <a:effectLst/>
                <a:latin typeface="SegoeUIVariable"/>
              </a:rPr>
              <a:t> targets a specific element with a unique ID attribute.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To select an element with a specific ID, use the</a:t>
            </a:r>
            <a:r>
              <a:rPr kumimoji="0" lang="en-US" altLang="en-US" sz="1000" b="0" i="0" u="none" strike="noStrike" cap="none" normalizeH="0" baseline="0" dirty="0">
                <a:ln>
                  <a:noFill/>
                </a:ln>
                <a:solidFill>
                  <a:schemeClr val="tx1"/>
                </a:solidFill>
                <a:effectLst/>
                <a:highlight>
                  <a:srgbClr val="FFFF00"/>
                </a:highlight>
                <a:latin typeface="SegoeUIVariable"/>
              </a:rPr>
              <a:t> </a:t>
            </a:r>
            <a:r>
              <a:rPr kumimoji="0" lang="en-US" altLang="en-US" sz="1000" b="0" i="0" u="none" strike="noStrike" cap="none" normalizeH="0" baseline="0" dirty="0">
                <a:ln>
                  <a:noFill/>
                </a:ln>
                <a:solidFill>
                  <a:schemeClr val="tx1"/>
                </a:solidFill>
                <a:effectLst/>
                <a:highlight>
                  <a:srgbClr val="FFFF00"/>
                </a:highlight>
                <a:latin typeface="Arial Unicode MS"/>
              </a:rPr>
              <a:t>#</a:t>
            </a:r>
            <a:r>
              <a:rPr kumimoji="0" lang="en-US" altLang="en-US" sz="1000" b="0" i="0" u="none" strike="noStrike" cap="none" normalizeH="0" baseline="0" dirty="0">
                <a:ln>
                  <a:noFill/>
                </a:ln>
                <a:solidFill>
                  <a:schemeClr val="tx1"/>
                </a:solidFill>
                <a:effectLst/>
                <a:latin typeface="SegoeUIVariable"/>
              </a:rPr>
              <a:t> character followed by the ID name.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SegoeUIVariable"/>
              </a:rPr>
              <a:t>CSS</a:t>
            </a:r>
            <a:endParaRPr kumimoji="0" lang="en-US" altLang="en-US" sz="1000" b="0" i="0" u="none" strike="noStrike" cap="none" normalizeH="0" baseline="0" dirty="0">
              <a:ln>
                <a:noFill/>
              </a:ln>
              <a:solidFill>
                <a:schemeClr val="tx1"/>
              </a:solidFill>
              <a:effectLst/>
              <a:latin typeface="SegoeUIVariabl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#my-element { /* Your styles here */ } </a:t>
            </a:r>
            <a:endParaRPr kumimoji="0" lang="en-US" altLang="en-US" sz="1000" b="0" i="0" u="none" strike="noStrike" cap="none" normalizeH="0" baseline="0" dirty="0">
              <a:ln>
                <a:noFill/>
              </a:ln>
              <a:solidFill>
                <a:schemeClr val="tx1"/>
              </a:solidFill>
              <a:effectLst/>
              <a:latin typeface="SegoeUIVariabl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000" b="1" i="0" u="none" strike="noStrike" cap="none" normalizeH="0" baseline="0" dirty="0">
                <a:ln>
                  <a:noFill/>
                </a:ln>
                <a:solidFill>
                  <a:schemeClr val="tx1"/>
                </a:solidFill>
                <a:effectLst/>
                <a:latin typeface="SegoeUIVariable"/>
              </a:rPr>
              <a:t>Class Selector</a:t>
            </a:r>
            <a:r>
              <a:rPr kumimoji="0" lang="en-US" altLang="en-US" sz="1000" b="0" i="0" u="none" strike="noStrike" cap="none" normalizeH="0" baseline="0" dirty="0">
                <a:ln>
                  <a:noFill/>
                </a:ln>
                <a:solidFill>
                  <a:schemeClr val="tx1"/>
                </a:solidFill>
                <a:effectLst/>
                <a:latin typeface="SegoeUIVariabl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The </a:t>
            </a:r>
            <a:r>
              <a:rPr kumimoji="0" lang="en-US" altLang="en-US" sz="1000" b="1" i="0" u="none" strike="noStrike" cap="none" normalizeH="0" baseline="0" dirty="0">
                <a:ln>
                  <a:noFill/>
                </a:ln>
                <a:solidFill>
                  <a:schemeClr val="tx1"/>
                </a:solidFill>
                <a:effectLst/>
                <a:latin typeface="SegoeUIVariable"/>
              </a:rPr>
              <a:t>class selector</a:t>
            </a:r>
            <a:r>
              <a:rPr kumimoji="0" lang="en-US" altLang="en-US" sz="1000" b="0" i="0" u="none" strike="noStrike" cap="none" normalizeH="0" baseline="0" dirty="0">
                <a:ln>
                  <a:noFill/>
                </a:ln>
                <a:solidFill>
                  <a:schemeClr val="tx1"/>
                </a:solidFill>
                <a:effectLst/>
                <a:latin typeface="SegoeUIVariable"/>
              </a:rPr>
              <a:t> selects elements based on their class attribute.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To select elements with a specific class, use the</a:t>
            </a:r>
            <a:r>
              <a:rPr kumimoji="0" lang="en-US" altLang="en-US" sz="1000" b="0" i="0" u="none" strike="noStrike" cap="none" normalizeH="0" baseline="0" dirty="0">
                <a:ln>
                  <a:noFill/>
                </a:ln>
                <a:solidFill>
                  <a:schemeClr val="tx1"/>
                </a:solidFill>
                <a:effectLst/>
                <a:highlight>
                  <a:srgbClr val="FFFF00"/>
                </a:highlight>
                <a:latin typeface="SegoeUIVariable"/>
              </a:rPr>
              <a:t> </a:t>
            </a:r>
            <a:r>
              <a:rPr kumimoji="0" lang="en-US" altLang="en-US" sz="1000" b="0" i="0" u="none" strike="noStrike" cap="none" normalizeH="0" baseline="0" dirty="0">
                <a:ln>
                  <a:noFill/>
                </a:ln>
                <a:solidFill>
                  <a:schemeClr val="tx1"/>
                </a:solidFill>
                <a:effectLst/>
                <a:highlight>
                  <a:srgbClr val="FFFF00"/>
                </a:highlight>
                <a:latin typeface="Arial Unicode MS"/>
              </a:rPr>
              <a:t>.</a:t>
            </a:r>
            <a:r>
              <a:rPr kumimoji="0" lang="en-US" altLang="en-US" sz="1000" b="0" i="0" u="none" strike="noStrike" cap="none" normalizeH="0" baseline="0" dirty="0">
                <a:ln>
                  <a:noFill/>
                </a:ln>
                <a:solidFill>
                  <a:schemeClr val="tx1"/>
                </a:solidFill>
                <a:effectLst/>
                <a:highlight>
                  <a:srgbClr val="FFFF00"/>
                </a:highlight>
                <a:latin typeface="SegoeUIVariable"/>
              </a:rPr>
              <a:t> </a:t>
            </a:r>
            <a:r>
              <a:rPr kumimoji="0" lang="en-US" altLang="en-US" sz="1000" b="0" i="0" u="none" strike="noStrike" cap="none" normalizeH="0" baseline="0" dirty="0">
                <a:ln>
                  <a:noFill/>
                </a:ln>
                <a:solidFill>
                  <a:schemeClr val="tx1"/>
                </a:solidFill>
                <a:effectLst/>
                <a:latin typeface="SegoeUIVariable"/>
              </a:rPr>
              <a:t>character followed by the class name.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SegoeUIVariable"/>
              </a:rPr>
              <a:t>CSS</a:t>
            </a:r>
            <a:endParaRPr kumimoji="0" lang="en-US" altLang="en-US" sz="1000" b="0" i="0" u="none" strike="noStrike" cap="none" normalizeH="0" baseline="0" dirty="0">
              <a:ln>
                <a:noFill/>
              </a:ln>
              <a:solidFill>
                <a:schemeClr val="tx1"/>
              </a:solidFill>
              <a:effectLst/>
              <a:latin typeface="SegoeUIVariabl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.my-class { /* Your styles here */ } </a:t>
            </a:r>
            <a:endParaRPr kumimoji="0" lang="en-US" altLang="en-US" sz="1000" b="0" i="0" u="none" strike="noStrike" cap="none" normalizeH="0" baseline="0" dirty="0">
              <a:ln>
                <a:noFill/>
              </a:ln>
              <a:solidFill>
                <a:schemeClr val="tx1"/>
              </a:solidFill>
              <a:effectLst/>
              <a:latin typeface="SegoeUIVariable"/>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000" b="1" i="0" u="none" strike="noStrike" cap="none" normalizeH="0" baseline="0" dirty="0">
                <a:ln>
                  <a:noFill/>
                </a:ln>
                <a:solidFill>
                  <a:schemeClr val="tx1"/>
                </a:solidFill>
                <a:effectLst/>
                <a:latin typeface="SegoeUIVariable"/>
              </a:rPr>
              <a:t>Universal Selector</a:t>
            </a:r>
            <a:r>
              <a:rPr kumimoji="0" lang="en-US" altLang="en-US" sz="1000" b="0" i="0" u="none" strike="noStrike" cap="none" normalizeH="0" baseline="0" dirty="0">
                <a:ln>
                  <a:noFill/>
                </a:ln>
                <a:solidFill>
                  <a:schemeClr val="tx1"/>
                </a:solidFill>
                <a:effectLst/>
                <a:latin typeface="SegoeUIVariabl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The </a:t>
            </a:r>
            <a:r>
              <a:rPr kumimoji="0" lang="en-US" altLang="en-US" sz="1000" b="1" i="0" u="none" strike="noStrike" cap="none" normalizeH="0" baseline="0" dirty="0">
                <a:ln>
                  <a:noFill/>
                </a:ln>
                <a:solidFill>
                  <a:schemeClr val="tx1"/>
                </a:solidFill>
                <a:effectLst/>
                <a:latin typeface="SegoeUIVariable"/>
              </a:rPr>
              <a:t>universal selector (</a:t>
            </a:r>
            <a:r>
              <a:rPr kumimoji="0" lang="en-US" altLang="en-US" sz="1000" b="0" i="0" u="none" strike="noStrike" cap="none" normalizeH="0" baseline="0" dirty="0">
                <a:ln>
                  <a:noFill/>
                </a:ln>
                <a:solidFill>
                  <a:schemeClr val="tx1"/>
                </a:solidFill>
                <a:effectLst/>
                <a:highlight>
                  <a:srgbClr val="FFFF00"/>
                </a:highlight>
                <a:latin typeface="Arial Unicode MS"/>
              </a:rPr>
              <a:t>*</a:t>
            </a:r>
            <a:r>
              <a:rPr kumimoji="0" lang="en-US" altLang="en-US" sz="1000" b="1" i="0" u="none" strike="noStrike" cap="none" normalizeH="0" baseline="0" dirty="0">
                <a:ln>
                  <a:noFill/>
                </a:ln>
                <a:solidFill>
                  <a:schemeClr val="tx1"/>
                </a:solidFill>
                <a:effectLst/>
                <a:latin typeface="SegoeUIVariable"/>
              </a:rPr>
              <a:t>)</a:t>
            </a:r>
            <a:r>
              <a:rPr kumimoji="0" lang="en-US" altLang="en-US" sz="1000" b="0" i="0" u="none" strike="noStrike" cap="none" normalizeH="0" baseline="0" dirty="0">
                <a:ln>
                  <a:noFill/>
                </a:ln>
                <a:solidFill>
                  <a:schemeClr val="tx1"/>
                </a:solidFill>
                <a:effectLst/>
                <a:latin typeface="SegoeUIVariable"/>
              </a:rPr>
              <a:t> selects all HTML elements on the page.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Use it carefully, as it affects everything.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SegoeUIVariable"/>
              </a:rPr>
              <a:t>CSS</a:t>
            </a:r>
            <a:endParaRPr kumimoji="0" lang="en-US" altLang="en-US" sz="1000" b="0" i="0" u="none" strike="noStrike" cap="none" normalizeH="0" baseline="0" dirty="0">
              <a:ln>
                <a:noFill/>
              </a:ln>
              <a:solidFill>
                <a:schemeClr val="tx1"/>
              </a:solidFill>
              <a:effectLst/>
              <a:latin typeface="SegoeUIVariabl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 { /* Your styles here */ } </a:t>
            </a:r>
            <a:endParaRPr kumimoji="0" lang="en-US" altLang="en-US" sz="1000" b="0" i="0" u="none" strike="noStrike" cap="none" normalizeH="0" baseline="0" dirty="0">
              <a:ln>
                <a:noFill/>
              </a:ln>
              <a:solidFill>
                <a:schemeClr val="tx1"/>
              </a:solidFill>
              <a:effectLst/>
              <a:latin typeface="SegoeUIVariable"/>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000" b="1" i="0" u="none" strike="noStrike" cap="none" normalizeH="0" baseline="0" dirty="0">
                <a:ln>
                  <a:noFill/>
                </a:ln>
                <a:solidFill>
                  <a:schemeClr val="tx1"/>
                </a:solidFill>
                <a:effectLst/>
                <a:latin typeface="SegoeUIVariable"/>
              </a:rPr>
              <a:t>Grouping Selector</a:t>
            </a:r>
            <a:r>
              <a:rPr kumimoji="0" lang="en-US" altLang="en-US" sz="1000" b="0" i="0" u="none" strike="noStrike" cap="none" normalizeH="0" baseline="0" dirty="0">
                <a:ln>
                  <a:noFill/>
                </a:ln>
                <a:solidFill>
                  <a:schemeClr val="tx1"/>
                </a:solidFill>
                <a:effectLst/>
                <a:latin typeface="SegoeUIVariabl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The </a:t>
            </a:r>
            <a:r>
              <a:rPr kumimoji="0" lang="en-US" altLang="en-US" sz="1000" b="1" i="0" u="none" strike="noStrike" cap="none" normalizeH="0" baseline="0" dirty="0">
                <a:ln>
                  <a:noFill/>
                </a:ln>
                <a:solidFill>
                  <a:schemeClr val="tx1"/>
                </a:solidFill>
                <a:effectLst/>
                <a:latin typeface="SegoeUIVariable"/>
              </a:rPr>
              <a:t>grouping selector</a:t>
            </a:r>
            <a:r>
              <a:rPr kumimoji="0" lang="en-US" altLang="en-US" sz="1000" b="0" i="0" u="none" strike="noStrike" cap="none" normalizeH="0" baseline="0" dirty="0">
                <a:ln>
                  <a:noFill/>
                </a:ln>
                <a:solidFill>
                  <a:schemeClr val="tx1"/>
                </a:solidFill>
                <a:effectLst/>
                <a:latin typeface="SegoeUIVariable"/>
              </a:rPr>
              <a:t> allows you to apply the same styles to multiple selectors.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Separate selectors with commas.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SegoeUIVariable"/>
              </a:rPr>
              <a:t>CSS</a:t>
            </a:r>
            <a:endParaRPr kumimoji="0" lang="en-US" altLang="en-US" sz="1000" b="0" i="0" u="none" strike="noStrike" cap="none" normalizeH="0" baseline="0" dirty="0">
              <a:ln>
                <a:noFill/>
              </a:ln>
              <a:solidFill>
                <a:schemeClr val="tx1"/>
              </a:solidFill>
              <a:effectLst/>
              <a:latin typeface="SegoeUIVariabl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h1, h2, p { /* Your shared styles here */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SegoeUIVariable"/>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000" b="1" i="0" u="none" strike="noStrike" cap="none" normalizeH="0" baseline="0" dirty="0">
                <a:ln>
                  <a:noFill/>
                </a:ln>
                <a:solidFill>
                  <a:schemeClr val="tx1"/>
                </a:solidFill>
                <a:effectLst/>
                <a:latin typeface="SegoeUIVariable"/>
              </a:rPr>
              <a:t>Attribute Selector</a:t>
            </a:r>
            <a:r>
              <a:rPr kumimoji="0" lang="en-US" altLang="en-US" sz="1000" b="0" i="0" u="none" strike="noStrike" cap="none" normalizeH="0" baseline="0" dirty="0">
                <a:ln>
                  <a:noFill/>
                </a:ln>
                <a:solidFill>
                  <a:schemeClr val="tx1"/>
                </a:solidFill>
                <a:effectLst/>
                <a:latin typeface="SegoeUIVariabl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The </a:t>
            </a:r>
            <a:r>
              <a:rPr kumimoji="0" lang="en-US" altLang="en-US" sz="1000" b="1" i="0" u="none" strike="noStrike" cap="none" normalizeH="0" baseline="0" dirty="0">
                <a:ln>
                  <a:noFill/>
                </a:ln>
                <a:solidFill>
                  <a:schemeClr val="tx1"/>
                </a:solidFill>
                <a:effectLst/>
                <a:latin typeface="SegoeUIVariable"/>
              </a:rPr>
              <a:t>attribute selector</a:t>
            </a:r>
            <a:r>
              <a:rPr kumimoji="0" lang="en-US" altLang="en-US" sz="1000" b="0" i="0" u="none" strike="noStrike" cap="none" normalizeH="0" baseline="0" dirty="0">
                <a:ln>
                  <a:noFill/>
                </a:ln>
                <a:solidFill>
                  <a:schemeClr val="tx1"/>
                </a:solidFill>
                <a:effectLst/>
                <a:latin typeface="SegoeUIVariable"/>
              </a:rPr>
              <a:t> selects elements based on their attributes or attribute values.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SegoeUIVariable"/>
              </a:rPr>
              <a:t>CSS</a:t>
            </a:r>
            <a:endParaRPr kumimoji="0" lang="en-US" altLang="en-US" sz="1000" b="0" i="0" u="none" strike="noStrike" cap="none" normalizeH="0" baseline="0" dirty="0">
              <a:ln>
                <a:noFill/>
              </a:ln>
              <a:solidFill>
                <a:schemeClr val="tx1"/>
              </a:solidFill>
              <a:effectLst/>
              <a:latin typeface="SegoeUIVariabl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input[type="text"] { /* Styles for text input fields */ }</a:t>
            </a:r>
            <a:endParaRPr kumimoji="0" lang="en-US" altLang="en-US" sz="1000" b="0" i="0" u="none" strike="noStrike" cap="none" normalizeH="0" baseline="0" dirty="0">
              <a:ln>
                <a:noFill/>
              </a:ln>
              <a:solidFill>
                <a:schemeClr val="tx1"/>
              </a:solidFill>
              <a:effectLst/>
              <a:latin typeface="SegoeUIVariabl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8029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CCFC442-567B-063E-2DF3-FAC16A2829E6}"/>
              </a:ext>
            </a:extLst>
          </p:cNvPr>
          <p:cNvSpPr>
            <a:spLocks noChangeArrowheads="1"/>
          </p:cNvSpPr>
          <p:nvPr/>
        </p:nvSpPr>
        <p:spPr bwMode="auto">
          <a:xfrm>
            <a:off x="138896" y="369332"/>
            <a:ext cx="12053104" cy="5001369"/>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display</a:t>
            </a:r>
            <a:r>
              <a:rPr kumimoji="0" lang="en-US" altLang="en-US" sz="1000" b="0" i="0" u="none" strike="noStrike" cap="none" normalizeH="0" baseline="0" dirty="0">
                <a:ln>
                  <a:noFill/>
                </a:ln>
                <a:solidFill>
                  <a:schemeClr val="tx1"/>
                </a:solidFill>
                <a:effectLst/>
                <a:latin typeface="SegoeUIVariable"/>
              </a:rPr>
              <a:t> property in CSS. It’s a fundamental property that controls how elements are rendered on a web page. Think of it as the “layout switch” for HTML elements.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1" i="0" u="none" strike="noStrike" cap="none" normalizeH="0" baseline="0" dirty="0">
                <a:ln>
                  <a:noFill/>
                </a:ln>
                <a:solidFill>
                  <a:schemeClr val="tx1"/>
                </a:solidFill>
                <a:effectLst/>
                <a:latin typeface="SegoeUIVariable"/>
              </a:rPr>
              <a:t>Default Behavior</a:t>
            </a:r>
            <a:r>
              <a:rPr kumimoji="0" lang="en-US" altLang="en-US" sz="1000" b="0" i="0" u="none" strike="noStrike" cap="none" normalizeH="0" baseline="0" dirty="0">
                <a:ln>
                  <a:noFill/>
                </a:ln>
                <a:solidFill>
                  <a:schemeClr val="tx1"/>
                </a:solidFill>
                <a:effectLst/>
                <a:latin typeface="SegoeUIVariabl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Every HTML element has a default display value, depending on its type (e.g., block-level or inline).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For most elements: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Block-level elements (e.g., </a:t>
            </a:r>
            <a:r>
              <a:rPr kumimoji="0" lang="en-US" altLang="en-US" sz="1000" b="0" i="0" u="none" strike="noStrike" cap="none" normalizeH="0" baseline="0" dirty="0">
                <a:ln>
                  <a:noFill/>
                </a:ln>
                <a:solidFill>
                  <a:schemeClr val="tx1"/>
                </a:solidFill>
                <a:effectLst/>
                <a:latin typeface="Arial Unicode MS"/>
              </a:rPr>
              <a:t>&lt;div&gt;</a:t>
            </a:r>
            <a:r>
              <a:rPr kumimoji="0" lang="en-US" altLang="en-US" sz="1000" b="0" i="0" u="none" strike="noStrike" cap="none" normalizeH="0" baseline="0" dirty="0">
                <a:ln>
                  <a:noFill/>
                </a:ln>
                <a:solidFill>
                  <a:schemeClr val="tx1"/>
                </a:solidFill>
                <a:effectLst/>
                <a:latin typeface="SegoeUIVariable"/>
              </a:rPr>
              <a:t>, </a:t>
            </a:r>
            <a:r>
              <a:rPr kumimoji="0" lang="en-US" altLang="en-US" sz="1000" b="0" i="0" u="none" strike="noStrike" cap="none" normalizeH="0" baseline="0" dirty="0">
                <a:ln>
                  <a:noFill/>
                </a:ln>
                <a:solidFill>
                  <a:schemeClr val="tx1"/>
                </a:solidFill>
                <a:effectLst/>
                <a:latin typeface="Arial Unicode MS"/>
              </a:rPr>
              <a:t>&lt;p&gt;</a:t>
            </a:r>
            <a:r>
              <a:rPr kumimoji="0" lang="en-US" altLang="en-US" sz="1000" b="0" i="0" u="none" strike="noStrike" cap="none" normalizeH="0" baseline="0" dirty="0">
                <a:ln>
                  <a:noFill/>
                </a:ln>
                <a:solidFill>
                  <a:schemeClr val="tx1"/>
                </a:solidFill>
                <a:effectLst/>
                <a:latin typeface="SegoeUIVariable"/>
              </a:rPr>
              <a:t>, </a:t>
            </a:r>
            <a:r>
              <a:rPr kumimoji="0" lang="en-US" altLang="en-US" sz="1000" b="0" i="0" u="none" strike="noStrike" cap="none" normalizeH="0" baseline="0" dirty="0">
                <a:ln>
                  <a:noFill/>
                </a:ln>
                <a:solidFill>
                  <a:schemeClr val="tx1"/>
                </a:solidFill>
                <a:effectLst/>
                <a:latin typeface="Arial Unicode MS"/>
              </a:rPr>
              <a:t>&lt;h1&gt;</a:t>
            </a:r>
            <a:r>
              <a:rPr kumimoji="0" lang="en-US" altLang="en-US" sz="1000" b="0" i="0" u="none" strike="noStrike" cap="none" normalizeH="0" baseline="0" dirty="0">
                <a:ln>
                  <a:noFill/>
                </a:ln>
                <a:solidFill>
                  <a:schemeClr val="tx1"/>
                </a:solidFill>
                <a:effectLst/>
                <a:latin typeface="SegoeUIVariable"/>
              </a:rPr>
              <a:t>) start on a new line and take up the full width available.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Inline elements (e.g., </a:t>
            </a:r>
            <a:r>
              <a:rPr kumimoji="0" lang="en-US" altLang="en-US" sz="1000" b="0" i="0" u="none" strike="noStrike" cap="none" normalizeH="0" baseline="0" dirty="0">
                <a:ln>
                  <a:noFill/>
                </a:ln>
                <a:solidFill>
                  <a:schemeClr val="tx1"/>
                </a:solidFill>
                <a:effectLst/>
                <a:latin typeface="Arial Unicode MS"/>
              </a:rPr>
              <a:t>&lt;span&gt;</a:t>
            </a:r>
            <a:r>
              <a:rPr kumimoji="0" lang="en-US" altLang="en-US" sz="1000" b="0" i="0" u="none" strike="noStrike" cap="none" normalizeH="0" baseline="0" dirty="0">
                <a:ln>
                  <a:noFill/>
                </a:ln>
                <a:solidFill>
                  <a:schemeClr val="tx1"/>
                </a:solidFill>
                <a:effectLst/>
                <a:latin typeface="SegoeUIVariable"/>
              </a:rPr>
              <a:t>, </a:t>
            </a:r>
            <a:r>
              <a:rPr kumimoji="0" lang="en-US" altLang="en-US" sz="1000" b="0" i="0" u="none" strike="noStrike" cap="none" normalizeH="0" baseline="0" dirty="0">
                <a:ln>
                  <a:noFill/>
                </a:ln>
                <a:solidFill>
                  <a:schemeClr val="tx1"/>
                </a:solidFill>
                <a:effectLst/>
                <a:latin typeface="Arial Unicode MS"/>
              </a:rPr>
              <a:t>&lt;a&gt;</a:t>
            </a:r>
            <a:r>
              <a:rPr kumimoji="0" lang="en-US" altLang="en-US" sz="1000" b="0" i="0" u="none" strike="noStrike" cap="none" normalizeH="0" baseline="0" dirty="0">
                <a:ln>
                  <a:noFill/>
                </a:ln>
                <a:solidFill>
                  <a:schemeClr val="tx1"/>
                </a:solidFill>
                <a:effectLst/>
                <a:latin typeface="SegoeUIVariable"/>
              </a:rPr>
              <a:t>, </a:t>
            </a:r>
            <a:r>
              <a:rPr kumimoji="0" lang="en-US" altLang="en-US" sz="1000" b="0" i="0" u="none" strike="noStrike" cap="none" normalizeH="0" baseline="0" dirty="0">
                <a:ln>
                  <a:noFill/>
                </a:ln>
                <a:solidFill>
                  <a:schemeClr val="tx1"/>
                </a:solidFill>
                <a:effectLst/>
                <a:latin typeface="Arial Unicode MS"/>
              </a:rPr>
              <a:t>&lt;strong&gt;</a:t>
            </a:r>
            <a:r>
              <a:rPr kumimoji="0" lang="en-US" altLang="en-US" sz="1000" b="0" i="0" u="none" strike="noStrike" cap="none" normalizeH="0" baseline="0" dirty="0">
                <a:ln>
                  <a:noFill/>
                </a:ln>
                <a:solidFill>
                  <a:schemeClr val="tx1"/>
                </a:solidFill>
                <a:effectLst/>
                <a:latin typeface="SegoeUIVariable"/>
              </a:rPr>
              <a:t>) flow within the text and do not create line breaks.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1" i="0" u="none" strike="noStrike" cap="none" normalizeH="0" baseline="0" dirty="0">
                <a:ln>
                  <a:noFill/>
                </a:ln>
                <a:solidFill>
                  <a:schemeClr val="tx1"/>
                </a:solidFill>
                <a:effectLst/>
                <a:latin typeface="SegoeUIVariable"/>
              </a:rPr>
              <a:t>Common </a:t>
            </a:r>
            <a:r>
              <a:rPr kumimoji="0" lang="en-US" altLang="en-US" sz="1000" b="0" i="0" u="none" strike="noStrike" cap="none" normalizeH="0" baseline="0" dirty="0">
                <a:ln>
                  <a:noFill/>
                </a:ln>
                <a:solidFill>
                  <a:schemeClr val="tx1"/>
                </a:solidFill>
                <a:effectLst/>
                <a:latin typeface="Arial Unicode MS"/>
              </a:rPr>
              <a:t>display</a:t>
            </a:r>
            <a:r>
              <a:rPr kumimoji="0" lang="en-US" altLang="en-US" sz="1000" b="1" i="0" u="none" strike="noStrike" cap="none" normalizeH="0" baseline="0" dirty="0">
                <a:ln>
                  <a:noFill/>
                </a:ln>
                <a:solidFill>
                  <a:schemeClr val="tx1"/>
                </a:solidFill>
                <a:effectLst/>
                <a:latin typeface="SegoeUIVariable"/>
              </a:rPr>
              <a:t> Values</a:t>
            </a:r>
            <a:r>
              <a:rPr kumimoji="0" lang="en-US" altLang="en-US" sz="1000" b="0" i="0" u="none" strike="noStrike" cap="none" normalizeH="0" baseline="0" dirty="0">
                <a:ln>
                  <a:noFill/>
                </a:ln>
                <a:solidFill>
                  <a:schemeClr val="tx1"/>
                </a:solidFill>
                <a:effectLst/>
                <a:latin typeface="SegoeUIVariabl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Let’s explore some common values for the </a:t>
            </a:r>
            <a:r>
              <a:rPr kumimoji="0" lang="en-US" altLang="en-US" sz="1000" b="0" i="0" u="none" strike="noStrike" cap="none" normalizeH="0" baseline="0" dirty="0">
                <a:ln>
                  <a:noFill/>
                </a:ln>
                <a:solidFill>
                  <a:schemeClr val="tx1"/>
                </a:solidFill>
                <a:effectLst/>
                <a:latin typeface="Arial Unicode MS"/>
              </a:rPr>
              <a:t>display</a:t>
            </a:r>
            <a:r>
              <a:rPr kumimoji="0" lang="en-US" altLang="en-US" sz="1000" b="0" i="0" u="none" strike="noStrike" cap="none" normalizeH="0" baseline="0" dirty="0">
                <a:ln>
                  <a:noFill/>
                </a:ln>
                <a:solidFill>
                  <a:schemeClr val="tx1"/>
                </a:solidFill>
                <a:effectLst/>
                <a:latin typeface="SegoeUIVariable"/>
              </a:rPr>
              <a:t> property: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inline</a:t>
            </a:r>
            <a:r>
              <a:rPr kumimoji="0" lang="en-US" altLang="en-US" sz="1000" b="0" i="0" u="none" strike="noStrike" cap="none" normalizeH="0" baseline="0" dirty="0">
                <a:ln>
                  <a:noFill/>
                </a:ln>
                <a:solidFill>
                  <a:schemeClr val="tx1"/>
                </a:solidFill>
                <a:effectLst/>
                <a:latin typeface="SegoeUIVariable"/>
              </a:rPr>
              <a:t>: Displays an element as an inline-level element (similar to </a:t>
            </a:r>
            <a:r>
              <a:rPr kumimoji="0" lang="en-US" altLang="en-US" sz="1000" b="0" i="0" u="none" strike="noStrike" cap="none" normalizeH="0" baseline="0" dirty="0">
                <a:ln>
                  <a:noFill/>
                </a:ln>
                <a:solidFill>
                  <a:schemeClr val="tx1"/>
                </a:solidFill>
                <a:effectLst/>
                <a:latin typeface="Arial Unicode MS"/>
              </a:rPr>
              <a:t>&lt;span&gt;</a:t>
            </a:r>
            <a:r>
              <a:rPr kumimoji="0" lang="en-US" altLang="en-US" sz="1000" b="0" i="0" u="none" strike="noStrike" cap="none" normalizeH="0" baseline="0" dirty="0">
                <a:ln>
                  <a:noFill/>
                </a:ln>
                <a:solidFill>
                  <a:schemeClr val="tx1"/>
                </a:solidFill>
                <a:effectLst/>
                <a:latin typeface="SegoeUIVariable"/>
              </a:rPr>
              <a:t>). Height and width properties have no effect. This is the default behavior for most elements.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block</a:t>
            </a:r>
            <a:r>
              <a:rPr kumimoji="0" lang="en-US" altLang="en-US" sz="1000" b="0" i="0" u="none" strike="noStrike" cap="none" normalizeH="0" baseline="0" dirty="0">
                <a:ln>
                  <a:noFill/>
                </a:ln>
                <a:solidFill>
                  <a:schemeClr val="tx1"/>
                </a:solidFill>
                <a:effectLst/>
                <a:latin typeface="SegoeUIVariable"/>
              </a:rPr>
              <a:t>: Displays an element as a block-level element (similar to </a:t>
            </a:r>
            <a:r>
              <a:rPr kumimoji="0" lang="en-US" altLang="en-US" sz="1000" b="0" i="0" u="none" strike="noStrike" cap="none" normalizeH="0" baseline="0" dirty="0">
                <a:ln>
                  <a:noFill/>
                </a:ln>
                <a:solidFill>
                  <a:schemeClr val="tx1"/>
                </a:solidFill>
                <a:effectLst/>
                <a:latin typeface="Arial Unicode MS"/>
              </a:rPr>
              <a:t>&lt;p&gt;</a:t>
            </a:r>
            <a:r>
              <a:rPr kumimoji="0" lang="en-US" altLang="en-US" sz="1000" b="0" i="0" u="none" strike="noStrike" cap="none" normalizeH="0" baseline="0" dirty="0">
                <a:ln>
                  <a:noFill/>
                </a:ln>
                <a:solidFill>
                  <a:schemeClr val="tx1"/>
                </a:solidFill>
                <a:effectLst/>
                <a:latin typeface="SegoeUIVariable"/>
              </a:rPr>
              <a:t>). It starts on a new line and takes up the entire width.</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inline-block</a:t>
            </a:r>
            <a:r>
              <a:rPr kumimoji="0" lang="en-US" altLang="en-US" sz="1000" b="0" i="0" u="none" strike="noStrike" cap="none" normalizeH="0" baseline="0" dirty="0">
                <a:ln>
                  <a:noFill/>
                </a:ln>
                <a:solidFill>
                  <a:schemeClr val="tx1"/>
                </a:solidFill>
                <a:effectLst/>
                <a:latin typeface="SegoeUIVariable"/>
              </a:rPr>
              <a:t>: Combines inline and block behavior. The element is formatted as an inline element, but you can apply height and width values.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none</a:t>
            </a:r>
            <a:r>
              <a:rPr kumimoji="0" lang="en-US" altLang="en-US" sz="1000" b="0" i="0" u="none" strike="noStrike" cap="none" normalizeH="0" baseline="0" dirty="0">
                <a:ln>
                  <a:noFill/>
                </a:ln>
                <a:solidFill>
                  <a:schemeClr val="tx1"/>
                </a:solidFill>
                <a:effectLst/>
                <a:latin typeface="SegoeUIVariable"/>
              </a:rPr>
              <a:t>: Completely removes the element from the layout. It won’t occupy any space.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flex</a:t>
            </a:r>
            <a:r>
              <a:rPr kumimoji="0" lang="en-US" altLang="en-US" sz="1000" b="0" i="0" u="none" strike="noStrike" cap="none" normalizeH="0" baseline="0" dirty="0">
                <a:ln>
                  <a:noFill/>
                </a:ln>
                <a:solidFill>
                  <a:schemeClr val="tx1"/>
                </a:solidFill>
                <a:effectLst/>
                <a:latin typeface="SegoeUIVariable"/>
              </a:rPr>
              <a:t>: Displays an element as a block-level flex container (used for flexible layouts).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grid</a:t>
            </a:r>
            <a:r>
              <a:rPr kumimoji="0" lang="en-US" altLang="en-US" sz="1000" b="0" i="0" u="none" strike="noStrike" cap="none" normalizeH="0" baseline="0" dirty="0">
                <a:ln>
                  <a:noFill/>
                </a:ln>
                <a:solidFill>
                  <a:schemeClr val="tx1"/>
                </a:solidFill>
                <a:effectLst/>
                <a:latin typeface="SegoeUIVariable"/>
              </a:rPr>
              <a:t>: Displays an element as a block-level grid container (used for grid layouts).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000" b="1" i="0" u="none" strike="noStrike" cap="none" normalizeH="0" baseline="0" dirty="0">
                <a:ln>
                  <a:noFill/>
                </a:ln>
                <a:solidFill>
                  <a:schemeClr val="tx1"/>
                </a:solidFill>
                <a:effectLst/>
                <a:latin typeface="SegoeUIVariable"/>
              </a:rPr>
              <a:t>Other Values</a:t>
            </a:r>
            <a:r>
              <a:rPr kumimoji="0" lang="en-US" altLang="en-US" sz="1000" b="0" i="0" u="none" strike="noStrike" cap="none" normalizeH="0" baseline="0" dirty="0">
                <a:ln>
                  <a:noFill/>
                </a:ln>
                <a:solidFill>
                  <a:schemeClr val="tx1"/>
                </a:solidFill>
                <a:effectLst/>
                <a:latin typeface="SegoeUIVariabl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There are more values, such as </a:t>
            </a:r>
            <a:r>
              <a:rPr kumimoji="0" lang="en-US" altLang="en-US" sz="1000" b="0" i="0" u="none" strike="noStrike" cap="none" normalizeH="0" baseline="0" dirty="0">
                <a:ln>
                  <a:noFill/>
                </a:ln>
                <a:solidFill>
                  <a:schemeClr val="tx1"/>
                </a:solidFill>
                <a:effectLst/>
                <a:latin typeface="Arial Unicode MS"/>
              </a:rPr>
              <a:t>contents</a:t>
            </a:r>
            <a:r>
              <a:rPr kumimoji="0" lang="en-US" altLang="en-US" sz="1000" b="0" i="0" u="none" strike="noStrike" cap="none" normalizeH="0" baseline="0" dirty="0">
                <a:ln>
                  <a:noFill/>
                </a:ln>
                <a:solidFill>
                  <a:schemeClr val="tx1"/>
                </a:solidFill>
                <a:effectLst/>
                <a:latin typeface="SegoeUIVariable"/>
              </a:rPr>
              <a:t>, </a:t>
            </a:r>
            <a:r>
              <a:rPr kumimoji="0" lang="en-US" altLang="en-US" sz="1000" b="0" i="0" u="none" strike="noStrike" cap="none" normalizeH="0" baseline="0" dirty="0">
                <a:ln>
                  <a:noFill/>
                </a:ln>
                <a:solidFill>
                  <a:schemeClr val="tx1"/>
                </a:solidFill>
                <a:effectLst/>
                <a:latin typeface="Arial Unicode MS"/>
              </a:rPr>
              <a:t>table</a:t>
            </a:r>
            <a:r>
              <a:rPr kumimoji="0" lang="en-US" altLang="en-US" sz="1000" b="0" i="0" u="none" strike="noStrike" cap="none" normalizeH="0" baseline="0" dirty="0">
                <a:ln>
                  <a:noFill/>
                </a:ln>
                <a:solidFill>
                  <a:schemeClr val="tx1"/>
                </a:solidFill>
                <a:effectLst/>
                <a:latin typeface="SegoeUIVariable"/>
              </a:rPr>
              <a:t>, </a:t>
            </a:r>
            <a:r>
              <a:rPr kumimoji="0" lang="en-US" altLang="en-US" sz="1000" b="0" i="0" u="none" strike="noStrike" cap="none" normalizeH="0" baseline="0" dirty="0">
                <a:ln>
                  <a:noFill/>
                </a:ln>
                <a:solidFill>
                  <a:schemeClr val="tx1"/>
                </a:solidFill>
                <a:effectLst/>
                <a:latin typeface="Arial Unicode MS"/>
              </a:rPr>
              <a:t>list-item</a:t>
            </a:r>
            <a:r>
              <a:rPr kumimoji="0" lang="en-US" altLang="en-US" sz="1000" b="0" i="0" u="none" strike="noStrike" cap="none" normalizeH="0" baseline="0" dirty="0">
                <a:ln>
                  <a:noFill/>
                </a:ln>
                <a:solidFill>
                  <a:schemeClr val="tx1"/>
                </a:solidFill>
                <a:effectLst/>
                <a:latin typeface="SegoeUIVariable"/>
              </a:rPr>
              <a:t>, and </a:t>
            </a:r>
            <a:r>
              <a:rPr kumimoji="0" lang="en-US" altLang="en-US" sz="1000" b="0" i="0" u="none" strike="noStrike" cap="none" normalizeH="0" baseline="0" dirty="0">
                <a:ln>
                  <a:noFill/>
                </a:ln>
                <a:solidFill>
                  <a:schemeClr val="tx1"/>
                </a:solidFill>
                <a:effectLst/>
                <a:latin typeface="Arial Unicode MS"/>
              </a:rPr>
              <a:t>run-in</a:t>
            </a:r>
            <a:r>
              <a:rPr kumimoji="0" lang="en-US" altLang="en-US" sz="1000" b="0" i="0" u="none" strike="noStrike" cap="none" normalizeH="0" baseline="0" dirty="0">
                <a:ln>
                  <a:noFill/>
                </a:ln>
                <a:solidFill>
                  <a:schemeClr val="tx1"/>
                </a:solidFill>
                <a:effectLst/>
                <a:latin typeface="SegoeUIVariable"/>
              </a:rPr>
              <a:t>. Each serves specific purposes and affects layout differently.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For example: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contents</a:t>
            </a:r>
            <a:r>
              <a:rPr kumimoji="0" lang="en-US" altLang="en-US" sz="1000" b="0" i="0" u="none" strike="noStrike" cap="none" normalizeH="0" baseline="0" dirty="0">
                <a:ln>
                  <a:noFill/>
                </a:ln>
                <a:solidFill>
                  <a:schemeClr val="tx1"/>
                </a:solidFill>
                <a:effectLst/>
                <a:latin typeface="SegoeUIVariable"/>
              </a:rPr>
              <a:t>: Makes the container disappear, making child elements children of the next level up in the DOM.</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table</a:t>
            </a:r>
            <a:r>
              <a:rPr kumimoji="0" lang="en-US" altLang="en-US" sz="1000" b="0" i="0" u="none" strike="noStrike" cap="none" normalizeH="0" baseline="0" dirty="0">
                <a:ln>
                  <a:noFill/>
                </a:ln>
                <a:solidFill>
                  <a:schemeClr val="tx1"/>
                </a:solidFill>
                <a:effectLst/>
                <a:latin typeface="SegoeUIVariable"/>
              </a:rPr>
              <a:t>: Behaves like a </a:t>
            </a:r>
            <a:r>
              <a:rPr kumimoji="0" lang="en-US" altLang="en-US" sz="1000" b="0" i="0" u="none" strike="noStrike" cap="none" normalizeH="0" baseline="0" dirty="0">
                <a:ln>
                  <a:noFill/>
                </a:ln>
                <a:solidFill>
                  <a:schemeClr val="tx1"/>
                </a:solidFill>
                <a:effectLst/>
                <a:latin typeface="Arial Unicode MS"/>
              </a:rPr>
              <a:t>&lt;table&gt;</a:t>
            </a:r>
            <a:r>
              <a:rPr kumimoji="0" lang="en-US" altLang="en-US" sz="1000" b="0" i="0" u="none" strike="noStrike" cap="none" normalizeH="0" baseline="0" dirty="0">
                <a:ln>
                  <a:noFill/>
                </a:ln>
                <a:solidFill>
                  <a:schemeClr val="tx1"/>
                </a:solidFill>
                <a:effectLst/>
                <a:latin typeface="SegoeUIVariable"/>
              </a:rPr>
              <a:t> element.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list-item</a:t>
            </a:r>
            <a:r>
              <a:rPr kumimoji="0" lang="en-US" altLang="en-US" sz="1000" b="0" i="0" u="none" strike="noStrike" cap="none" normalizeH="0" baseline="0" dirty="0">
                <a:ln>
                  <a:noFill/>
                </a:ln>
                <a:solidFill>
                  <a:schemeClr val="tx1"/>
                </a:solidFill>
                <a:effectLst/>
                <a:latin typeface="SegoeUIVariable"/>
              </a:rPr>
              <a:t>: Behaves like an </a:t>
            </a:r>
            <a:r>
              <a:rPr kumimoji="0" lang="en-US" altLang="en-US" sz="1000" b="0" i="0" u="none" strike="noStrike" cap="none" normalizeH="0" baseline="0" dirty="0">
                <a:ln>
                  <a:noFill/>
                </a:ln>
                <a:solidFill>
                  <a:schemeClr val="tx1"/>
                </a:solidFill>
                <a:effectLst/>
                <a:latin typeface="Arial Unicode MS"/>
              </a:rPr>
              <a:t>&lt;li&gt;</a:t>
            </a:r>
            <a:r>
              <a:rPr kumimoji="0" lang="en-US" altLang="en-US" sz="1000" b="0" i="0" u="none" strike="noStrike" cap="none" normalizeH="0" baseline="0" dirty="0">
                <a:ln>
                  <a:noFill/>
                </a:ln>
                <a:solidFill>
                  <a:schemeClr val="tx1"/>
                </a:solidFill>
                <a:effectLst/>
                <a:latin typeface="SegoeUIVariable"/>
              </a:rPr>
              <a:t> element.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000" b="1" i="0" u="none" strike="noStrike" cap="none" normalizeH="0" baseline="0" dirty="0">
                <a:ln>
                  <a:noFill/>
                </a:ln>
                <a:solidFill>
                  <a:schemeClr val="tx1"/>
                </a:solidFill>
                <a:effectLst/>
                <a:latin typeface="SegoeUIVariable"/>
              </a:rPr>
              <a:t>Example</a:t>
            </a:r>
            <a:r>
              <a:rPr kumimoji="0" lang="en-US" altLang="en-US" sz="1000" b="0" i="0" u="none" strike="noStrike" cap="none" normalizeH="0" baseline="0" dirty="0">
                <a:ln>
                  <a:noFill/>
                </a:ln>
                <a:solidFill>
                  <a:schemeClr val="tx1"/>
                </a:solidFill>
                <a:effectLst/>
                <a:latin typeface="SegoeUIVariabl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Let’s say you want to make a heading inline: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SegoeUIVariable"/>
              </a:rPr>
              <a:t>CSS</a:t>
            </a:r>
            <a:endParaRPr kumimoji="0" lang="en-US" altLang="en-US" sz="1000" b="0" i="0" u="none" strike="noStrike" cap="none" normalizeH="0" baseline="0" dirty="0">
              <a:ln>
                <a:noFill/>
              </a:ln>
              <a:solidFill>
                <a:schemeClr val="tx1"/>
              </a:solidFill>
              <a:effectLst/>
              <a:latin typeface="SegoeUIVariabl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h1 { display: inline; } </a:t>
            </a:r>
            <a:endParaRPr kumimoji="0" lang="en-US" altLang="en-US" sz="1000" b="0" i="0" u="none" strike="noStrike" cap="none" normalizeH="0" baseline="0" dirty="0">
              <a:ln>
                <a:noFill/>
              </a:ln>
              <a:solidFill>
                <a:schemeClr val="tx1"/>
              </a:solidFill>
              <a:effectLst/>
              <a:latin typeface="SegoeUIVariable"/>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000" b="1" i="0" u="none" strike="noStrike" cap="none" normalizeH="0" baseline="0" dirty="0">
                <a:ln>
                  <a:noFill/>
                </a:ln>
                <a:solidFill>
                  <a:schemeClr val="tx1"/>
                </a:solidFill>
                <a:effectLst/>
                <a:latin typeface="SegoeUIVariable"/>
              </a:rPr>
              <a:t>Remember</a:t>
            </a:r>
            <a:r>
              <a:rPr kumimoji="0" lang="en-US" altLang="en-US" sz="1000" b="0" i="0" u="none" strike="noStrike" cap="none" normalizeH="0" baseline="0" dirty="0">
                <a:ln>
                  <a:noFill/>
                </a:ln>
                <a:solidFill>
                  <a:schemeClr val="tx1"/>
                </a:solidFill>
                <a:effectLst/>
                <a:latin typeface="SegoeUIVariabl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egoeUIVariable"/>
              </a:rPr>
              <a:t>The </a:t>
            </a:r>
            <a:r>
              <a:rPr kumimoji="0" lang="en-US" altLang="en-US" sz="1000" b="0" i="0" u="none" strike="noStrike" cap="none" normalizeH="0" baseline="0" dirty="0">
                <a:ln>
                  <a:noFill/>
                </a:ln>
                <a:solidFill>
                  <a:schemeClr val="tx1"/>
                </a:solidFill>
                <a:effectLst/>
                <a:latin typeface="Arial Unicode MS"/>
              </a:rPr>
              <a:t>display</a:t>
            </a:r>
            <a:r>
              <a:rPr kumimoji="0" lang="en-US" altLang="en-US" sz="1000" b="0" i="0" u="none" strike="noStrike" cap="none" normalizeH="0" baseline="0" dirty="0">
                <a:ln>
                  <a:noFill/>
                </a:ln>
                <a:solidFill>
                  <a:schemeClr val="tx1"/>
                </a:solidFill>
                <a:effectLst/>
                <a:latin typeface="SegoeUIVariable"/>
              </a:rPr>
              <a:t> property is crucial for controlling layout. It allows you to switch between block and inline behavior, and even use advanced layouts like Flexbox and CSS Grid.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BEF142B7-A1EB-F404-8E20-147AC29D7114}"/>
              </a:ext>
            </a:extLst>
          </p:cNvPr>
          <p:cNvSpPr txBox="1"/>
          <p:nvPr/>
        </p:nvSpPr>
        <p:spPr>
          <a:xfrm>
            <a:off x="138896" y="0"/>
            <a:ext cx="5150734" cy="369332"/>
          </a:xfrm>
          <a:prstGeom prst="rect">
            <a:avLst/>
          </a:prstGeom>
          <a:noFill/>
        </p:spPr>
        <p:txBody>
          <a:bodyPr wrap="square" rtlCol="0">
            <a:spAutoFit/>
          </a:bodyPr>
          <a:lstStyle/>
          <a:p>
            <a:r>
              <a:rPr lang="en-IN" dirty="0">
                <a:highlight>
                  <a:srgbClr val="C0C0C0"/>
                </a:highlight>
              </a:rPr>
              <a:t>DISPLAY FUNCTIONS</a:t>
            </a:r>
          </a:p>
        </p:txBody>
      </p:sp>
    </p:spTree>
    <p:extLst>
      <p:ext uri="{BB962C8B-B14F-4D97-AF65-F5344CB8AC3E}">
        <p14:creationId xmlns:p14="http://schemas.microsoft.com/office/powerpoint/2010/main" val="2803088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1021</Words>
  <Application>Microsoft Office PowerPoint</Application>
  <PresentationFormat>Widescreen</PresentationFormat>
  <Paragraphs>107</Paragraphs>
  <Slides>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Arial Unicode MS</vt:lpstr>
      <vt:lpstr>Calibri</vt:lpstr>
      <vt:lpstr>Calibri Light</vt:lpstr>
      <vt:lpstr>SegoeUIVariable</vt:lpstr>
      <vt:lpstr>Office Theme</vt:lpstr>
      <vt:lpstr>CSS POSITIONS Static Position (position: static;): By default, HTML elements are positioned statically. This means they follow the normal flow of the page. Static positioned elements are not affected by the top, bottom, left, and right properties. Example: HTML &lt;div style="position: static;"&gt;This is a static element.&lt;/div&gt;  Relative Position (position: relative;): An element with position: relative; is positioned relative to its normal position. You can adjust its position using top, right, bottom, and left properties. Other content won’t be adjusted to fill any gap left by the relatively positioned element. Example: HTML &lt;div style="position: relative; left: 30px;"&gt;This is a relatively positioned element.&lt;/div&gt;  Fixed Position (position: fixed;): A fixed element is positioned relative to the viewport (the browser window). It stays in the same place even if the page is scrolled. Use top, right, bottom, and left properties to position it. Example: HTML &lt;div style="position: fixed; bottom: 0; right: 0;"&gt;This is a fixed element.&lt;/div&gt;  Absolute Position (position: absolute;): An element with position: absolute; is positioned relative to its nearest positioned ancestor (or the document body if none). Absolute positioned elements are removed from the normal flow and can overlap other elements. Example: HTML &lt;div style="position: relative; width: 400px; height: 200px;"&gt; &lt;div style="position: absolute; top: 80px; right: 0;"&gt;This is an absolute element.&lt;/div&gt; &lt;/div&gt;  Sticky Position (position: sticky;): A sticky element is based on the user’s scroll position. It toggles between relative and fixed positioning. When scrolling, it behaves like a relative element until it reaches a certain point, then becomes fixed. Example: HTML &lt;div style="position: sticky;"&gt;This is a sticky element.&lt;/div&gt;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ANEESH O</dc:creator>
  <cp:lastModifiedBy>ANEESH O</cp:lastModifiedBy>
  <cp:revision>5</cp:revision>
  <dcterms:created xsi:type="dcterms:W3CDTF">2024-09-09T09:12:53Z</dcterms:created>
  <dcterms:modified xsi:type="dcterms:W3CDTF">2024-09-09T09:51:16Z</dcterms:modified>
</cp:coreProperties>
</file>