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Lst>
  <p:notesMasterIdLst>
    <p:notesMasterId r:id="rId13"/>
  </p:notesMasterIdLst>
  <p:sldIdLst>
    <p:sldId id="256" r:id="rId3"/>
    <p:sldId id="257" r:id="rId4"/>
    <p:sldId id="258" r:id="rId5"/>
    <p:sldId id="265" r:id="rId6"/>
    <p:sldId id="260" r:id="rId7"/>
    <p:sldId id="264" r:id="rId8"/>
    <p:sldId id="259" r:id="rId9"/>
    <p:sldId id="263" r:id="rId10"/>
    <p:sldId id="262" r:id="rId11"/>
    <p:sldId id="261" r:id="rId12"/>
  </p:sldIdLst>
  <p:sldSz cx="12192000" cy="6858000"/>
  <p:notesSz cx="6858000" cy="9144000"/>
  <p:embeddedFontLst>
    <p:embeddedFont>
      <p:font typeface="Gill Sans" panose="020B0604020202020204" charset="0"/>
      <p:regular r:id="rId14"/>
      <p:bold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gbIxOY44KxSzQXKwoKkpqrEwZ8K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874" y="2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font" Target="fonts/font2.fntdata"/><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6" name="Google Shape;96;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4" name="Google Shape;124;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12346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3" name="Google Shape;10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9" name="Google Shape;10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9" name="Google Shape;10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098088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4" name="Google Shape;124;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4" name="Google Shape;124;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79035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6" name="Google Shape;11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4" name="Google Shape;124;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035561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4" name="Google Shape;124;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29169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2"/>
        </a:solidFill>
        <a:effectLst/>
      </p:bgPr>
    </p:bg>
    <p:spTree>
      <p:nvGrpSpPr>
        <p:cNvPr id="1" name="Shape 11"/>
        <p:cNvGrpSpPr/>
        <p:nvPr/>
      </p:nvGrpSpPr>
      <p:grpSpPr>
        <a:xfrm>
          <a:off x="0" y="0"/>
          <a:ext cx="0" cy="0"/>
          <a:chOff x="0" y="0"/>
          <a:chExt cx="0" cy="0"/>
        </a:xfrm>
      </p:grpSpPr>
      <p:sp>
        <p:nvSpPr>
          <p:cNvPr id="12" name="Google Shape;12;p7"/>
          <p:cNvSpPr txBox="1">
            <a:spLocks noGrp="1"/>
          </p:cNvSpPr>
          <p:nvPr>
            <p:ph type="ctrTitle"/>
          </p:nvPr>
        </p:nvSpPr>
        <p:spPr>
          <a:xfrm>
            <a:off x="1600200" y="2386744"/>
            <a:ext cx="8991600" cy="1645920"/>
          </a:xfrm>
          <a:prstGeom prst="rect">
            <a:avLst/>
          </a:prstGeom>
          <a:solidFill>
            <a:srgbClr val="FFFFFF"/>
          </a:solidFill>
          <a:ln w="38100" cap="flat" cmpd="sng">
            <a:solidFill>
              <a:srgbClr val="404040"/>
            </a:solidFill>
            <a:prstDash val="solid"/>
            <a:round/>
            <a:headEnd type="none" w="sm" len="sm"/>
            <a:tailEnd type="none" w="sm" len="sm"/>
          </a:ln>
        </p:spPr>
        <p:txBody>
          <a:bodyPr spcFirstLastPara="1" wrap="square" lIns="274300" tIns="182875" rIns="274300" bIns="182875" anchor="ctr" anchorCtr="1">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7"/>
          <p:cNvSpPr txBox="1">
            <a:spLocks noGrp="1"/>
          </p:cNvSpPr>
          <p:nvPr>
            <p:ph type="subTitle" idx="1"/>
          </p:nvPr>
        </p:nvSpPr>
        <p:spPr>
          <a:xfrm>
            <a:off x="2695194" y="4352544"/>
            <a:ext cx="6801612" cy="1239894"/>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a:endParaRPr/>
          </a:p>
        </p:txBody>
      </p:sp>
      <p:sp>
        <p:nvSpPr>
          <p:cNvPr id="14" name="Google Shape;14;p7"/>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7"/>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7"/>
          <p:cNvSpPr>
            <a:spLocks noGrp="1"/>
          </p:cNvSpPr>
          <p:nvPr>
            <p:ph type="sldNum" idx="12"/>
          </p:nvPr>
        </p:nvSpPr>
        <p:spPr>
          <a:xfrm>
            <a:off x="10758922" y="6217920"/>
            <a:ext cx="365760" cy="365760"/>
          </a:xfrm>
          <a:prstGeom prst="ellipse">
            <a:avLst/>
          </a:prstGeom>
          <a:solidFill>
            <a:srgbClr val="1D1D1D">
              <a:alpha val="69411"/>
            </a:srgbClr>
          </a:solidFill>
          <a:ln>
            <a:noFill/>
          </a:ln>
        </p:spPr>
        <p:txBody>
          <a:bodyPr spcFirstLastPara="1" wrap="square" lIns="18275" tIns="45700" rIns="18275" bIns="45700" anchor="ctr" anchorCtr="0">
            <a:noAutofit/>
          </a:bodyPr>
          <a:lstStyle>
            <a:lvl1pPr marL="0" marR="0" lvl="0"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4"/>
        <p:cNvGrpSpPr/>
        <p:nvPr/>
      </p:nvGrpSpPr>
      <p:grpSpPr>
        <a:xfrm>
          <a:off x="0" y="0"/>
          <a:ext cx="0" cy="0"/>
          <a:chOff x="0" y="0"/>
          <a:chExt cx="0" cy="0"/>
        </a:xfrm>
      </p:grpSpPr>
      <p:sp>
        <p:nvSpPr>
          <p:cNvPr id="75" name="Google Shape;75;p15"/>
          <p:cNvSpPr/>
          <p:nvPr/>
        </p:nvSpPr>
        <p:spPr>
          <a:xfrm>
            <a:off x="0" y="0"/>
            <a:ext cx="6095999" cy="68580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15"/>
          <p:cNvSpPr txBox="1">
            <a:spLocks noGrp="1"/>
          </p:cNvSpPr>
          <p:nvPr>
            <p:ph type="title"/>
          </p:nvPr>
        </p:nvSpPr>
        <p:spPr>
          <a:xfrm>
            <a:off x="808523" y="2243828"/>
            <a:ext cx="4494998" cy="1134640"/>
          </a:xfrm>
          <a:prstGeom prst="rect">
            <a:avLst/>
          </a:prstGeom>
          <a:solidFill>
            <a:srgbClr val="FFFFFF"/>
          </a:solidFill>
          <a:ln w="9525" cap="flat" cmpd="sng">
            <a:solidFill>
              <a:srgbClr val="404040"/>
            </a:solidFill>
            <a:prstDash val="solid"/>
            <a:round/>
            <a:headEnd type="none" w="sm" len="sm"/>
            <a:tailEnd type="none" w="sm" len="sm"/>
          </a:ln>
        </p:spPr>
        <p:txBody>
          <a:bodyPr spcFirstLastPara="1" wrap="square" lIns="182875" tIns="182875" rIns="182875" bIns="182875" anchor="ctr" anchorCtr="1">
            <a:no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5"/>
          <p:cNvSpPr>
            <a:spLocks noGrp="1"/>
          </p:cNvSpPr>
          <p:nvPr>
            <p:ph type="pic" idx="2"/>
          </p:nvPr>
        </p:nvSpPr>
        <p:spPr>
          <a:xfrm>
            <a:off x="6095999" y="0"/>
            <a:ext cx="6102097" cy="6858000"/>
          </a:xfrm>
          <a:prstGeom prst="rect">
            <a:avLst/>
          </a:prstGeom>
          <a:solidFill>
            <a:srgbClr val="BFBFBF"/>
          </a:solidFill>
          <a:ln>
            <a:noFill/>
          </a:ln>
        </p:spPr>
      </p:sp>
      <p:sp>
        <p:nvSpPr>
          <p:cNvPr id="78" name="Google Shape;78;p15"/>
          <p:cNvSpPr txBox="1">
            <a:spLocks noGrp="1"/>
          </p:cNvSpPr>
          <p:nvPr>
            <p:ph type="body" idx="1"/>
          </p:nvPr>
        </p:nvSpPr>
        <p:spPr>
          <a:xfrm>
            <a:off x="1115568" y="3549918"/>
            <a:ext cx="3794760" cy="2194037"/>
          </a:xfrm>
          <a:prstGeom prst="rect">
            <a:avLst/>
          </a:prstGeom>
          <a:noFill/>
          <a:ln>
            <a:noFill/>
          </a:ln>
        </p:spPr>
        <p:txBody>
          <a:bodyPr spcFirstLastPara="1" wrap="square" lIns="91425" tIns="45700" rIns="91425" bIns="45700" anchor="t" anchorCtr="1">
            <a:normAutofit/>
          </a:bodyPr>
          <a:lstStyle>
            <a:lvl1pPr marL="457200" lvl="0" indent="-228600" algn="ctr">
              <a:lnSpc>
                <a:spcPct val="100000"/>
              </a:lnSpc>
              <a:spcBef>
                <a:spcPts val="1000"/>
              </a:spcBef>
              <a:spcAft>
                <a:spcPts val="0"/>
              </a:spcAft>
              <a:buSzPts val="1500"/>
              <a:buNone/>
              <a:defRPr sz="1500">
                <a:solidFill>
                  <a:srgbClr val="FFFFFF"/>
                </a:solidFill>
              </a:defRPr>
            </a:lvl1pPr>
            <a:lvl2pPr marL="914400" lvl="1" indent="-228600" algn="l">
              <a:lnSpc>
                <a:spcPct val="100000"/>
              </a:lnSpc>
              <a:spcBef>
                <a:spcPts val="1000"/>
              </a:spcBef>
              <a:spcAft>
                <a:spcPts val="0"/>
              </a:spcAft>
              <a:buSzPts val="1400"/>
              <a:buNone/>
              <a:defRPr sz="1400"/>
            </a:lvl2pPr>
            <a:lvl3pPr marL="1371600" lvl="2" indent="-228600" algn="l">
              <a:lnSpc>
                <a:spcPct val="100000"/>
              </a:lnSpc>
              <a:spcBef>
                <a:spcPts val="1000"/>
              </a:spcBef>
              <a:spcAft>
                <a:spcPts val="0"/>
              </a:spcAft>
              <a:buSzPts val="1200"/>
              <a:buNone/>
              <a:defRPr sz="1200"/>
            </a:lvl3pPr>
            <a:lvl4pPr marL="1828800" lvl="3" indent="-228600" algn="l">
              <a:lnSpc>
                <a:spcPct val="100000"/>
              </a:lnSpc>
              <a:spcBef>
                <a:spcPts val="1000"/>
              </a:spcBef>
              <a:spcAft>
                <a:spcPts val="0"/>
              </a:spcAft>
              <a:buSzPts val="1000"/>
              <a:buNone/>
              <a:defRPr sz="1000"/>
            </a:lvl4pPr>
            <a:lvl5pPr marL="2286000" lvl="4" indent="-228600" algn="l">
              <a:lnSpc>
                <a:spcPct val="100000"/>
              </a:lnSpc>
              <a:spcBef>
                <a:spcPts val="1000"/>
              </a:spcBef>
              <a:spcAft>
                <a:spcPts val="0"/>
              </a:spcAft>
              <a:buSzPts val="1000"/>
              <a:buNone/>
              <a:defRPr sz="1000"/>
            </a:lvl5pPr>
            <a:lvl6pPr marL="2743200" lvl="5" indent="-228600" algn="l">
              <a:lnSpc>
                <a:spcPct val="100000"/>
              </a:lnSpc>
              <a:spcBef>
                <a:spcPts val="1000"/>
              </a:spcBef>
              <a:spcAft>
                <a:spcPts val="0"/>
              </a:spcAft>
              <a:buSzPts val="1000"/>
              <a:buNone/>
              <a:defRPr sz="1000"/>
            </a:lvl6pPr>
            <a:lvl7pPr marL="3200400" lvl="6" indent="-228600" algn="l">
              <a:lnSpc>
                <a:spcPct val="100000"/>
              </a:lnSpc>
              <a:spcBef>
                <a:spcPts val="1000"/>
              </a:spcBef>
              <a:spcAft>
                <a:spcPts val="0"/>
              </a:spcAft>
              <a:buSzPts val="1000"/>
              <a:buNone/>
              <a:defRPr sz="1000"/>
            </a:lvl7pPr>
            <a:lvl8pPr marL="3657600" lvl="7" indent="-228600" algn="l">
              <a:lnSpc>
                <a:spcPct val="100000"/>
              </a:lnSpc>
              <a:spcBef>
                <a:spcPts val="1000"/>
              </a:spcBef>
              <a:spcAft>
                <a:spcPts val="0"/>
              </a:spcAft>
              <a:buSzPts val="1000"/>
              <a:buNone/>
              <a:defRPr sz="1000"/>
            </a:lvl8pPr>
            <a:lvl9pPr marL="4114800" lvl="8" indent="-228600" algn="l">
              <a:lnSpc>
                <a:spcPct val="100000"/>
              </a:lnSpc>
              <a:spcBef>
                <a:spcPts val="1000"/>
              </a:spcBef>
              <a:spcAft>
                <a:spcPts val="0"/>
              </a:spcAft>
              <a:buSzPts val="1000"/>
              <a:buNone/>
              <a:defRPr sz="1000"/>
            </a:lvl9pPr>
          </a:lstStyle>
          <a:p>
            <a:endParaRPr/>
          </a:p>
        </p:txBody>
      </p:sp>
      <p:sp>
        <p:nvSpPr>
          <p:cNvPr id="79" name="Google Shape;79;p15"/>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5"/>
          <p:cNvSpPr txBox="1">
            <a:spLocks noGrp="1"/>
          </p:cNvSpPr>
          <p:nvPr>
            <p:ph type="ftr" idx="11"/>
          </p:nvPr>
        </p:nvSpPr>
        <p:spPr>
          <a:xfrm>
            <a:off x="804672" y="6236208"/>
            <a:ext cx="5124797" cy="32004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5"/>
          <p:cNvSpPr>
            <a:spLocks noGrp="1"/>
          </p:cNvSpPr>
          <p:nvPr>
            <p:ph type="sldNum" idx="12"/>
          </p:nvPr>
        </p:nvSpPr>
        <p:spPr>
          <a:xfrm>
            <a:off x="10758922" y="6217920"/>
            <a:ext cx="365760" cy="365760"/>
          </a:xfrm>
          <a:prstGeom prst="ellipse">
            <a:avLst/>
          </a:prstGeom>
          <a:solidFill>
            <a:srgbClr val="1D1D1D">
              <a:alpha val="69411"/>
            </a:srgbClr>
          </a:solidFill>
          <a:ln>
            <a:noFill/>
          </a:ln>
        </p:spPr>
        <p:txBody>
          <a:bodyPr spcFirstLastPara="1" wrap="square" lIns="18275" tIns="45700" rIns="18275" bIns="45700" anchor="ctr" anchorCtr="0">
            <a:noAutofit/>
          </a:bodyPr>
          <a:lstStyle>
            <a:lvl1pPr marL="0" marR="0" lvl="0"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16"/>
          <p:cNvSpPr txBox="1">
            <a:spLocks noGrp="1"/>
          </p:cNvSpPr>
          <p:nvPr>
            <p:ph type="body" idx="1"/>
          </p:nvPr>
        </p:nvSpPr>
        <p:spPr>
          <a:xfrm rot="5400000">
            <a:off x="4545009" y="324172"/>
            <a:ext cx="3101983" cy="7729728"/>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85" name="Google Shape;85;p16"/>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6"/>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16"/>
          <p:cNvSpPr>
            <a:spLocks noGrp="1"/>
          </p:cNvSpPr>
          <p:nvPr>
            <p:ph type="sldNum" idx="12"/>
          </p:nvPr>
        </p:nvSpPr>
        <p:spPr>
          <a:xfrm>
            <a:off x="10758922" y="6217920"/>
            <a:ext cx="365760" cy="365760"/>
          </a:xfrm>
          <a:prstGeom prst="ellipse">
            <a:avLst/>
          </a:prstGeom>
          <a:solidFill>
            <a:srgbClr val="1D1D1D">
              <a:alpha val="69411"/>
            </a:srgbClr>
          </a:solidFill>
          <a:ln>
            <a:noFill/>
          </a:ln>
        </p:spPr>
        <p:txBody>
          <a:bodyPr spcFirstLastPara="1" wrap="square" lIns="18275" tIns="45700" rIns="18275" bIns="45700" anchor="ctr" anchorCtr="0">
            <a:noAutofit/>
          </a:bodyPr>
          <a:lstStyle>
            <a:lvl1pPr marL="0" marR="0" lvl="0"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6810676" y="2779696"/>
            <a:ext cx="4983480" cy="1298608"/>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2838641" y="329756"/>
            <a:ext cx="4983480" cy="6198489"/>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91" name="Google Shape;91;p17"/>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7"/>
          <p:cNvSpPr>
            <a:spLocks noGrp="1"/>
          </p:cNvSpPr>
          <p:nvPr>
            <p:ph type="sldNum" idx="12"/>
          </p:nvPr>
        </p:nvSpPr>
        <p:spPr>
          <a:xfrm>
            <a:off x="10758922" y="6217920"/>
            <a:ext cx="365760" cy="365760"/>
          </a:xfrm>
          <a:prstGeom prst="ellipse">
            <a:avLst/>
          </a:prstGeom>
          <a:solidFill>
            <a:srgbClr val="1D1D1D">
              <a:alpha val="69411"/>
            </a:srgbClr>
          </a:solidFill>
          <a:ln>
            <a:noFill/>
          </a:ln>
        </p:spPr>
        <p:txBody>
          <a:bodyPr spcFirstLastPara="1" wrap="square" lIns="18275" tIns="45700" rIns="18275" bIns="45700" anchor="ctr" anchorCtr="0">
            <a:noAutofit/>
          </a:bodyPr>
          <a:lstStyle>
            <a:lvl1pPr marL="0" marR="0" lvl="0"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2"/>
        </a:solidFill>
        <a:effectLst/>
      </p:bgPr>
    </p:bg>
    <p:spTree>
      <p:nvGrpSpPr>
        <p:cNvPr id="1" name="Shape 23"/>
        <p:cNvGrpSpPr/>
        <p:nvPr/>
      </p:nvGrpSpPr>
      <p:grpSpPr>
        <a:xfrm>
          <a:off x="0" y="0"/>
          <a:ext cx="0" cy="0"/>
          <a:chOff x="0" y="0"/>
          <a:chExt cx="0" cy="0"/>
        </a:xfrm>
      </p:grpSpPr>
      <p:sp>
        <p:nvSpPr>
          <p:cNvPr id="24" name="Google Shape;24;p6"/>
          <p:cNvSpPr txBox="1">
            <a:spLocks noGrp="1"/>
          </p:cNvSpPr>
          <p:nvPr>
            <p:ph type="ctrTitle"/>
          </p:nvPr>
        </p:nvSpPr>
        <p:spPr>
          <a:xfrm>
            <a:off x="1600200" y="2386744"/>
            <a:ext cx="8991600" cy="1645920"/>
          </a:xfrm>
          <a:prstGeom prst="rect">
            <a:avLst/>
          </a:prstGeom>
          <a:solidFill>
            <a:srgbClr val="FFFFFF"/>
          </a:solidFill>
          <a:ln w="38100" cap="flat" cmpd="sng">
            <a:solidFill>
              <a:srgbClr val="404040"/>
            </a:solidFill>
            <a:prstDash val="solid"/>
            <a:round/>
            <a:headEnd type="none" w="sm" len="sm"/>
            <a:tailEnd type="none" w="sm" len="sm"/>
          </a:ln>
        </p:spPr>
        <p:txBody>
          <a:bodyPr spcFirstLastPara="1" wrap="square" lIns="274300" tIns="182875" rIns="274300" bIns="182875" anchor="ctr" anchorCtr="1">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6"/>
          <p:cNvSpPr txBox="1">
            <a:spLocks noGrp="1"/>
          </p:cNvSpPr>
          <p:nvPr>
            <p:ph type="subTitle" idx="1"/>
          </p:nvPr>
        </p:nvSpPr>
        <p:spPr>
          <a:xfrm>
            <a:off x="2695194" y="4352544"/>
            <a:ext cx="6801612" cy="1239894"/>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a:endParaRPr/>
          </a:p>
        </p:txBody>
      </p:sp>
      <p:sp>
        <p:nvSpPr>
          <p:cNvPr id="26" name="Google Shape;26;p6"/>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6"/>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6"/>
          <p:cNvSpPr>
            <a:spLocks noGrp="1"/>
          </p:cNvSpPr>
          <p:nvPr>
            <p:ph type="sldNum" idx="12"/>
          </p:nvPr>
        </p:nvSpPr>
        <p:spPr>
          <a:xfrm>
            <a:off x="10758922" y="6217920"/>
            <a:ext cx="365760" cy="365760"/>
          </a:xfrm>
          <a:prstGeom prst="ellipse">
            <a:avLst/>
          </a:prstGeom>
          <a:solidFill>
            <a:srgbClr val="1D1D1D">
              <a:alpha val="69411"/>
            </a:srgbClr>
          </a:solidFill>
          <a:ln>
            <a:noFill/>
          </a:ln>
        </p:spPr>
        <p:txBody>
          <a:bodyPr spcFirstLastPara="1" wrap="square" lIns="18275" tIns="45700" rIns="18275" bIns="45700" anchor="ctr" anchorCtr="0">
            <a:noAutofit/>
          </a:bodyPr>
          <a:lstStyle>
            <a:lvl1pPr marL="0" marR="0" lvl="0"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8"/>
          <p:cNvSpPr txBox="1">
            <a:spLocks noGrp="1"/>
          </p:cNvSpPr>
          <p:nvPr>
            <p:ph type="body" idx="1"/>
          </p:nvPr>
        </p:nvSpPr>
        <p:spPr>
          <a:xfrm>
            <a:off x="2231136" y="2638044"/>
            <a:ext cx="7729728" cy="310198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32" name="Google Shape;32;p8"/>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8"/>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8"/>
          <p:cNvSpPr>
            <a:spLocks noGrp="1"/>
          </p:cNvSpPr>
          <p:nvPr>
            <p:ph type="sldNum" idx="12"/>
          </p:nvPr>
        </p:nvSpPr>
        <p:spPr>
          <a:xfrm>
            <a:off x="10758922" y="6217920"/>
            <a:ext cx="365760" cy="365760"/>
          </a:xfrm>
          <a:prstGeom prst="ellipse">
            <a:avLst/>
          </a:prstGeom>
          <a:solidFill>
            <a:srgbClr val="1D1D1D">
              <a:alpha val="69411"/>
            </a:srgbClr>
          </a:solidFill>
          <a:ln>
            <a:noFill/>
          </a:ln>
        </p:spPr>
        <p:txBody>
          <a:bodyPr spcFirstLastPara="1" wrap="square" lIns="18275" tIns="45700" rIns="18275" bIns="45700" anchor="ctr" anchorCtr="0">
            <a:noAutofit/>
          </a:bodyPr>
          <a:lstStyle>
            <a:lvl1pPr marL="0" marR="0" lvl="0"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1600200" y="2386744"/>
            <a:ext cx="8991600" cy="1645920"/>
          </a:xfrm>
          <a:prstGeom prst="rect">
            <a:avLst/>
          </a:prstGeom>
          <a:solidFill>
            <a:srgbClr val="FFFFFF"/>
          </a:solidFill>
          <a:ln w="38100" cap="flat" cmpd="sng">
            <a:solidFill>
              <a:srgbClr val="404040"/>
            </a:solidFill>
            <a:prstDash val="solid"/>
            <a:round/>
            <a:headEnd type="none" w="sm" len="sm"/>
            <a:tailEnd type="none" w="sm" len="sm"/>
          </a:ln>
        </p:spPr>
        <p:txBody>
          <a:bodyPr spcFirstLastPara="1" wrap="square" lIns="274300" tIns="182875" rIns="274300" bIns="182875" anchor="ctr" anchorCtr="1">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9"/>
          <p:cNvSpPr txBox="1">
            <a:spLocks noGrp="1"/>
          </p:cNvSpPr>
          <p:nvPr>
            <p:ph type="body" idx="1"/>
          </p:nvPr>
        </p:nvSpPr>
        <p:spPr>
          <a:xfrm>
            <a:off x="2695194" y="4352465"/>
            <a:ext cx="6801612" cy="1265082"/>
          </a:xfrm>
          <a:prstGeom prst="rect">
            <a:avLst/>
          </a:prstGeom>
          <a:noFill/>
          <a:ln>
            <a:noFill/>
          </a:ln>
        </p:spPr>
        <p:txBody>
          <a:bodyPr spcFirstLastPara="1" wrap="square" lIns="91425" tIns="45700" rIns="91425" bIns="45700" anchor="t" anchorCtr="1">
            <a:normAutofit/>
          </a:bodyPr>
          <a:lstStyle>
            <a:lvl1pPr marL="457200" lvl="0" indent="-228600" algn="l">
              <a:lnSpc>
                <a:spcPct val="100000"/>
              </a:lnSpc>
              <a:spcBef>
                <a:spcPts val="1000"/>
              </a:spcBef>
              <a:spcAft>
                <a:spcPts val="0"/>
              </a:spcAft>
              <a:buSzPts val="2000"/>
              <a:buNone/>
              <a:defRPr sz="2000">
                <a:solidFill>
                  <a:schemeClr val="lt1"/>
                </a:solidFill>
              </a:defRPr>
            </a:lvl1pPr>
            <a:lvl2pPr marL="914400" lvl="1" indent="-228600" algn="l">
              <a:lnSpc>
                <a:spcPct val="100000"/>
              </a:lnSpc>
              <a:spcBef>
                <a:spcPts val="1000"/>
              </a:spcBef>
              <a:spcAft>
                <a:spcPts val="0"/>
              </a:spcAft>
              <a:buSzPts val="2000"/>
              <a:buNone/>
              <a:defRPr sz="2000">
                <a:solidFill>
                  <a:schemeClr val="lt1"/>
                </a:solidFill>
              </a:defRPr>
            </a:lvl2pPr>
            <a:lvl3pPr marL="1371600" lvl="2" indent="-228600" algn="l">
              <a:lnSpc>
                <a:spcPct val="100000"/>
              </a:lnSpc>
              <a:spcBef>
                <a:spcPts val="1000"/>
              </a:spcBef>
              <a:spcAft>
                <a:spcPts val="0"/>
              </a:spcAft>
              <a:buSzPts val="1800"/>
              <a:buNone/>
              <a:defRPr sz="1800">
                <a:solidFill>
                  <a:schemeClr val="lt1"/>
                </a:solidFill>
              </a:defRPr>
            </a:lvl3pPr>
            <a:lvl4pPr marL="1828800" lvl="3" indent="-228600" algn="l">
              <a:lnSpc>
                <a:spcPct val="100000"/>
              </a:lnSpc>
              <a:spcBef>
                <a:spcPts val="1000"/>
              </a:spcBef>
              <a:spcAft>
                <a:spcPts val="0"/>
              </a:spcAft>
              <a:buSzPts val="1600"/>
              <a:buNone/>
              <a:defRPr sz="1600">
                <a:solidFill>
                  <a:schemeClr val="lt1"/>
                </a:solidFill>
              </a:defRPr>
            </a:lvl4pPr>
            <a:lvl5pPr marL="2286000" lvl="4" indent="-228600" algn="l">
              <a:lnSpc>
                <a:spcPct val="100000"/>
              </a:lnSpc>
              <a:spcBef>
                <a:spcPts val="1000"/>
              </a:spcBef>
              <a:spcAft>
                <a:spcPts val="0"/>
              </a:spcAft>
              <a:buSzPts val="1600"/>
              <a:buNone/>
              <a:defRPr sz="1600">
                <a:solidFill>
                  <a:schemeClr val="lt1"/>
                </a:solidFill>
              </a:defRPr>
            </a:lvl5pPr>
            <a:lvl6pPr marL="2743200" lvl="5" indent="-228600" algn="l">
              <a:lnSpc>
                <a:spcPct val="100000"/>
              </a:lnSpc>
              <a:spcBef>
                <a:spcPts val="1000"/>
              </a:spcBef>
              <a:spcAft>
                <a:spcPts val="0"/>
              </a:spcAft>
              <a:buSzPts val="1600"/>
              <a:buNone/>
              <a:defRPr sz="1600">
                <a:solidFill>
                  <a:schemeClr val="lt1"/>
                </a:solidFill>
              </a:defRPr>
            </a:lvl6pPr>
            <a:lvl7pPr marL="3200400" lvl="6" indent="-228600" algn="l">
              <a:lnSpc>
                <a:spcPct val="100000"/>
              </a:lnSpc>
              <a:spcBef>
                <a:spcPts val="1000"/>
              </a:spcBef>
              <a:spcAft>
                <a:spcPts val="0"/>
              </a:spcAft>
              <a:buSzPts val="1600"/>
              <a:buNone/>
              <a:defRPr sz="1600">
                <a:solidFill>
                  <a:schemeClr val="lt1"/>
                </a:solidFill>
              </a:defRPr>
            </a:lvl7pPr>
            <a:lvl8pPr marL="3657600" lvl="7" indent="-228600" algn="l">
              <a:lnSpc>
                <a:spcPct val="100000"/>
              </a:lnSpc>
              <a:spcBef>
                <a:spcPts val="1000"/>
              </a:spcBef>
              <a:spcAft>
                <a:spcPts val="0"/>
              </a:spcAft>
              <a:buSzPts val="1600"/>
              <a:buNone/>
              <a:defRPr sz="1600">
                <a:solidFill>
                  <a:schemeClr val="lt1"/>
                </a:solidFill>
              </a:defRPr>
            </a:lvl8pPr>
            <a:lvl9pPr marL="4114800" lvl="8" indent="-228600" algn="l">
              <a:lnSpc>
                <a:spcPct val="100000"/>
              </a:lnSpc>
              <a:spcBef>
                <a:spcPts val="1000"/>
              </a:spcBef>
              <a:spcAft>
                <a:spcPts val="0"/>
              </a:spcAft>
              <a:buSzPts val="1600"/>
              <a:buNone/>
              <a:defRPr sz="1600">
                <a:solidFill>
                  <a:schemeClr val="lt1"/>
                </a:solidFill>
              </a:defRPr>
            </a:lvl9pPr>
          </a:lstStyle>
          <a:p>
            <a:endParaRPr/>
          </a:p>
        </p:txBody>
      </p:sp>
      <p:sp>
        <p:nvSpPr>
          <p:cNvPr id="38" name="Google Shape;38;p9"/>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9"/>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9"/>
          <p:cNvSpPr>
            <a:spLocks noGrp="1"/>
          </p:cNvSpPr>
          <p:nvPr>
            <p:ph type="sldNum" idx="12"/>
          </p:nvPr>
        </p:nvSpPr>
        <p:spPr>
          <a:xfrm>
            <a:off x="10758922" y="6217920"/>
            <a:ext cx="365760" cy="365760"/>
          </a:xfrm>
          <a:prstGeom prst="ellipse">
            <a:avLst/>
          </a:prstGeom>
          <a:solidFill>
            <a:srgbClr val="1D1D1D">
              <a:alpha val="69411"/>
            </a:srgbClr>
          </a:solidFill>
          <a:ln>
            <a:noFill/>
          </a:ln>
        </p:spPr>
        <p:txBody>
          <a:bodyPr spcFirstLastPara="1" wrap="square" lIns="18275" tIns="45700" rIns="18275" bIns="45700" anchor="ctr" anchorCtr="0">
            <a:noAutofit/>
          </a:bodyPr>
          <a:lstStyle>
            <a:lvl1pPr marL="0" marR="0" lvl="0"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10"/>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0"/>
          <p:cNvSpPr txBox="1">
            <a:spLocks noGrp="1"/>
          </p:cNvSpPr>
          <p:nvPr>
            <p:ph type="body" idx="1"/>
          </p:nvPr>
        </p:nvSpPr>
        <p:spPr>
          <a:xfrm>
            <a:off x="1581912" y="2638044"/>
            <a:ext cx="4271771" cy="3101982"/>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44" name="Google Shape;44;p10"/>
          <p:cNvSpPr txBox="1">
            <a:spLocks noGrp="1"/>
          </p:cNvSpPr>
          <p:nvPr>
            <p:ph type="body" idx="2"/>
          </p:nvPr>
        </p:nvSpPr>
        <p:spPr>
          <a:xfrm>
            <a:off x="6338315" y="2638044"/>
            <a:ext cx="4270247" cy="3101982"/>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45" name="Google Shape;45;p10"/>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0"/>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0"/>
          <p:cNvSpPr>
            <a:spLocks noGrp="1"/>
          </p:cNvSpPr>
          <p:nvPr>
            <p:ph type="sldNum" idx="12"/>
          </p:nvPr>
        </p:nvSpPr>
        <p:spPr>
          <a:xfrm>
            <a:off x="10758922" y="6217920"/>
            <a:ext cx="365760" cy="365760"/>
          </a:xfrm>
          <a:prstGeom prst="ellipse">
            <a:avLst/>
          </a:prstGeom>
          <a:solidFill>
            <a:srgbClr val="1D1D1D">
              <a:alpha val="69411"/>
            </a:srgbClr>
          </a:solidFill>
          <a:ln>
            <a:noFill/>
          </a:ln>
        </p:spPr>
        <p:txBody>
          <a:bodyPr spcFirstLastPara="1" wrap="square" lIns="18275" tIns="45700" rIns="18275" bIns="45700" anchor="ctr" anchorCtr="0">
            <a:noAutofit/>
          </a:bodyPr>
          <a:lstStyle>
            <a:lvl1pPr marL="0" marR="0" lvl="0"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11"/>
          <p:cNvSpPr txBox="1">
            <a:spLocks noGrp="1"/>
          </p:cNvSpPr>
          <p:nvPr>
            <p:ph type="body" idx="1"/>
          </p:nvPr>
        </p:nvSpPr>
        <p:spPr>
          <a:xfrm>
            <a:off x="1583436" y="2313433"/>
            <a:ext cx="4270248" cy="704087"/>
          </a:xfrm>
          <a:prstGeom prst="rect">
            <a:avLst/>
          </a:prstGeom>
          <a:noFill/>
          <a:ln>
            <a:noFill/>
          </a:ln>
        </p:spPr>
        <p:txBody>
          <a:bodyPr spcFirstLastPara="1" wrap="square" lIns="91425" tIns="45700" rIns="91425" bIns="45700" anchor="b" anchorCtr="1">
            <a:normAutofit/>
          </a:bodyPr>
          <a:lstStyle>
            <a:lvl1pPr marL="457200" lvl="0" indent="-228600" algn="ctr">
              <a:lnSpc>
                <a:spcPct val="100000"/>
              </a:lnSpc>
              <a:spcBef>
                <a:spcPts val="1000"/>
              </a:spcBef>
              <a:spcAft>
                <a:spcPts val="0"/>
              </a:spcAft>
              <a:buSzPts val="1900"/>
              <a:buNone/>
              <a:defRPr sz="1900" b="0" cap="none">
                <a:solidFill>
                  <a:srgbClr val="6B8890"/>
                </a:solidFill>
              </a:defRPr>
            </a:lvl1pPr>
            <a:lvl2pPr marL="914400" lvl="1" indent="-228600" algn="l">
              <a:lnSpc>
                <a:spcPct val="100000"/>
              </a:lnSpc>
              <a:spcBef>
                <a:spcPts val="1000"/>
              </a:spcBef>
              <a:spcAft>
                <a:spcPts val="0"/>
              </a:spcAft>
              <a:buSzPts val="1900"/>
              <a:buNone/>
              <a:defRPr sz="1900" b="1"/>
            </a:lvl2pPr>
            <a:lvl3pPr marL="1371600" lvl="2" indent="-228600" algn="l">
              <a:lnSpc>
                <a:spcPct val="100000"/>
              </a:lnSpc>
              <a:spcBef>
                <a:spcPts val="1000"/>
              </a:spcBef>
              <a:spcAft>
                <a:spcPts val="0"/>
              </a:spcAft>
              <a:buSzPts val="1800"/>
              <a:buNone/>
              <a:defRPr sz="1800" b="1"/>
            </a:lvl3pPr>
            <a:lvl4pPr marL="1828800" lvl="3" indent="-228600" algn="l">
              <a:lnSpc>
                <a:spcPct val="100000"/>
              </a:lnSpc>
              <a:spcBef>
                <a:spcPts val="1000"/>
              </a:spcBef>
              <a:spcAft>
                <a:spcPts val="0"/>
              </a:spcAft>
              <a:buSzPts val="1600"/>
              <a:buNone/>
              <a:defRPr sz="1600" b="1"/>
            </a:lvl4pPr>
            <a:lvl5pPr marL="2286000" lvl="4" indent="-228600" algn="l">
              <a:lnSpc>
                <a:spcPct val="100000"/>
              </a:lnSpc>
              <a:spcBef>
                <a:spcPts val="1000"/>
              </a:spcBef>
              <a:spcAft>
                <a:spcPts val="0"/>
              </a:spcAft>
              <a:buSzPts val="1600"/>
              <a:buNone/>
              <a:defRPr sz="1600" b="1"/>
            </a:lvl5pPr>
            <a:lvl6pPr marL="2743200" lvl="5" indent="-228600" algn="l">
              <a:lnSpc>
                <a:spcPct val="100000"/>
              </a:lnSpc>
              <a:spcBef>
                <a:spcPts val="1000"/>
              </a:spcBef>
              <a:spcAft>
                <a:spcPts val="0"/>
              </a:spcAft>
              <a:buSzPts val="1600"/>
              <a:buNone/>
              <a:defRPr sz="1600" b="1"/>
            </a:lvl6pPr>
            <a:lvl7pPr marL="3200400" lvl="6" indent="-228600" algn="l">
              <a:lnSpc>
                <a:spcPct val="100000"/>
              </a:lnSpc>
              <a:spcBef>
                <a:spcPts val="1000"/>
              </a:spcBef>
              <a:spcAft>
                <a:spcPts val="0"/>
              </a:spcAft>
              <a:buSzPts val="1600"/>
              <a:buNone/>
              <a:defRPr sz="1600" b="1"/>
            </a:lvl7pPr>
            <a:lvl8pPr marL="3657600" lvl="7" indent="-228600" algn="l">
              <a:lnSpc>
                <a:spcPct val="100000"/>
              </a:lnSpc>
              <a:spcBef>
                <a:spcPts val="1000"/>
              </a:spcBef>
              <a:spcAft>
                <a:spcPts val="0"/>
              </a:spcAft>
              <a:buSzPts val="1600"/>
              <a:buNone/>
              <a:defRPr sz="1600" b="1"/>
            </a:lvl8pPr>
            <a:lvl9pPr marL="4114800" lvl="8" indent="-228600" algn="l">
              <a:lnSpc>
                <a:spcPct val="100000"/>
              </a:lnSpc>
              <a:spcBef>
                <a:spcPts val="1000"/>
              </a:spcBef>
              <a:spcAft>
                <a:spcPts val="0"/>
              </a:spcAft>
              <a:buSzPts val="1600"/>
              <a:buNone/>
              <a:defRPr sz="1600" b="1"/>
            </a:lvl9pPr>
          </a:lstStyle>
          <a:p>
            <a:endParaRPr/>
          </a:p>
        </p:txBody>
      </p:sp>
      <p:sp>
        <p:nvSpPr>
          <p:cNvPr id="50" name="Google Shape;50;p11"/>
          <p:cNvSpPr txBox="1">
            <a:spLocks noGrp="1"/>
          </p:cNvSpPr>
          <p:nvPr>
            <p:ph type="body" idx="2"/>
          </p:nvPr>
        </p:nvSpPr>
        <p:spPr>
          <a:xfrm>
            <a:off x="1583436" y="3143250"/>
            <a:ext cx="4270248" cy="2596776"/>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51" name="Google Shape;51;p11"/>
          <p:cNvSpPr txBox="1">
            <a:spLocks noGrp="1"/>
          </p:cNvSpPr>
          <p:nvPr>
            <p:ph type="body" idx="3"/>
          </p:nvPr>
        </p:nvSpPr>
        <p:spPr>
          <a:xfrm>
            <a:off x="6338316" y="3143250"/>
            <a:ext cx="4253484" cy="2596776"/>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30200" algn="l">
              <a:lnSpc>
                <a:spcPct val="100000"/>
              </a:lnSpc>
              <a:spcBef>
                <a:spcPts val="1000"/>
              </a:spcBef>
              <a:spcAft>
                <a:spcPts val="0"/>
              </a:spcAft>
              <a:buSzPts val="16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52" name="Google Shape;52;p11"/>
          <p:cNvSpPr txBox="1">
            <a:spLocks noGrp="1"/>
          </p:cNvSpPr>
          <p:nvPr>
            <p:ph type="body" idx="4"/>
          </p:nvPr>
        </p:nvSpPr>
        <p:spPr>
          <a:xfrm>
            <a:off x="6338316" y="2313433"/>
            <a:ext cx="4270248" cy="704087"/>
          </a:xfrm>
          <a:prstGeom prst="rect">
            <a:avLst/>
          </a:prstGeom>
          <a:noFill/>
          <a:ln>
            <a:noFill/>
          </a:ln>
        </p:spPr>
        <p:txBody>
          <a:bodyPr spcFirstLastPara="1" wrap="square" lIns="91425" tIns="45700" rIns="91425" bIns="45700" anchor="b" anchorCtr="1">
            <a:normAutofit/>
          </a:bodyPr>
          <a:lstStyle>
            <a:lvl1pPr marL="457200" lvl="0" indent="-228600" algn="ctr">
              <a:lnSpc>
                <a:spcPct val="100000"/>
              </a:lnSpc>
              <a:spcBef>
                <a:spcPts val="1000"/>
              </a:spcBef>
              <a:spcAft>
                <a:spcPts val="0"/>
              </a:spcAft>
              <a:buSzPts val="1900"/>
              <a:buNone/>
              <a:defRPr sz="1900" b="0" cap="none">
                <a:solidFill>
                  <a:srgbClr val="6B8890"/>
                </a:solidFill>
              </a:defRPr>
            </a:lvl1pPr>
            <a:lvl2pPr marL="914400" lvl="1" indent="-228600" algn="l">
              <a:lnSpc>
                <a:spcPct val="100000"/>
              </a:lnSpc>
              <a:spcBef>
                <a:spcPts val="1000"/>
              </a:spcBef>
              <a:spcAft>
                <a:spcPts val="0"/>
              </a:spcAft>
              <a:buSzPts val="1900"/>
              <a:buNone/>
              <a:defRPr sz="1900" b="1"/>
            </a:lvl2pPr>
            <a:lvl3pPr marL="1371600" lvl="2" indent="-228600" algn="l">
              <a:lnSpc>
                <a:spcPct val="100000"/>
              </a:lnSpc>
              <a:spcBef>
                <a:spcPts val="1000"/>
              </a:spcBef>
              <a:spcAft>
                <a:spcPts val="0"/>
              </a:spcAft>
              <a:buSzPts val="1800"/>
              <a:buNone/>
              <a:defRPr sz="1800" b="1"/>
            </a:lvl3pPr>
            <a:lvl4pPr marL="1828800" lvl="3" indent="-228600" algn="l">
              <a:lnSpc>
                <a:spcPct val="100000"/>
              </a:lnSpc>
              <a:spcBef>
                <a:spcPts val="1000"/>
              </a:spcBef>
              <a:spcAft>
                <a:spcPts val="0"/>
              </a:spcAft>
              <a:buSzPts val="1600"/>
              <a:buNone/>
              <a:defRPr sz="1600" b="1"/>
            </a:lvl4pPr>
            <a:lvl5pPr marL="2286000" lvl="4" indent="-228600" algn="l">
              <a:lnSpc>
                <a:spcPct val="100000"/>
              </a:lnSpc>
              <a:spcBef>
                <a:spcPts val="1000"/>
              </a:spcBef>
              <a:spcAft>
                <a:spcPts val="0"/>
              </a:spcAft>
              <a:buSzPts val="1600"/>
              <a:buNone/>
              <a:defRPr sz="1600" b="1"/>
            </a:lvl5pPr>
            <a:lvl6pPr marL="2743200" lvl="5" indent="-228600" algn="l">
              <a:lnSpc>
                <a:spcPct val="100000"/>
              </a:lnSpc>
              <a:spcBef>
                <a:spcPts val="1000"/>
              </a:spcBef>
              <a:spcAft>
                <a:spcPts val="0"/>
              </a:spcAft>
              <a:buSzPts val="1600"/>
              <a:buNone/>
              <a:defRPr sz="1600" b="1"/>
            </a:lvl6pPr>
            <a:lvl7pPr marL="3200400" lvl="6" indent="-228600" algn="l">
              <a:lnSpc>
                <a:spcPct val="100000"/>
              </a:lnSpc>
              <a:spcBef>
                <a:spcPts val="1000"/>
              </a:spcBef>
              <a:spcAft>
                <a:spcPts val="0"/>
              </a:spcAft>
              <a:buSzPts val="1600"/>
              <a:buNone/>
              <a:defRPr sz="1600" b="1"/>
            </a:lvl7pPr>
            <a:lvl8pPr marL="3657600" lvl="7" indent="-228600" algn="l">
              <a:lnSpc>
                <a:spcPct val="100000"/>
              </a:lnSpc>
              <a:spcBef>
                <a:spcPts val="1000"/>
              </a:spcBef>
              <a:spcAft>
                <a:spcPts val="0"/>
              </a:spcAft>
              <a:buSzPts val="1600"/>
              <a:buNone/>
              <a:defRPr sz="1600" b="1"/>
            </a:lvl8pPr>
            <a:lvl9pPr marL="4114800" lvl="8" indent="-228600" algn="l">
              <a:lnSpc>
                <a:spcPct val="100000"/>
              </a:lnSpc>
              <a:spcBef>
                <a:spcPts val="1000"/>
              </a:spcBef>
              <a:spcAft>
                <a:spcPts val="0"/>
              </a:spcAft>
              <a:buSzPts val="1600"/>
              <a:buNone/>
              <a:defRPr sz="1600" b="1"/>
            </a:lvl9pPr>
          </a:lstStyle>
          <a:p>
            <a:endParaRPr/>
          </a:p>
        </p:txBody>
      </p:sp>
      <p:sp>
        <p:nvSpPr>
          <p:cNvPr id="53" name="Google Shape;53;p11"/>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1"/>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1"/>
          <p:cNvSpPr>
            <a:spLocks noGrp="1"/>
          </p:cNvSpPr>
          <p:nvPr>
            <p:ph type="sldNum" idx="12"/>
          </p:nvPr>
        </p:nvSpPr>
        <p:spPr>
          <a:xfrm>
            <a:off x="10758922" y="6217920"/>
            <a:ext cx="365760" cy="365760"/>
          </a:xfrm>
          <a:prstGeom prst="ellipse">
            <a:avLst/>
          </a:prstGeom>
          <a:solidFill>
            <a:srgbClr val="1D1D1D">
              <a:alpha val="69411"/>
            </a:srgbClr>
          </a:solidFill>
          <a:ln>
            <a:noFill/>
          </a:ln>
        </p:spPr>
        <p:txBody>
          <a:bodyPr spcFirstLastPara="1" wrap="square" lIns="18275" tIns="45700" rIns="18275" bIns="45700" anchor="ctr" anchorCtr="0">
            <a:noAutofit/>
          </a:bodyPr>
          <a:lstStyle>
            <a:lvl1pPr marL="0" marR="0" lvl="0"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IN"/>
              <a:t>‹#›</a:t>
            </a:fld>
            <a:endParaRPr/>
          </a:p>
        </p:txBody>
      </p:sp>
      <p:sp>
        <p:nvSpPr>
          <p:cNvPr id="56" name="Google Shape;56;p11"/>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sp>
        <p:nvSpPr>
          <p:cNvPr id="58" name="Google Shape;58;p12"/>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2"/>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2"/>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2"/>
          <p:cNvSpPr>
            <a:spLocks noGrp="1"/>
          </p:cNvSpPr>
          <p:nvPr>
            <p:ph type="sldNum" idx="12"/>
          </p:nvPr>
        </p:nvSpPr>
        <p:spPr>
          <a:xfrm>
            <a:off x="10758922" y="6217920"/>
            <a:ext cx="365760" cy="365760"/>
          </a:xfrm>
          <a:prstGeom prst="ellipse">
            <a:avLst/>
          </a:prstGeom>
          <a:solidFill>
            <a:srgbClr val="1D1D1D">
              <a:alpha val="69411"/>
            </a:srgbClr>
          </a:solidFill>
          <a:ln>
            <a:noFill/>
          </a:ln>
        </p:spPr>
        <p:txBody>
          <a:bodyPr spcFirstLastPara="1" wrap="square" lIns="18275" tIns="45700" rIns="18275" bIns="45700" anchor="ctr" anchorCtr="0">
            <a:noAutofit/>
          </a:bodyPr>
          <a:lstStyle>
            <a:lvl1pPr marL="0" marR="0" lvl="0"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3"/>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3"/>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13"/>
          <p:cNvSpPr>
            <a:spLocks noGrp="1"/>
          </p:cNvSpPr>
          <p:nvPr>
            <p:ph type="sldNum" idx="12"/>
          </p:nvPr>
        </p:nvSpPr>
        <p:spPr>
          <a:xfrm>
            <a:off x="10758922" y="6217920"/>
            <a:ext cx="365760" cy="365760"/>
          </a:xfrm>
          <a:prstGeom prst="ellipse">
            <a:avLst/>
          </a:prstGeom>
          <a:solidFill>
            <a:srgbClr val="1D1D1D">
              <a:alpha val="69411"/>
            </a:srgbClr>
          </a:solidFill>
          <a:ln>
            <a:noFill/>
          </a:ln>
        </p:spPr>
        <p:txBody>
          <a:bodyPr spcFirstLastPara="1" wrap="square" lIns="18275" tIns="45700" rIns="18275" bIns="45700" anchor="ctr" anchorCtr="0">
            <a:noAutofit/>
          </a:bodyPr>
          <a:lstStyle>
            <a:lvl1pPr marL="0" marR="0" lvl="0"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6"/>
        <p:cNvGrpSpPr/>
        <p:nvPr/>
      </p:nvGrpSpPr>
      <p:grpSpPr>
        <a:xfrm>
          <a:off x="0" y="0"/>
          <a:ext cx="0" cy="0"/>
          <a:chOff x="0" y="0"/>
          <a:chExt cx="0" cy="0"/>
        </a:xfrm>
      </p:grpSpPr>
      <p:sp>
        <p:nvSpPr>
          <p:cNvPr id="67" name="Google Shape;67;p14"/>
          <p:cNvSpPr/>
          <p:nvPr/>
        </p:nvSpPr>
        <p:spPr>
          <a:xfrm>
            <a:off x="0" y="0"/>
            <a:ext cx="6096000" cy="68580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14"/>
          <p:cNvSpPr txBox="1">
            <a:spLocks noGrp="1"/>
          </p:cNvSpPr>
          <p:nvPr>
            <p:ph type="title"/>
          </p:nvPr>
        </p:nvSpPr>
        <p:spPr>
          <a:xfrm>
            <a:off x="804672" y="2243828"/>
            <a:ext cx="4486656" cy="1141497"/>
          </a:xfrm>
          <a:prstGeom prst="rect">
            <a:avLst/>
          </a:prstGeom>
          <a:solidFill>
            <a:srgbClr val="FFFFFF"/>
          </a:solidFill>
          <a:ln w="9525" cap="flat" cmpd="sng">
            <a:solidFill>
              <a:srgbClr val="404040"/>
            </a:solidFill>
            <a:prstDash val="solid"/>
            <a:round/>
            <a:headEnd type="none" w="sm" len="sm"/>
            <a:tailEnd type="none" w="sm" len="sm"/>
          </a:ln>
        </p:spPr>
        <p:txBody>
          <a:bodyPr spcFirstLastPara="1" wrap="square" lIns="182875" tIns="182875" rIns="182875" bIns="182875" anchor="ctr" anchorCtr="1">
            <a:norm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4"/>
          <p:cNvSpPr txBox="1">
            <a:spLocks noGrp="1"/>
          </p:cNvSpPr>
          <p:nvPr>
            <p:ph type="body" idx="1"/>
          </p:nvPr>
        </p:nvSpPr>
        <p:spPr>
          <a:xfrm>
            <a:off x="6736080" y="804672"/>
            <a:ext cx="4815840" cy="5248656"/>
          </a:xfrm>
          <a:prstGeom prst="rect">
            <a:avLst/>
          </a:prstGeom>
          <a:noFill/>
          <a:ln>
            <a:noFill/>
          </a:ln>
        </p:spPr>
        <p:txBody>
          <a:bodyPr spcFirstLastPara="1" wrap="square" lIns="91425" tIns="45700" rIns="91425" bIns="45700" anchor="t" anchorCtr="0">
            <a:normAutofit/>
          </a:bodyPr>
          <a:lstStyle>
            <a:lvl1pPr marL="457200" lvl="0" indent="-349250" algn="l">
              <a:lnSpc>
                <a:spcPct val="100000"/>
              </a:lnSpc>
              <a:spcBef>
                <a:spcPts val="1000"/>
              </a:spcBef>
              <a:spcAft>
                <a:spcPts val="0"/>
              </a:spcAft>
              <a:buSzPts val="1900"/>
              <a:buChar char="•"/>
              <a:defRPr sz="1900">
                <a:solidFill>
                  <a:schemeClr val="dk1"/>
                </a:solidFill>
              </a:defRPr>
            </a:lvl1pPr>
            <a:lvl2pPr marL="914400" lvl="1" indent="-330200" algn="l">
              <a:lnSpc>
                <a:spcPct val="100000"/>
              </a:lnSpc>
              <a:spcBef>
                <a:spcPts val="1000"/>
              </a:spcBef>
              <a:spcAft>
                <a:spcPts val="0"/>
              </a:spcAft>
              <a:buSzPts val="1600"/>
              <a:buChar char="•"/>
              <a:defRPr sz="1600">
                <a:solidFill>
                  <a:schemeClr val="dk1"/>
                </a:solidFill>
              </a:defRPr>
            </a:lvl2pPr>
            <a:lvl3pPr marL="1371600" lvl="2" indent="-330200" algn="l">
              <a:lnSpc>
                <a:spcPct val="100000"/>
              </a:lnSpc>
              <a:spcBef>
                <a:spcPts val="1000"/>
              </a:spcBef>
              <a:spcAft>
                <a:spcPts val="0"/>
              </a:spcAft>
              <a:buSzPts val="1600"/>
              <a:buChar char="•"/>
              <a:defRPr sz="1600">
                <a:solidFill>
                  <a:schemeClr val="dk1"/>
                </a:solidFill>
              </a:defRPr>
            </a:lvl3pPr>
            <a:lvl4pPr marL="1828800" lvl="3" indent="-330200" algn="l">
              <a:lnSpc>
                <a:spcPct val="100000"/>
              </a:lnSpc>
              <a:spcBef>
                <a:spcPts val="1000"/>
              </a:spcBef>
              <a:spcAft>
                <a:spcPts val="0"/>
              </a:spcAft>
              <a:buSzPts val="1600"/>
              <a:buChar char="•"/>
              <a:defRPr sz="1600">
                <a:solidFill>
                  <a:schemeClr val="dk1"/>
                </a:solidFill>
              </a:defRPr>
            </a:lvl4pPr>
            <a:lvl5pPr marL="2286000" lvl="4" indent="-330200" algn="l">
              <a:lnSpc>
                <a:spcPct val="100000"/>
              </a:lnSpc>
              <a:spcBef>
                <a:spcPts val="1000"/>
              </a:spcBef>
              <a:spcAft>
                <a:spcPts val="0"/>
              </a:spcAft>
              <a:buSzPts val="1600"/>
              <a:buChar char="•"/>
              <a:defRPr sz="1600">
                <a:solidFill>
                  <a:schemeClr val="dk1"/>
                </a:solidFill>
              </a:defRPr>
            </a:lvl5pPr>
            <a:lvl6pPr marL="2743200" lvl="5" indent="-330200" algn="l">
              <a:lnSpc>
                <a:spcPct val="100000"/>
              </a:lnSpc>
              <a:spcBef>
                <a:spcPts val="1000"/>
              </a:spcBef>
              <a:spcAft>
                <a:spcPts val="0"/>
              </a:spcAft>
              <a:buSzPts val="1600"/>
              <a:buChar char="•"/>
              <a:defRPr sz="1600"/>
            </a:lvl6pPr>
            <a:lvl7pPr marL="3200400" lvl="6" indent="-330200" algn="l">
              <a:lnSpc>
                <a:spcPct val="100000"/>
              </a:lnSpc>
              <a:spcBef>
                <a:spcPts val="1000"/>
              </a:spcBef>
              <a:spcAft>
                <a:spcPts val="0"/>
              </a:spcAft>
              <a:buSzPts val="1600"/>
              <a:buChar char="•"/>
              <a:defRPr sz="1600"/>
            </a:lvl7pPr>
            <a:lvl8pPr marL="3657600" lvl="7" indent="-330200" algn="l">
              <a:lnSpc>
                <a:spcPct val="100000"/>
              </a:lnSpc>
              <a:spcBef>
                <a:spcPts val="1000"/>
              </a:spcBef>
              <a:spcAft>
                <a:spcPts val="0"/>
              </a:spcAft>
              <a:buSzPts val="1600"/>
              <a:buChar char="•"/>
              <a:defRPr sz="1600"/>
            </a:lvl8pPr>
            <a:lvl9pPr marL="4114800" lvl="8" indent="-330200" algn="l">
              <a:lnSpc>
                <a:spcPct val="100000"/>
              </a:lnSpc>
              <a:spcBef>
                <a:spcPts val="1000"/>
              </a:spcBef>
              <a:spcAft>
                <a:spcPts val="0"/>
              </a:spcAft>
              <a:buSzPts val="1600"/>
              <a:buChar char="•"/>
              <a:defRPr sz="1600"/>
            </a:lvl9pPr>
          </a:lstStyle>
          <a:p>
            <a:endParaRPr/>
          </a:p>
        </p:txBody>
      </p:sp>
      <p:sp>
        <p:nvSpPr>
          <p:cNvPr id="70" name="Google Shape;70;p14"/>
          <p:cNvSpPr txBox="1">
            <a:spLocks noGrp="1"/>
          </p:cNvSpPr>
          <p:nvPr>
            <p:ph type="body" idx="2"/>
          </p:nvPr>
        </p:nvSpPr>
        <p:spPr>
          <a:xfrm>
            <a:off x="1115568" y="3549918"/>
            <a:ext cx="3794760" cy="2194036"/>
          </a:xfrm>
          <a:prstGeom prst="rect">
            <a:avLst/>
          </a:prstGeom>
          <a:noFill/>
          <a:ln>
            <a:noFill/>
          </a:ln>
        </p:spPr>
        <p:txBody>
          <a:bodyPr spcFirstLastPara="1" wrap="square" lIns="91425" tIns="45700" rIns="91425" bIns="45700" anchor="t" anchorCtr="1">
            <a:normAutofit/>
          </a:bodyPr>
          <a:lstStyle>
            <a:lvl1pPr marL="457200" lvl="0" indent="-228600" algn="ctr">
              <a:lnSpc>
                <a:spcPct val="100000"/>
              </a:lnSpc>
              <a:spcBef>
                <a:spcPts val="1000"/>
              </a:spcBef>
              <a:spcAft>
                <a:spcPts val="0"/>
              </a:spcAft>
              <a:buSzPts val="1500"/>
              <a:buNone/>
              <a:defRPr sz="1500">
                <a:solidFill>
                  <a:srgbClr val="FFFFFF"/>
                </a:solidFill>
              </a:defRPr>
            </a:lvl1pPr>
            <a:lvl2pPr marL="914400" lvl="1" indent="-228600" algn="l">
              <a:lnSpc>
                <a:spcPct val="100000"/>
              </a:lnSpc>
              <a:spcBef>
                <a:spcPts val="1000"/>
              </a:spcBef>
              <a:spcAft>
                <a:spcPts val="0"/>
              </a:spcAft>
              <a:buSzPts val="1400"/>
              <a:buNone/>
              <a:defRPr sz="1400"/>
            </a:lvl2pPr>
            <a:lvl3pPr marL="1371600" lvl="2" indent="-228600" algn="l">
              <a:lnSpc>
                <a:spcPct val="100000"/>
              </a:lnSpc>
              <a:spcBef>
                <a:spcPts val="1000"/>
              </a:spcBef>
              <a:spcAft>
                <a:spcPts val="0"/>
              </a:spcAft>
              <a:buSzPts val="1200"/>
              <a:buNone/>
              <a:defRPr sz="1200"/>
            </a:lvl3pPr>
            <a:lvl4pPr marL="1828800" lvl="3" indent="-228600" algn="l">
              <a:lnSpc>
                <a:spcPct val="100000"/>
              </a:lnSpc>
              <a:spcBef>
                <a:spcPts val="1000"/>
              </a:spcBef>
              <a:spcAft>
                <a:spcPts val="0"/>
              </a:spcAft>
              <a:buSzPts val="1000"/>
              <a:buNone/>
              <a:defRPr sz="1000"/>
            </a:lvl4pPr>
            <a:lvl5pPr marL="2286000" lvl="4" indent="-228600" algn="l">
              <a:lnSpc>
                <a:spcPct val="100000"/>
              </a:lnSpc>
              <a:spcBef>
                <a:spcPts val="1000"/>
              </a:spcBef>
              <a:spcAft>
                <a:spcPts val="0"/>
              </a:spcAft>
              <a:buSzPts val="1000"/>
              <a:buNone/>
              <a:defRPr sz="1000"/>
            </a:lvl5pPr>
            <a:lvl6pPr marL="2743200" lvl="5" indent="-228600" algn="l">
              <a:lnSpc>
                <a:spcPct val="100000"/>
              </a:lnSpc>
              <a:spcBef>
                <a:spcPts val="1000"/>
              </a:spcBef>
              <a:spcAft>
                <a:spcPts val="0"/>
              </a:spcAft>
              <a:buSzPts val="1000"/>
              <a:buNone/>
              <a:defRPr sz="1000"/>
            </a:lvl6pPr>
            <a:lvl7pPr marL="3200400" lvl="6" indent="-228600" algn="l">
              <a:lnSpc>
                <a:spcPct val="100000"/>
              </a:lnSpc>
              <a:spcBef>
                <a:spcPts val="1000"/>
              </a:spcBef>
              <a:spcAft>
                <a:spcPts val="0"/>
              </a:spcAft>
              <a:buSzPts val="1000"/>
              <a:buNone/>
              <a:defRPr sz="1000"/>
            </a:lvl7pPr>
            <a:lvl8pPr marL="3657600" lvl="7" indent="-228600" algn="l">
              <a:lnSpc>
                <a:spcPct val="100000"/>
              </a:lnSpc>
              <a:spcBef>
                <a:spcPts val="1000"/>
              </a:spcBef>
              <a:spcAft>
                <a:spcPts val="0"/>
              </a:spcAft>
              <a:buSzPts val="1000"/>
              <a:buNone/>
              <a:defRPr sz="1000"/>
            </a:lvl8pPr>
            <a:lvl9pPr marL="4114800" lvl="8" indent="-228600" algn="l">
              <a:lnSpc>
                <a:spcPct val="100000"/>
              </a:lnSpc>
              <a:spcBef>
                <a:spcPts val="1000"/>
              </a:spcBef>
              <a:spcAft>
                <a:spcPts val="0"/>
              </a:spcAft>
              <a:buSzPts val="1000"/>
              <a:buNone/>
              <a:defRPr sz="1000"/>
            </a:lvl9pPr>
          </a:lstStyle>
          <a:p>
            <a:endParaRPr/>
          </a:p>
        </p:txBody>
      </p:sp>
      <p:sp>
        <p:nvSpPr>
          <p:cNvPr id="71" name="Google Shape;71;p14"/>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4"/>
          <p:cNvSpPr txBox="1">
            <a:spLocks noGrp="1"/>
          </p:cNvSpPr>
          <p:nvPr>
            <p:ph type="ftr" idx="11"/>
          </p:nvPr>
        </p:nvSpPr>
        <p:spPr>
          <a:xfrm>
            <a:off x="804672" y="6236208"/>
            <a:ext cx="5124797" cy="32004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4"/>
          <p:cNvSpPr>
            <a:spLocks noGrp="1"/>
          </p:cNvSpPr>
          <p:nvPr>
            <p:ph type="sldNum" idx="12"/>
          </p:nvPr>
        </p:nvSpPr>
        <p:spPr>
          <a:xfrm>
            <a:off x="10758922" y="6217920"/>
            <a:ext cx="365760" cy="365760"/>
          </a:xfrm>
          <a:prstGeom prst="ellipse">
            <a:avLst/>
          </a:prstGeom>
          <a:solidFill>
            <a:srgbClr val="1D1D1D">
              <a:alpha val="69411"/>
            </a:srgbClr>
          </a:solidFill>
          <a:ln>
            <a:noFill/>
          </a:ln>
        </p:spPr>
        <p:txBody>
          <a:bodyPr spcFirstLastPara="1" wrap="square" lIns="18275" tIns="45700" rIns="18275" bIns="45700" anchor="ctr" anchorCtr="0">
            <a:noAutofit/>
          </a:bodyPr>
          <a:lstStyle>
            <a:lvl1pPr marL="0" marR="0" lvl="0"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5"/>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marR="0" lvl="0" algn="ctr" rtl="0">
              <a:lnSpc>
                <a:spcPct val="90000"/>
              </a:lnSpc>
              <a:spcBef>
                <a:spcPts val="0"/>
              </a:spcBef>
              <a:spcAft>
                <a:spcPts val="0"/>
              </a:spcAft>
              <a:buClr>
                <a:srgbClr val="262626"/>
              </a:buClr>
              <a:buSzPts val="2800"/>
              <a:buFont typeface="Gill Sans"/>
              <a:buNone/>
              <a:defRPr sz="2800" b="0" i="0" u="none" strike="noStrike" cap="none">
                <a:solidFill>
                  <a:srgbClr val="262626"/>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5"/>
          <p:cNvSpPr txBox="1">
            <a:spLocks noGrp="1"/>
          </p:cNvSpPr>
          <p:nvPr>
            <p:ph type="body" idx="1"/>
          </p:nvPr>
        </p:nvSpPr>
        <p:spPr>
          <a:xfrm>
            <a:off x="2231136" y="2638044"/>
            <a:ext cx="7729728" cy="3101983"/>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1000"/>
              </a:spcBef>
              <a:spcAft>
                <a:spcPts val="0"/>
              </a:spcAft>
              <a:buClr>
                <a:schemeClr val="accent2"/>
              </a:buClr>
              <a:buSzPts val="1800"/>
              <a:buFont typeface="Arial"/>
              <a:buChar char="•"/>
              <a:defRPr sz="1800" b="0" i="0" u="none" strike="noStrike" cap="none">
                <a:solidFill>
                  <a:srgbClr val="FEFEFE"/>
                </a:solidFill>
                <a:latin typeface="Gill Sans"/>
                <a:ea typeface="Gill Sans"/>
                <a:cs typeface="Gill Sans"/>
                <a:sym typeface="Gill Sans"/>
              </a:defRPr>
            </a:lvl1pPr>
            <a:lvl2pPr marL="914400" marR="0" lvl="1" indent="-330200" algn="l" rtl="0">
              <a:lnSpc>
                <a:spcPct val="100000"/>
              </a:lnSpc>
              <a:spcBef>
                <a:spcPts val="1000"/>
              </a:spcBef>
              <a:spcAft>
                <a:spcPts val="0"/>
              </a:spcAft>
              <a:buClr>
                <a:schemeClr val="accent2"/>
              </a:buClr>
              <a:buSzPts val="1600"/>
              <a:buFont typeface="Arial"/>
              <a:buChar char="•"/>
              <a:defRPr sz="1600" b="0" i="0" u="none" strike="noStrike" cap="none">
                <a:solidFill>
                  <a:srgbClr val="FEFEFE"/>
                </a:solidFill>
                <a:latin typeface="Gill Sans"/>
                <a:ea typeface="Gill Sans"/>
                <a:cs typeface="Gill Sans"/>
                <a:sym typeface="Gill Sans"/>
              </a:defRPr>
            </a:lvl2pPr>
            <a:lvl3pPr marL="1371600" marR="0" lvl="2" indent="-330200" algn="l" rtl="0">
              <a:lnSpc>
                <a:spcPct val="100000"/>
              </a:lnSpc>
              <a:spcBef>
                <a:spcPts val="1000"/>
              </a:spcBef>
              <a:spcAft>
                <a:spcPts val="0"/>
              </a:spcAft>
              <a:buClr>
                <a:schemeClr val="accent2"/>
              </a:buClr>
              <a:buSzPts val="1600"/>
              <a:buFont typeface="Arial"/>
              <a:buChar char="•"/>
              <a:defRPr sz="1600" b="0" i="0" u="none" strike="noStrike" cap="none">
                <a:solidFill>
                  <a:srgbClr val="FEFEFE"/>
                </a:solidFill>
                <a:latin typeface="Gill Sans"/>
                <a:ea typeface="Gill Sans"/>
                <a:cs typeface="Gill Sans"/>
                <a:sym typeface="Gill Sans"/>
              </a:defRPr>
            </a:lvl3pPr>
            <a:lvl4pPr marL="1828800" marR="0" lvl="3" indent="-330200" algn="l" rtl="0">
              <a:lnSpc>
                <a:spcPct val="100000"/>
              </a:lnSpc>
              <a:spcBef>
                <a:spcPts val="1000"/>
              </a:spcBef>
              <a:spcAft>
                <a:spcPts val="0"/>
              </a:spcAft>
              <a:buClr>
                <a:schemeClr val="accent2"/>
              </a:buClr>
              <a:buSzPts val="1600"/>
              <a:buFont typeface="Arial"/>
              <a:buChar char="•"/>
              <a:defRPr sz="1600" b="0" i="0" u="none" strike="noStrike" cap="none">
                <a:solidFill>
                  <a:srgbClr val="FEFEFE"/>
                </a:solidFill>
                <a:latin typeface="Gill Sans"/>
                <a:ea typeface="Gill Sans"/>
                <a:cs typeface="Gill Sans"/>
                <a:sym typeface="Gill Sans"/>
              </a:defRPr>
            </a:lvl4pPr>
            <a:lvl5pPr marL="2286000" marR="0" lvl="4" indent="-330200" algn="l" rtl="0">
              <a:lnSpc>
                <a:spcPct val="100000"/>
              </a:lnSpc>
              <a:spcBef>
                <a:spcPts val="1000"/>
              </a:spcBef>
              <a:spcAft>
                <a:spcPts val="0"/>
              </a:spcAft>
              <a:buClr>
                <a:schemeClr val="accent2"/>
              </a:buClr>
              <a:buSzPts val="1600"/>
              <a:buFont typeface="Arial"/>
              <a:buChar char="•"/>
              <a:defRPr sz="1600" b="0" i="0" u="none" strike="noStrike" cap="none">
                <a:solidFill>
                  <a:srgbClr val="FEFEFE"/>
                </a:solidFill>
                <a:latin typeface="Gill Sans"/>
                <a:ea typeface="Gill Sans"/>
                <a:cs typeface="Gill Sans"/>
                <a:sym typeface="Gill Sans"/>
              </a:defRPr>
            </a:lvl5pPr>
            <a:lvl6pPr marL="2743200" marR="0" lvl="5"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lt1"/>
                </a:solidFill>
                <a:latin typeface="Gill Sans"/>
                <a:ea typeface="Gill Sans"/>
                <a:cs typeface="Gill Sans"/>
                <a:sym typeface="Gill Sans"/>
              </a:defRPr>
            </a:lvl6pPr>
            <a:lvl7pPr marL="3200400" marR="0" lvl="6"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lt1"/>
                </a:solidFill>
                <a:latin typeface="Gill Sans"/>
                <a:ea typeface="Gill Sans"/>
                <a:cs typeface="Gill Sans"/>
                <a:sym typeface="Gill Sans"/>
              </a:defRPr>
            </a:lvl7pPr>
            <a:lvl8pPr marL="3657600" marR="0" lvl="7"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lt1"/>
                </a:solidFill>
                <a:latin typeface="Gill Sans"/>
                <a:ea typeface="Gill Sans"/>
                <a:cs typeface="Gill Sans"/>
                <a:sym typeface="Gill Sans"/>
              </a:defRPr>
            </a:lvl8pPr>
            <a:lvl9pPr marL="4114800" marR="0" lvl="8"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lt1"/>
                </a:solidFill>
                <a:latin typeface="Gill Sans"/>
                <a:ea typeface="Gill Sans"/>
                <a:cs typeface="Gill Sans"/>
                <a:sym typeface="Gill Sans"/>
              </a:defRPr>
            </a:lvl9pPr>
          </a:lstStyle>
          <a:p>
            <a:endParaRPr/>
          </a:p>
        </p:txBody>
      </p:sp>
      <p:sp>
        <p:nvSpPr>
          <p:cNvPr id="8" name="Google Shape;8;p5"/>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Gill Sans"/>
                <a:ea typeface="Gill Sans"/>
                <a:cs typeface="Gill Sans"/>
                <a:sym typeface="Gill San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Gill Sans"/>
                <a:ea typeface="Gill Sans"/>
                <a:cs typeface="Gill Sans"/>
                <a:sym typeface="Gill San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Gill Sans"/>
                <a:ea typeface="Gill Sans"/>
                <a:cs typeface="Gill Sans"/>
                <a:sym typeface="Gill San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Gill Sans"/>
                <a:ea typeface="Gill Sans"/>
                <a:cs typeface="Gill Sans"/>
                <a:sym typeface="Gill San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Gill Sans"/>
                <a:ea typeface="Gill Sans"/>
                <a:cs typeface="Gill Sans"/>
                <a:sym typeface="Gill San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Gill Sans"/>
                <a:ea typeface="Gill Sans"/>
                <a:cs typeface="Gill Sans"/>
                <a:sym typeface="Gill San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Gill Sans"/>
                <a:ea typeface="Gill Sans"/>
                <a:cs typeface="Gill Sans"/>
                <a:sym typeface="Gill San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Gill Sans"/>
                <a:ea typeface="Gill Sans"/>
                <a:cs typeface="Gill Sans"/>
                <a:sym typeface="Gill Sans"/>
              </a:defRPr>
            </a:lvl9pPr>
          </a:lstStyle>
          <a:p>
            <a:endParaRPr/>
          </a:p>
        </p:txBody>
      </p:sp>
      <p:sp>
        <p:nvSpPr>
          <p:cNvPr id="9" name="Google Shape;9;p5"/>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Gill Sans"/>
                <a:ea typeface="Gill Sans"/>
                <a:cs typeface="Gill Sans"/>
                <a:sym typeface="Gill San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Gill Sans"/>
                <a:ea typeface="Gill Sans"/>
                <a:cs typeface="Gill Sans"/>
                <a:sym typeface="Gill San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Gill Sans"/>
                <a:ea typeface="Gill Sans"/>
                <a:cs typeface="Gill Sans"/>
                <a:sym typeface="Gill San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Gill Sans"/>
                <a:ea typeface="Gill Sans"/>
                <a:cs typeface="Gill Sans"/>
                <a:sym typeface="Gill San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Gill Sans"/>
                <a:ea typeface="Gill Sans"/>
                <a:cs typeface="Gill Sans"/>
                <a:sym typeface="Gill San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Gill Sans"/>
                <a:ea typeface="Gill Sans"/>
                <a:cs typeface="Gill Sans"/>
                <a:sym typeface="Gill San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Gill Sans"/>
                <a:ea typeface="Gill Sans"/>
                <a:cs typeface="Gill Sans"/>
                <a:sym typeface="Gill San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Gill Sans"/>
                <a:ea typeface="Gill Sans"/>
                <a:cs typeface="Gill Sans"/>
                <a:sym typeface="Gill Sans"/>
              </a:defRPr>
            </a:lvl9pPr>
          </a:lstStyle>
          <a:p>
            <a:endParaRPr/>
          </a:p>
        </p:txBody>
      </p:sp>
      <p:sp>
        <p:nvSpPr>
          <p:cNvPr id="10" name="Google Shape;10;p5"/>
          <p:cNvSpPr>
            <a:spLocks noGrp="1"/>
          </p:cNvSpPr>
          <p:nvPr>
            <p:ph type="sldNum" idx="12"/>
          </p:nvPr>
        </p:nvSpPr>
        <p:spPr>
          <a:xfrm>
            <a:off x="10758922" y="6217920"/>
            <a:ext cx="365760" cy="365760"/>
          </a:xfrm>
          <a:prstGeom prst="ellipse">
            <a:avLst/>
          </a:prstGeom>
          <a:solidFill>
            <a:srgbClr val="1D1D1D">
              <a:alpha val="69411"/>
            </a:srgbClr>
          </a:solidFill>
          <a:ln>
            <a:noFill/>
          </a:ln>
        </p:spPr>
        <p:txBody>
          <a:bodyPr spcFirstLastPara="1" wrap="square" lIns="18275" tIns="45700" rIns="18275" bIns="45700" anchor="ctr" anchorCtr="0">
            <a:noAutofit/>
          </a:bodyPr>
          <a:lstStyle>
            <a:lvl1pPr marL="0" marR="0" lvl="0" indent="0" algn="ctr" rtl="0">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1pPr>
            <a:lvl2pPr marL="0" marR="0" lvl="1" indent="0" algn="ctr" rtl="0">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2pPr>
            <a:lvl3pPr marL="0" marR="0" lvl="2" indent="0" algn="ctr" rtl="0">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3pPr>
            <a:lvl4pPr marL="0" marR="0" lvl="3" indent="0" algn="ctr" rtl="0">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4pPr>
            <a:lvl5pPr marL="0" marR="0" lvl="4" indent="0" algn="ctr" rtl="0">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5pPr>
            <a:lvl6pPr marL="0" marR="0" lvl="5" indent="0" algn="ctr" rtl="0">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6pPr>
            <a:lvl7pPr marL="0" marR="0" lvl="6" indent="0" algn="ctr" rtl="0">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7pPr>
            <a:lvl8pPr marL="0" marR="0" lvl="7" indent="0" algn="ctr" rtl="0">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8pPr>
            <a:lvl9pPr marL="0" marR="0" lvl="8" indent="0" algn="ctr" rtl="0">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marR="0" lvl="0" algn="ctr" rtl="0">
              <a:lnSpc>
                <a:spcPct val="90000"/>
              </a:lnSpc>
              <a:spcBef>
                <a:spcPts val="0"/>
              </a:spcBef>
              <a:spcAft>
                <a:spcPts val="0"/>
              </a:spcAft>
              <a:buClr>
                <a:srgbClr val="262626"/>
              </a:buClr>
              <a:buSzPts val="2800"/>
              <a:buFont typeface="Gill Sans"/>
              <a:buNone/>
              <a:defRPr sz="2800" b="0" i="0" u="none" strike="noStrike" cap="none">
                <a:solidFill>
                  <a:srgbClr val="262626"/>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9" name="Google Shape;19;p4"/>
          <p:cNvSpPr txBox="1">
            <a:spLocks noGrp="1"/>
          </p:cNvSpPr>
          <p:nvPr>
            <p:ph type="body" idx="1"/>
          </p:nvPr>
        </p:nvSpPr>
        <p:spPr>
          <a:xfrm>
            <a:off x="2231136" y="2638044"/>
            <a:ext cx="7729728" cy="3101983"/>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1000"/>
              </a:spcBef>
              <a:spcAft>
                <a:spcPts val="0"/>
              </a:spcAft>
              <a:buClr>
                <a:schemeClr val="accent2"/>
              </a:buClr>
              <a:buSzPts val="1800"/>
              <a:buFont typeface="Arial"/>
              <a:buChar char="•"/>
              <a:defRPr sz="1800" b="0" i="0" u="none" strike="noStrike" cap="none">
                <a:solidFill>
                  <a:srgbClr val="262626"/>
                </a:solidFill>
                <a:latin typeface="Gill Sans"/>
                <a:ea typeface="Gill Sans"/>
                <a:cs typeface="Gill Sans"/>
                <a:sym typeface="Gill Sans"/>
              </a:defRPr>
            </a:lvl1pPr>
            <a:lvl2pPr marL="914400" marR="0" lvl="1"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Gill Sans"/>
                <a:ea typeface="Gill Sans"/>
                <a:cs typeface="Gill Sans"/>
                <a:sym typeface="Gill Sans"/>
              </a:defRPr>
            </a:lvl2pPr>
            <a:lvl3pPr marL="1371600" marR="0" lvl="2"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Gill Sans"/>
                <a:ea typeface="Gill Sans"/>
                <a:cs typeface="Gill Sans"/>
                <a:sym typeface="Gill Sans"/>
              </a:defRPr>
            </a:lvl3pPr>
            <a:lvl4pPr marL="1828800" marR="0" lvl="3"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Gill Sans"/>
                <a:ea typeface="Gill Sans"/>
                <a:cs typeface="Gill Sans"/>
                <a:sym typeface="Gill Sans"/>
              </a:defRPr>
            </a:lvl4pPr>
            <a:lvl5pPr marL="2286000" marR="0" lvl="4"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Gill Sans"/>
                <a:ea typeface="Gill Sans"/>
                <a:cs typeface="Gill Sans"/>
                <a:sym typeface="Gill Sans"/>
              </a:defRPr>
            </a:lvl5pPr>
            <a:lvl6pPr marL="2743200" marR="0" lvl="5"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Gill Sans"/>
                <a:ea typeface="Gill Sans"/>
                <a:cs typeface="Gill Sans"/>
                <a:sym typeface="Gill Sans"/>
              </a:defRPr>
            </a:lvl6pPr>
            <a:lvl7pPr marL="3200400" marR="0" lvl="6"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Gill Sans"/>
                <a:ea typeface="Gill Sans"/>
                <a:cs typeface="Gill Sans"/>
                <a:sym typeface="Gill Sans"/>
              </a:defRPr>
            </a:lvl7pPr>
            <a:lvl8pPr marL="3657600" marR="0" lvl="7"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Gill Sans"/>
                <a:ea typeface="Gill Sans"/>
                <a:cs typeface="Gill Sans"/>
                <a:sym typeface="Gill Sans"/>
              </a:defRPr>
            </a:lvl8pPr>
            <a:lvl9pPr marL="4114800" marR="0" lvl="8"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Gill Sans"/>
                <a:ea typeface="Gill Sans"/>
                <a:cs typeface="Gill Sans"/>
                <a:sym typeface="Gill Sans"/>
              </a:defRPr>
            </a:lvl9pPr>
          </a:lstStyle>
          <a:p>
            <a:endParaRPr/>
          </a:p>
        </p:txBody>
      </p:sp>
      <p:sp>
        <p:nvSpPr>
          <p:cNvPr id="20" name="Google Shape;20;p4"/>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dk1"/>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9pPr>
          </a:lstStyle>
          <a:p>
            <a:endParaRPr/>
          </a:p>
        </p:txBody>
      </p:sp>
      <p:sp>
        <p:nvSpPr>
          <p:cNvPr id="21" name="Google Shape;21;p4"/>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dk1"/>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9pPr>
          </a:lstStyle>
          <a:p>
            <a:endParaRPr/>
          </a:p>
        </p:txBody>
      </p:sp>
      <p:sp>
        <p:nvSpPr>
          <p:cNvPr id="22" name="Google Shape;22;p4"/>
          <p:cNvSpPr>
            <a:spLocks noGrp="1"/>
          </p:cNvSpPr>
          <p:nvPr>
            <p:ph type="sldNum" idx="12"/>
          </p:nvPr>
        </p:nvSpPr>
        <p:spPr>
          <a:xfrm>
            <a:off x="10758922" y="6217920"/>
            <a:ext cx="365760" cy="365760"/>
          </a:xfrm>
          <a:prstGeom prst="ellipse">
            <a:avLst/>
          </a:prstGeom>
          <a:solidFill>
            <a:srgbClr val="1D1D1D">
              <a:alpha val="69411"/>
            </a:srgbClr>
          </a:solidFill>
          <a:ln>
            <a:noFill/>
          </a:ln>
        </p:spPr>
        <p:txBody>
          <a:bodyPr spcFirstLastPara="1" wrap="square" lIns="18275" tIns="45700" rIns="18275" bIns="45700" anchor="ctr" anchorCtr="0">
            <a:noAutofit/>
          </a:bodyPr>
          <a:lstStyle>
            <a:lvl1pPr marL="0" marR="0" lvl="0" indent="0" algn="ctr" rtl="0">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1pPr>
            <a:lvl2pPr marL="0" marR="0" lvl="1" indent="0" algn="ctr" rtl="0">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2pPr>
            <a:lvl3pPr marL="0" marR="0" lvl="2" indent="0" algn="ctr" rtl="0">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3pPr>
            <a:lvl4pPr marL="0" marR="0" lvl="3" indent="0" algn="ctr" rtl="0">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4pPr>
            <a:lvl5pPr marL="0" marR="0" lvl="4" indent="0" algn="ctr" rtl="0">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5pPr>
            <a:lvl6pPr marL="0" marR="0" lvl="5" indent="0" algn="ctr" rtl="0">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6pPr>
            <a:lvl7pPr marL="0" marR="0" lvl="6" indent="0" algn="ctr" rtl="0">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7pPr>
            <a:lvl8pPr marL="0" marR="0" lvl="7" indent="0" algn="ctr" rtl="0">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8pPr>
            <a:lvl9pPr marL="0" marR="0" lvl="8" indent="0" algn="ctr" rtl="0">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
          <p:cNvSpPr/>
          <p:nvPr/>
        </p:nvSpPr>
        <p:spPr>
          <a:xfrm>
            <a:off x="-1435114" y="1768846"/>
            <a:ext cx="20426489" cy="628227"/>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99" name="Google Shape;99;p1"/>
          <p:cNvSpPr txBox="1"/>
          <p:nvPr/>
        </p:nvSpPr>
        <p:spPr>
          <a:xfrm>
            <a:off x="1127760" y="636541"/>
            <a:ext cx="10213500" cy="6726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IN" sz="2800" b="1" i="0" u="none" strike="noStrike" cap="none" dirty="0">
                <a:solidFill>
                  <a:srgbClr val="000000"/>
                </a:solidFill>
                <a:latin typeface="Times New Roman"/>
                <a:ea typeface="Times New Roman"/>
                <a:cs typeface="Times New Roman"/>
                <a:sym typeface="Times New Roman"/>
              </a:rPr>
              <a:t>PCET’s Pimpri Chinchwad College of Engineering </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800"/>
              <a:buFont typeface="Arial"/>
              <a:buNone/>
            </a:pPr>
            <a:r>
              <a:rPr lang="en-IN" sz="2800" b="1" i="0" u="none" strike="noStrike" cap="none" dirty="0">
                <a:solidFill>
                  <a:srgbClr val="000000"/>
                </a:solidFill>
                <a:latin typeface="Times New Roman"/>
                <a:ea typeface="Times New Roman"/>
                <a:cs typeface="Times New Roman"/>
                <a:sym typeface="Times New Roman"/>
              </a:rPr>
              <a:t>Department of Computer Engineering</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800"/>
              <a:buFont typeface="Arial"/>
              <a:buNone/>
            </a:pPr>
            <a:endParaRPr sz="2800" b="1"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800"/>
              <a:buFont typeface="Arial"/>
              <a:buNone/>
            </a:pPr>
            <a:br>
              <a:rPr lang="en-IN" sz="2800" b="0" i="0" u="none" strike="noStrike" cap="none" dirty="0">
                <a:solidFill>
                  <a:srgbClr val="000000"/>
                </a:solidFill>
                <a:latin typeface="Times New Roman"/>
                <a:ea typeface="Times New Roman"/>
                <a:cs typeface="Times New Roman"/>
                <a:sym typeface="Times New Roman"/>
              </a:rPr>
            </a:br>
            <a:endParaRPr sz="28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800"/>
              <a:buFont typeface="Arial"/>
              <a:buNone/>
            </a:pPr>
            <a:endParaRPr sz="28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800"/>
              <a:buFont typeface="Arial"/>
              <a:buNone/>
            </a:pPr>
            <a:r>
              <a:rPr lang="en-IN" sz="2800" b="0" i="0" u="none" strike="noStrike" cap="none" dirty="0">
                <a:solidFill>
                  <a:srgbClr val="000000"/>
                </a:solidFill>
                <a:latin typeface="Times New Roman"/>
                <a:ea typeface="Times New Roman"/>
                <a:cs typeface="Times New Roman"/>
                <a:sym typeface="Times New Roman"/>
              </a:rPr>
              <a:t>Project Based Learning-4</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600"/>
              <a:buFont typeface="Arial"/>
              <a:buNone/>
            </a:pPr>
            <a:br>
              <a:rPr lang="en-IN" sz="1600" b="0" i="0" u="none" strike="noStrike" cap="none" dirty="0">
                <a:solidFill>
                  <a:srgbClr val="000000"/>
                </a:solidFill>
                <a:latin typeface="Times New Roman"/>
                <a:ea typeface="Times New Roman"/>
                <a:cs typeface="Times New Roman"/>
                <a:sym typeface="Times New Roman"/>
              </a:rPr>
            </a:br>
            <a:r>
              <a:rPr lang="en-IN" sz="2700" b="1" i="0" u="none" strike="noStrike" cap="none" dirty="0">
                <a:solidFill>
                  <a:srgbClr val="FFFFFF"/>
                </a:solidFill>
                <a:latin typeface="Times New Roman"/>
                <a:ea typeface="Times New Roman"/>
                <a:cs typeface="Times New Roman"/>
                <a:sym typeface="Times New Roman"/>
              </a:rPr>
              <a:t>Title- Heart Attack Prediction</a:t>
            </a:r>
            <a:br>
              <a:rPr lang="en-IN" sz="3600" b="0" i="0" u="none" strike="noStrike" cap="none" dirty="0">
                <a:solidFill>
                  <a:srgbClr val="FFFFFF"/>
                </a:solidFill>
                <a:latin typeface="Times New Roman"/>
                <a:ea typeface="Times New Roman"/>
                <a:cs typeface="Times New Roman"/>
                <a:sym typeface="Times New Roman"/>
              </a:rPr>
            </a:br>
            <a:br>
              <a:rPr lang="en-IN" sz="1800" b="0" i="0" u="none" strike="noStrike" cap="none" dirty="0">
                <a:solidFill>
                  <a:srgbClr val="000000"/>
                </a:solidFill>
                <a:latin typeface="Times New Roman"/>
                <a:ea typeface="Times New Roman"/>
                <a:cs typeface="Times New Roman"/>
                <a:sym typeface="Times New Roman"/>
              </a:rPr>
            </a:br>
            <a:r>
              <a:rPr lang="en-IN" sz="2200" b="1" i="0" u="none" strike="noStrike" cap="none" dirty="0">
                <a:solidFill>
                  <a:srgbClr val="000000"/>
                </a:solidFill>
                <a:latin typeface="Times New Roman"/>
                <a:ea typeface="Times New Roman"/>
                <a:cs typeface="Times New Roman"/>
                <a:sym typeface="Times New Roman"/>
              </a:rPr>
              <a:t>Name: Sachin </a:t>
            </a:r>
            <a:r>
              <a:rPr lang="en-IN" sz="2200" b="1" i="0" u="none" strike="noStrike" cap="none" dirty="0" err="1">
                <a:solidFill>
                  <a:srgbClr val="000000"/>
                </a:solidFill>
                <a:latin typeface="Times New Roman"/>
                <a:ea typeface="Times New Roman"/>
                <a:cs typeface="Times New Roman"/>
                <a:sym typeface="Times New Roman"/>
              </a:rPr>
              <a:t>Girawale</a:t>
            </a:r>
            <a:r>
              <a:rPr lang="en-IN" sz="2200" b="1" i="0" u="none" strike="noStrike" cap="none" dirty="0">
                <a:solidFill>
                  <a:srgbClr val="000000"/>
                </a:solidFill>
                <a:latin typeface="Times New Roman"/>
                <a:ea typeface="Times New Roman"/>
                <a:cs typeface="Times New Roman"/>
                <a:sym typeface="Times New Roman"/>
              </a:rPr>
              <a:t>    TYCOB074 </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r>
              <a:rPr lang="en-IN" sz="2200" b="1" i="0" u="none" strike="noStrike" cap="none" dirty="0">
                <a:solidFill>
                  <a:srgbClr val="000000"/>
                </a:solidFill>
                <a:latin typeface="Times New Roman"/>
                <a:ea typeface="Times New Roman"/>
                <a:cs typeface="Times New Roman"/>
                <a:sym typeface="Times New Roman"/>
              </a:rPr>
              <a:t>            </a:t>
            </a:r>
            <a:r>
              <a:rPr lang="en-IN" sz="2200" b="1" i="0" u="none" strike="noStrike" cap="none" dirty="0" err="1">
                <a:solidFill>
                  <a:srgbClr val="000000"/>
                </a:solidFill>
                <a:latin typeface="Times New Roman"/>
                <a:ea typeface="Times New Roman"/>
                <a:cs typeface="Times New Roman"/>
                <a:sym typeface="Times New Roman"/>
              </a:rPr>
              <a:t>Janhavi</a:t>
            </a:r>
            <a:r>
              <a:rPr lang="en-IN" sz="2200" b="1" i="0" u="none" strike="noStrike" cap="none" dirty="0">
                <a:solidFill>
                  <a:srgbClr val="000000"/>
                </a:solidFill>
                <a:latin typeface="Times New Roman"/>
                <a:ea typeface="Times New Roman"/>
                <a:cs typeface="Times New Roman"/>
                <a:sym typeface="Times New Roman"/>
              </a:rPr>
              <a:t> </a:t>
            </a:r>
            <a:r>
              <a:rPr lang="en-IN" sz="2200" b="1" i="0" u="none" strike="noStrike" cap="none" dirty="0" err="1">
                <a:solidFill>
                  <a:srgbClr val="000000"/>
                </a:solidFill>
                <a:latin typeface="Times New Roman"/>
                <a:ea typeface="Times New Roman"/>
                <a:cs typeface="Times New Roman"/>
                <a:sym typeface="Times New Roman"/>
              </a:rPr>
              <a:t>Kahare</a:t>
            </a:r>
            <a:r>
              <a:rPr lang="en-IN" sz="2200" b="1" i="0" u="none" strike="noStrike" cap="none" dirty="0">
                <a:solidFill>
                  <a:srgbClr val="000000"/>
                </a:solidFill>
                <a:latin typeface="Times New Roman"/>
                <a:ea typeface="Times New Roman"/>
                <a:cs typeface="Times New Roman"/>
                <a:sym typeface="Times New Roman"/>
              </a:rPr>
              <a:t>     TYCOB099</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r>
              <a:rPr lang="en-IN" sz="2200" b="1" i="0" u="none" strike="noStrike" cap="none" dirty="0">
                <a:solidFill>
                  <a:srgbClr val="000000"/>
                </a:solidFill>
                <a:latin typeface="Times New Roman"/>
                <a:ea typeface="Times New Roman"/>
                <a:cs typeface="Times New Roman"/>
                <a:sym typeface="Times New Roman"/>
              </a:rPr>
              <a:t>            Aneesh Kanhere     TYCOB106</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r>
              <a:rPr lang="en-IN" sz="2200" b="1" i="0" u="none" strike="noStrike" cap="none" dirty="0">
                <a:solidFill>
                  <a:srgbClr val="000000"/>
                </a:solidFill>
                <a:latin typeface="Times New Roman"/>
                <a:ea typeface="Times New Roman"/>
                <a:cs typeface="Times New Roman"/>
                <a:sym typeface="Times New Roman"/>
              </a:rPr>
              <a:t>            </a:t>
            </a:r>
            <a:br>
              <a:rPr lang="en-IN" sz="1300" b="0" i="0" u="none" strike="noStrike" cap="none" dirty="0">
                <a:solidFill>
                  <a:srgbClr val="000000"/>
                </a:solidFill>
                <a:latin typeface="Times New Roman"/>
                <a:ea typeface="Times New Roman"/>
                <a:cs typeface="Times New Roman"/>
                <a:sym typeface="Times New Roman"/>
              </a:rPr>
            </a:br>
            <a:r>
              <a:rPr lang="en-IN" sz="2400" b="0" i="0" u="none" strike="noStrike" cap="none" dirty="0">
                <a:solidFill>
                  <a:srgbClr val="000000"/>
                </a:solidFill>
                <a:latin typeface="Times New Roman"/>
                <a:ea typeface="Times New Roman"/>
                <a:cs typeface="Times New Roman"/>
                <a:sym typeface="Times New Roman"/>
              </a:rPr>
              <a:t> Under the guidance of </a:t>
            </a:r>
            <a:r>
              <a:rPr lang="en-IN" sz="2400" b="1" i="0" u="none" strike="noStrike" cap="none" dirty="0" err="1">
                <a:solidFill>
                  <a:srgbClr val="000000"/>
                </a:solidFill>
                <a:latin typeface="Times New Roman"/>
                <a:ea typeface="Times New Roman"/>
                <a:cs typeface="Times New Roman"/>
                <a:sym typeface="Times New Roman"/>
              </a:rPr>
              <a:t>Dr.</a:t>
            </a:r>
            <a:r>
              <a:rPr lang="en-IN" sz="2400" b="1" i="0" u="none" strike="noStrike" cap="none" dirty="0">
                <a:solidFill>
                  <a:srgbClr val="000000"/>
                </a:solidFill>
                <a:latin typeface="Times New Roman"/>
                <a:ea typeface="Times New Roman"/>
                <a:cs typeface="Times New Roman"/>
                <a:sym typeface="Times New Roman"/>
              </a:rPr>
              <a:t>/Prof.- </a:t>
            </a:r>
            <a:r>
              <a:rPr lang="en-IN" sz="2400" b="1" i="0" u="none" strike="noStrike" cap="none" dirty="0" err="1">
                <a:solidFill>
                  <a:srgbClr val="000000"/>
                </a:solidFill>
                <a:latin typeface="Times New Roman"/>
                <a:ea typeface="Times New Roman"/>
                <a:cs typeface="Times New Roman"/>
                <a:sym typeface="Times New Roman"/>
              </a:rPr>
              <a:t>K.Rajeshwari</a:t>
            </a:r>
            <a:r>
              <a:rPr lang="en-IN" sz="2400" b="1" i="0" u="none" strike="noStrike" cap="none" dirty="0">
                <a:solidFill>
                  <a:srgbClr val="000000"/>
                </a:solidFill>
                <a:latin typeface="Times New Roman"/>
                <a:ea typeface="Times New Roman"/>
                <a:cs typeface="Times New Roman"/>
                <a:sym typeface="Times New Roman"/>
              </a:rPr>
              <a:t> </a:t>
            </a:r>
            <a:br>
              <a:rPr lang="en-IN" sz="2400" b="0" i="0" u="none" strike="noStrike" cap="none" dirty="0">
                <a:solidFill>
                  <a:srgbClr val="FFFFFF"/>
                </a:solidFill>
                <a:latin typeface="Times New Roman"/>
                <a:ea typeface="Times New Roman"/>
                <a:cs typeface="Times New Roman"/>
                <a:sym typeface="Times New Roman"/>
              </a:rPr>
            </a:br>
            <a:br>
              <a:rPr lang="en-IN" sz="2400" b="0" i="0" u="none" strike="noStrike" cap="none" dirty="0">
                <a:solidFill>
                  <a:srgbClr val="000000"/>
                </a:solidFill>
                <a:latin typeface="Times New Roman"/>
                <a:ea typeface="Times New Roman"/>
                <a:cs typeface="Times New Roman"/>
                <a:sym typeface="Times New Roman"/>
              </a:rPr>
            </a:br>
            <a:br>
              <a:rPr lang="en-IN" sz="2000" b="1" i="0" u="none" strike="noStrike" cap="none" dirty="0">
                <a:solidFill>
                  <a:srgbClr val="000000"/>
                </a:solidFill>
                <a:latin typeface="Times New Roman"/>
                <a:ea typeface="Times New Roman"/>
                <a:cs typeface="Times New Roman"/>
                <a:sym typeface="Times New Roman"/>
              </a:rPr>
            </a:br>
            <a:endParaRPr sz="1800" b="0" i="0" u="none" strike="noStrike" cap="none" dirty="0">
              <a:solidFill>
                <a:schemeClr val="lt1"/>
              </a:solidFill>
              <a:latin typeface="Gill Sans"/>
              <a:ea typeface="Gill Sans"/>
              <a:cs typeface="Gill Sans"/>
              <a:sym typeface="Gill Sans"/>
            </a:endParaRPr>
          </a:p>
        </p:txBody>
      </p:sp>
      <p:pic>
        <p:nvPicPr>
          <p:cNvPr id="100" name="Google Shape;100;p1"/>
          <p:cNvPicPr preferRelativeResize="0"/>
          <p:nvPr/>
        </p:nvPicPr>
        <p:blipFill rotWithShape="1">
          <a:blip r:embed="rId3">
            <a:alphaModFix/>
          </a:blip>
          <a:srcRect/>
          <a:stretch/>
        </p:blipFill>
        <p:spPr>
          <a:xfrm>
            <a:off x="5426147" y="1833737"/>
            <a:ext cx="1339706" cy="112667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9"/>
          <p:cNvSpPr/>
          <p:nvPr/>
        </p:nvSpPr>
        <p:spPr>
          <a:xfrm>
            <a:off x="6734176" y="1311646"/>
            <a:ext cx="7524752" cy="628227"/>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127" name="Google Shape;127;p19"/>
          <p:cNvSpPr txBox="1"/>
          <p:nvPr/>
        </p:nvSpPr>
        <p:spPr>
          <a:xfrm>
            <a:off x="637966" y="227036"/>
            <a:ext cx="6220034"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IN" sz="2400" b="1" i="0" u="none" strike="noStrike" cap="none" dirty="0">
                <a:solidFill>
                  <a:srgbClr val="0D0D0D"/>
                </a:solidFill>
                <a:latin typeface="Gill Sans"/>
                <a:ea typeface="Gill Sans"/>
                <a:cs typeface="Gill Sans"/>
                <a:sym typeface="Gill Sans"/>
              </a:rPr>
              <a:t>References:</a:t>
            </a:r>
            <a:endParaRPr sz="2400" b="0" i="0" u="none" strike="noStrike" cap="none" dirty="0">
              <a:solidFill>
                <a:schemeClr val="dk1"/>
              </a:solidFill>
              <a:latin typeface="Gill Sans"/>
              <a:ea typeface="Gill Sans"/>
              <a:cs typeface="Gill Sans"/>
              <a:sym typeface="Gill Sans"/>
            </a:endParaRPr>
          </a:p>
        </p:txBody>
      </p:sp>
      <p:sp>
        <p:nvSpPr>
          <p:cNvPr id="128" name="Google Shape;128;p19"/>
          <p:cNvSpPr/>
          <p:nvPr/>
        </p:nvSpPr>
        <p:spPr>
          <a:xfrm>
            <a:off x="637966" y="1279607"/>
            <a:ext cx="11058734" cy="4773061"/>
          </a:xfrm>
          <a:prstGeom prst="rect">
            <a:avLst/>
          </a:prstGeom>
          <a:noFill/>
          <a:ln>
            <a:noFill/>
          </a:ln>
        </p:spPr>
        <p:txBody>
          <a:bodyPr spcFirstLastPara="1" wrap="square" lIns="91425" tIns="45700" rIns="91425" bIns="45700" anchor="ctr" anchorCtr="0">
            <a:spAutoFit/>
          </a:bodyPr>
          <a:lstStyle/>
          <a:p>
            <a:pPr marL="342900" marR="24130" lvl="0" indent="-342900" algn="just">
              <a:spcBef>
                <a:spcPts val="455"/>
              </a:spcBef>
              <a:spcAft>
                <a:spcPts val="0"/>
              </a:spcAft>
              <a:buSzPts val="1000"/>
              <a:buFont typeface="Arial" panose="020B0604020202020204" pitchFamily="34" charset="0"/>
              <a:buChar char="•"/>
              <a:tabLst>
                <a:tab pos="477520" algn="l"/>
                <a:tab pos="478790" algn="l"/>
              </a:tabLst>
            </a:pPr>
            <a:r>
              <a:rPr lang="en-US" sz="2000" spc="0" dirty="0">
                <a:effectLst/>
                <a:latin typeface="Gill Sans" panose="020B0604020202020204" charset="0"/>
                <a:ea typeface="Times New Roman" panose="02020603050405020304" pitchFamily="18" charset="0"/>
              </a:rPr>
              <a:t>Md. I. Hossain </a:t>
            </a:r>
            <a:r>
              <a:rPr lang="en-US" sz="2000" i="1" spc="0" dirty="0">
                <a:effectLst/>
                <a:latin typeface="Gill Sans" panose="020B0604020202020204" charset="0"/>
                <a:ea typeface="Times New Roman" panose="02020603050405020304" pitchFamily="18" charset="0"/>
              </a:rPr>
              <a:t>et al.</a:t>
            </a:r>
            <a:r>
              <a:rPr lang="en-US" sz="2000" spc="0" dirty="0">
                <a:effectLst/>
                <a:latin typeface="Gill Sans" panose="020B0604020202020204" charset="0"/>
                <a:ea typeface="Times New Roman" panose="02020603050405020304" pitchFamily="18" charset="0"/>
              </a:rPr>
              <a:t>, “Heart disease prediction using distinct artificial intelligence techniques: performance analysis and comparison,” </a:t>
            </a:r>
            <a:r>
              <a:rPr lang="en-US" sz="2000" i="1" spc="0" dirty="0">
                <a:effectLst/>
                <a:latin typeface="Gill Sans" panose="020B0604020202020204" charset="0"/>
                <a:ea typeface="Times New Roman" panose="02020603050405020304" pitchFamily="18" charset="0"/>
              </a:rPr>
              <a:t>Iran Journal of Computer Science</a:t>
            </a:r>
            <a:r>
              <a:rPr lang="en-US" sz="2000" spc="0" dirty="0">
                <a:effectLst/>
                <a:latin typeface="Gill Sans" panose="020B0604020202020204" charset="0"/>
                <a:ea typeface="Times New Roman" panose="02020603050405020304" pitchFamily="18" charset="0"/>
              </a:rPr>
              <a:t>, vol. 6, no. 4, pp. 397–417,</a:t>
            </a:r>
            <a:r>
              <a:rPr lang="en-US" sz="2000" spc="200" dirty="0">
                <a:effectLst/>
                <a:latin typeface="Gill Sans" panose="020B0604020202020204" charset="0"/>
                <a:ea typeface="Times New Roman" panose="02020603050405020304" pitchFamily="18" charset="0"/>
              </a:rPr>
              <a:t> </a:t>
            </a:r>
            <a:r>
              <a:rPr lang="en-US" sz="2000" spc="0" dirty="0">
                <a:effectLst/>
                <a:latin typeface="Gill Sans" panose="020B0604020202020204" charset="0"/>
                <a:ea typeface="Times New Roman" panose="02020603050405020304" pitchFamily="18" charset="0"/>
              </a:rPr>
              <a:t>Dec.</a:t>
            </a:r>
            <a:r>
              <a:rPr lang="en-US" sz="2000" spc="200" dirty="0">
                <a:effectLst/>
                <a:latin typeface="Gill Sans" panose="020B0604020202020204" charset="0"/>
                <a:ea typeface="Times New Roman" panose="02020603050405020304" pitchFamily="18" charset="0"/>
              </a:rPr>
              <a:t> </a:t>
            </a:r>
            <a:r>
              <a:rPr lang="en-US" sz="2000" spc="0" dirty="0">
                <a:effectLst/>
                <a:latin typeface="Gill Sans" panose="020B0604020202020204" charset="0"/>
                <a:ea typeface="Times New Roman" panose="02020603050405020304" pitchFamily="18" charset="0"/>
              </a:rPr>
              <a:t>2023,</a:t>
            </a:r>
            <a:r>
              <a:rPr lang="en-US" sz="2000" spc="200" dirty="0">
                <a:effectLst/>
                <a:latin typeface="Gill Sans" panose="020B0604020202020204" charset="0"/>
                <a:ea typeface="Times New Roman" panose="02020603050405020304" pitchFamily="18" charset="0"/>
              </a:rPr>
              <a:t> </a:t>
            </a:r>
            <a:r>
              <a:rPr lang="en-US" sz="2000" spc="0" dirty="0" err="1">
                <a:effectLst/>
                <a:latin typeface="Gill Sans" panose="020B0604020202020204" charset="0"/>
                <a:ea typeface="Times New Roman" panose="02020603050405020304" pitchFamily="18" charset="0"/>
              </a:rPr>
              <a:t>doi</a:t>
            </a:r>
            <a:r>
              <a:rPr lang="en-US" sz="2000" spc="0" dirty="0">
                <a:effectLst/>
                <a:latin typeface="Gill Sans" panose="020B0604020202020204" charset="0"/>
                <a:ea typeface="Times New Roman" panose="02020603050405020304" pitchFamily="18" charset="0"/>
              </a:rPr>
              <a:t>:</a:t>
            </a:r>
            <a:r>
              <a:rPr lang="en-US" sz="2000" spc="200" dirty="0">
                <a:effectLst/>
                <a:latin typeface="Gill Sans" panose="020B0604020202020204" charset="0"/>
                <a:ea typeface="Times New Roman" panose="02020603050405020304" pitchFamily="18" charset="0"/>
              </a:rPr>
              <a:t> </a:t>
            </a:r>
            <a:r>
              <a:rPr lang="en-US" sz="2000" spc="0" dirty="0">
                <a:effectLst/>
                <a:latin typeface="Gill Sans" panose="020B0604020202020204" charset="0"/>
                <a:ea typeface="Times New Roman" panose="02020603050405020304" pitchFamily="18" charset="0"/>
              </a:rPr>
              <a:t>10.1007/s42044-023-</a:t>
            </a:r>
            <a:r>
              <a:rPr lang="en-US" sz="2000" spc="-10" dirty="0">
                <a:effectLst/>
                <a:latin typeface="Gill Sans" panose="020B0604020202020204" charset="0"/>
                <a:ea typeface="Times New Roman" panose="02020603050405020304" pitchFamily="18" charset="0"/>
              </a:rPr>
              <a:t>00148-</a:t>
            </a:r>
            <a:r>
              <a:rPr lang="en-US" sz="2000" spc="-25" dirty="0">
                <a:effectLst/>
                <a:latin typeface="Gill Sans" panose="020B0604020202020204" charset="0"/>
                <a:ea typeface="Times New Roman" panose="02020603050405020304" pitchFamily="18" charset="0"/>
              </a:rPr>
              <a:t>7.</a:t>
            </a:r>
            <a:endParaRPr lang="en-IN" sz="2000" dirty="0">
              <a:effectLst/>
              <a:latin typeface="Gill Sans" panose="020B0604020202020204" charset="0"/>
              <a:ea typeface="Times New Roman" panose="02020603050405020304" pitchFamily="18" charset="0"/>
            </a:endParaRPr>
          </a:p>
          <a:p>
            <a:pPr marL="342900" marR="27305" lvl="0" indent="-342900" algn="just">
              <a:spcBef>
                <a:spcPts val="5"/>
              </a:spcBef>
              <a:spcAft>
                <a:spcPts val="0"/>
              </a:spcAft>
              <a:buSzPts val="1000"/>
              <a:buFont typeface="Times New Roman" panose="02020603050405020304" pitchFamily="18" charset="0"/>
              <a:buAutoNum type="arabicPeriod"/>
              <a:tabLst>
                <a:tab pos="477520" algn="l"/>
                <a:tab pos="478790" algn="l"/>
              </a:tabLst>
            </a:pPr>
            <a:endParaRPr lang="en-US" sz="2000" spc="0" dirty="0">
              <a:effectLst/>
              <a:latin typeface="Gill Sans" panose="020B0604020202020204" charset="0"/>
              <a:ea typeface="Times New Roman" panose="02020603050405020304" pitchFamily="18" charset="0"/>
            </a:endParaRPr>
          </a:p>
          <a:p>
            <a:pPr marL="342900" marR="27305" lvl="0" indent="-342900" algn="just">
              <a:spcBef>
                <a:spcPts val="5"/>
              </a:spcBef>
              <a:spcAft>
                <a:spcPts val="0"/>
              </a:spcAft>
              <a:buSzPts val="1000"/>
              <a:buFont typeface="Arial" panose="020B0604020202020204" pitchFamily="34" charset="0"/>
              <a:buChar char="•"/>
              <a:tabLst>
                <a:tab pos="477520" algn="l"/>
                <a:tab pos="478790" algn="l"/>
              </a:tabLst>
            </a:pPr>
            <a:r>
              <a:rPr lang="en-US" sz="2000" spc="0" dirty="0">
                <a:effectLst/>
                <a:latin typeface="Gill Sans" panose="020B0604020202020204" charset="0"/>
                <a:ea typeface="Times New Roman" panose="02020603050405020304" pitchFamily="18" charset="0"/>
              </a:rPr>
              <a:t>A. Yazdani, K. D. </a:t>
            </a:r>
            <a:r>
              <a:rPr lang="en-US" sz="2000" spc="0" dirty="0" err="1">
                <a:effectLst/>
                <a:latin typeface="Gill Sans" panose="020B0604020202020204" charset="0"/>
                <a:ea typeface="Times New Roman" panose="02020603050405020304" pitchFamily="18" charset="0"/>
              </a:rPr>
              <a:t>Varathan</a:t>
            </a:r>
            <a:r>
              <a:rPr lang="en-US" sz="2000" spc="0" dirty="0">
                <a:effectLst/>
                <a:latin typeface="Gill Sans" panose="020B0604020202020204" charset="0"/>
                <a:ea typeface="Times New Roman" panose="02020603050405020304" pitchFamily="18" charset="0"/>
              </a:rPr>
              <a:t>, Y. K. </a:t>
            </a:r>
            <a:r>
              <a:rPr lang="en-US" sz="2000" spc="0" dirty="0" err="1">
                <a:effectLst/>
                <a:latin typeface="Gill Sans" panose="020B0604020202020204" charset="0"/>
                <a:ea typeface="Times New Roman" panose="02020603050405020304" pitchFamily="18" charset="0"/>
              </a:rPr>
              <a:t>Chiam</a:t>
            </a:r>
            <a:r>
              <a:rPr lang="en-US" sz="2000" spc="0" dirty="0">
                <a:effectLst/>
                <a:latin typeface="Gill Sans" panose="020B0604020202020204" charset="0"/>
                <a:ea typeface="Times New Roman" panose="02020603050405020304" pitchFamily="18" charset="0"/>
              </a:rPr>
              <a:t>, A. W. Malik,</a:t>
            </a:r>
            <a:r>
              <a:rPr lang="en-US" sz="2000" spc="-40" dirty="0">
                <a:effectLst/>
                <a:latin typeface="Gill Sans" panose="020B0604020202020204" charset="0"/>
                <a:ea typeface="Times New Roman" panose="02020603050405020304" pitchFamily="18" charset="0"/>
              </a:rPr>
              <a:t> </a:t>
            </a:r>
            <a:r>
              <a:rPr lang="en-US" sz="2000" spc="0" dirty="0">
                <a:effectLst/>
                <a:latin typeface="Gill Sans" panose="020B0604020202020204" charset="0"/>
                <a:ea typeface="Times New Roman" panose="02020603050405020304" pitchFamily="18" charset="0"/>
              </a:rPr>
              <a:t>and</a:t>
            </a:r>
            <a:r>
              <a:rPr lang="en-US" sz="2000" spc="-35" dirty="0">
                <a:effectLst/>
                <a:latin typeface="Gill Sans" panose="020B0604020202020204" charset="0"/>
                <a:ea typeface="Times New Roman" panose="02020603050405020304" pitchFamily="18" charset="0"/>
              </a:rPr>
              <a:t> </a:t>
            </a:r>
            <a:r>
              <a:rPr lang="en-US" sz="2000" spc="0" dirty="0">
                <a:effectLst/>
                <a:latin typeface="Gill Sans" panose="020B0604020202020204" charset="0"/>
                <a:ea typeface="Times New Roman" panose="02020603050405020304" pitchFamily="18" charset="0"/>
              </a:rPr>
              <a:t>W.</a:t>
            </a:r>
            <a:r>
              <a:rPr lang="en-US" sz="2000" spc="-40" dirty="0">
                <a:effectLst/>
                <a:latin typeface="Gill Sans" panose="020B0604020202020204" charset="0"/>
                <a:ea typeface="Times New Roman" panose="02020603050405020304" pitchFamily="18" charset="0"/>
              </a:rPr>
              <a:t> </a:t>
            </a:r>
            <a:r>
              <a:rPr lang="en-US" sz="2000" spc="0" dirty="0">
                <a:effectLst/>
                <a:latin typeface="Gill Sans" panose="020B0604020202020204" charset="0"/>
                <a:ea typeface="Times New Roman" panose="02020603050405020304" pitchFamily="18" charset="0"/>
              </a:rPr>
              <a:t>A.</a:t>
            </a:r>
            <a:r>
              <a:rPr lang="en-US" sz="2000" spc="-40" dirty="0">
                <a:effectLst/>
                <a:latin typeface="Gill Sans" panose="020B0604020202020204" charset="0"/>
                <a:ea typeface="Times New Roman" panose="02020603050405020304" pitchFamily="18" charset="0"/>
              </a:rPr>
              <a:t> </a:t>
            </a:r>
            <a:r>
              <a:rPr lang="en-US" sz="2000" spc="0" dirty="0">
                <a:effectLst/>
                <a:latin typeface="Gill Sans" panose="020B0604020202020204" charset="0"/>
                <a:ea typeface="Times New Roman" panose="02020603050405020304" pitchFamily="18" charset="0"/>
              </a:rPr>
              <a:t>Wan</a:t>
            </a:r>
            <a:r>
              <a:rPr lang="en-US" sz="2000" spc="-35" dirty="0">
                <a:effectLst/>
                <a:latin typeface="Gill Sans" panose="020B0604020202020204" charset="0"/>
                <a:ea typeface="Times New Roman" panose="02020603050405020304" pitchFamily="18" charset="0"/>
              </a:rPr>
              <a:t> </a:t>
            </a:r>
            <a:r>
              <a:rPr lang="en-US" sz="2000" spc="0" dirty="0">
                <a:effectLst/>
                <a:latin typeface="Gill Sans" panose="020B0604020202020204" charset="0"/>
                <a:ea typeface="Times New Roman" panose="02020603050405020304" pitchFamily="18" charset="0"/>
              </a:rPr>
              <a:t>Ahmad,</a:t>
            </a:r>
            <a:r>
              <a:rPr lang="en-US" sz="2000" spc="-40" dirty="0">
                <a:effectLst/>
                <a:latin typeface="Gill Sans" panose="020B0604020202020204" charset="0"/>
                <a:ea typeface="Times New Roman" panose="02020603050405020304" pitchFamily="18" charset="0"/>
              </a:rPr>
              <a:t> </a:t>
            </a:r>
            <a:r>
              <a:rPr lang="en-US" sz="2000" spc="0" dirty="0">
                <a:effectLst/>
                <a:latin typeface="Gill Sans" panose="020B0604020202020204" charset="0"/>
                <a:ea typeface="Times New Roman" panose="02020603050405020304" pitchFamily="18" charset="0"/>
              </a:rPr>
              <a:t>“A</a:t>
            </a:r>
            <a:r>
              <a:rPr lang="en-US" sz="2000" spc="-40" dirty="0">
                <a:effectLst/>
                <a:latin typeface="Gill Sans" panose="020B0604020202020204" charset="0"/>
                <a:ea typeface="Times New Roman" panose="02020603050405020304" pitchFamily="18" charset="0"/>
              </a:rPr>
              <a:t> </a:t>
            </a:r>
            <a:r>
              <a:rPr lang="en-US" sz="2000" spc="0" dirty="0">
                <a:effectLst/>
                <a:latin typeface="Gill Sans" panose="020B0604020202020204" charset="0"/>
                <a:ea typeface="Times New Roman" panose="02020603050405020304" pitchFamily="18" charset="0"/>
              </a:rPr>
              <a:t>novel</a:t>
            </a:r>
            <a:r>
              <a:rPr lang="en-US" sz="2000" spc="-40" dirty="0">
                <a:effectLst/>
                <a:latin typeface="Gill Sans" panose="020B0604020202020204" charset="0"/>
                <a:ea typeface="Times New Roman" panose="02020603050405020304" pitchFamily="18" charset="0"/>
              </a:rPr>
              <a:t> </a:t>
            </a:r>
            <a:r>
              <a:rPr lang="en-US" sz="2000" spc="0" dirty="0">
                <a:effectLst/>
                <a:latin typeface="Gill Sans" panose="020B0604020202020204" charset="0"/>
                <a:ea typeface="Times New Roman" panose="02020603050405020304" pitchFamily="18" charset="0"/>
              </a:rPr>
              <a:t>approach for heart disease prediction using strength scores with significant predictors,” </a:t>
            </a:r>
            <a:r>
              <a:rPr lang="en-US" sz="2000" i="1" spc="0" dirty="0">
                <a:effectLst/>
                <a:latin typeface="Gill Sans" panose="020B0604020202020204" charset="0"/>
                <a:ea typeface="Times New Roman" panose="02020603050405020304" pitchFamily="18" charset="0"/>
              </a:rPr>
              <a:t>BMC Med Inform </a:t>
            </a:r>
            <a:r>
              <a:rPr lang="en-US" sz="2000" i="1" spc="0" dirty="0" err="1">
                <a:effectLst/>
                <a:latin typeface="Gill Sans" panose="020B0604020202020204" charset="0"/>
                <a:ea typeface="Times New Roman" panose="02020603050405020304" pitchFamily="18" charset="0"/>
              </a:rPr>
              <a:t>Decis</a:t>
            </a:r>
            <a:r>
              <a:rPr lang="en-US" sz="2000" i="1" spc="0" dirty="0">
                <a:effectLst/>
                <a:latin typeface="Gill Sans" panose="020B0604020202020204" charset="0"/>
                <a:ea typeface="Times New Roman" panose="02020603050405020304" pitchFamily="18" charset="0"/>
              </a:rPr>
              <a:t> Mak</a:t>
            </a:r>
            <a:r>
              <a:rPr lang="en-US" sz="2000" spc="0" dirty="0">
                <a:effectLst/>
                <a:latin typeface="Gill Sans" panose="020B0604020202020204" charset="0"/>
                <a:ea typeface="Times New Roman" panose="02020603050405020304" pitchFamily="18" charset="0"/>
              </a:rPr>
              <a:t>, vol. 21, no. 1, Dec. 2021, </a:t>
            </a:r>
            <a:r>
              <a:rPr lang="en-US" sz="2000" spc="0" dirty="0" err="1">
                <a:effectLst/>
                <a:latin typeface="Gill Sans" panose="020B0604020202020204" charset="0"/>
                <a:ea typeface="Times New Roman" panose="02020603050405020304" pitchFamily="18" charset="0"/>
              </a:rPr>
              <a:t>doi</a:t>
            </a:r>
            <a:r>
              <a:rPr lang="en-US" sz="2000" spc="0" dirty="0">
                <a:effectLst/>
                <a:latin typeface="Gill Sans" panose="020B0604020202020204" charset="0"/>
                <a:ea typeface="Times New Roman" panose="02020603050405020304" pitchFamily="18" charset="0"/>
              </a:rPr>
              <a:t>: </a:t>
            </a:r>
            <a:r>
              <a:rPr lang="en-US" sz="2000" spc="-10" dirty="0">
                <a:effectLst/>
                <a:latin typeface="Gill Sans" panose="020B0604020202020204" charset="0"/>
                <a:ea typeface="Times New Roman" panose="02020603050405020304" pitchFamily="18" charset="0"/>
              </a:rPr>
              <a:t>10.1186/s12911-021-01527-5.</a:t>
            </a:r>
          </a:p>
          <a:p>
            <a:pPr marL="342900" marR="27305" lvl="0" indent="-342900" algn="just">
              <a:spcBef>
                <a:spcPts val="5"/>
              </a:spcBef>
              <a:spcAft>
                <a:spcPts val="0"/>
              </a:spcAft>
              <a:buSzPts val="1000"/>
              <a:buFont typeface="Arial" panose="020B0604020202020204" pitchFamily="34" charset="0"/>
              <a:buChar char="•"/>
              <a:tabLst>
                <a:tab pos="477520" algn="l"/>
                <a:tab pos="478790" algn="l"/>
              </a:tabLst>
            </a:pPr>
            <a:endParaRPr lang="en-IN" sz="2000" spc="0" dirty="0">
              <a:effectLst/>
              <a:latin typeface="Gill Sans" panose="020B0604020202020204" charset="0"/>
              <a:ea typeface="Times New Roman" panose="02020603050405020304" pitchFamily="18" charset="0"/>
            </a:endParaRPr>
          </a:p>
          <a:p>
            <a:pPr marL="342900" marR="25400" lvl="0" indent="-342900" algn="just">
              <a:spcAft>
                <a:spcPts val="0"/>
              </a:spcAft>
              <a:buSzPts val="1000"/>
              <a:buFont typeface="Arial" panose="020B0604020202020204" pitchFamily="34" charset="0"/>
              <a:buChar char="•"/>
              <a:tabLst>
                <a:tab pos="477520" algn="l"/>
                <a:tab pos="478790" algn="l"/>
              </a:tabLst>
            </a:pPr>
            <a:r>
              <a:rPr lang="en-US" sz="2000" spc="0" dirty="0">
                <a:effectLst/>
                <a:latin typeface="Gill Sans" panose="020B0604020202020204" charset="0"/>
                <a:ea typeface="Times New Roman" panose="02020603050405020304" pitchFamily="18" charset="0"/>
              </a:rPr>
              <a:t>R. </a:t>
            </a:r>
            <a:r>
              <a:rPr lang="en-US" sz="2000" spc="0" dirty="0" err="1">
                <a:effectLst/>
                <a:latin typeface="Gill Sans" panose="020B0604020202020204" charset="0"/>
                <a:ea typeface="Times New Roman" panose="02020603050405020304" pitchFamily="18" charset="0"/>
              </a:rPr>
              <a:t>Indrakumari</a:t>
            </a:r>
            <a:r>
              <a:rPr lang="en-US" sz="2000" spc="0" dirty="0">
                <a:effectLst/>
                <a:latin typeface="Gill Sans" panose="020B0604020202020204" charset="0"/>
                <a:ea typeface="Times New Roman" panose="02020603050405020304" pitchFamily="18" charset="0"/>
              </a:rPr>
              <a:t>, T. </a:t>
            </a:r>
            <a:r>
              <a:rPr lang="en-US" sz="2000" spc="0" dirty="0" err="1">
                <a:effectLst/>
                <a:latin typeface="Gill Sans" panose="020B0604020202020204" charset="0"/>
                <a:ea typeface="Times New Roman" panose="02020603050405020304" pitchFamily="18" charset="0"/>
              </a:rPr>
              <a:t>Poongodi</a:t>
            </a:r>
            <a:r>
              <a:rPr lang="en-US" sz="2000" spc="0" dirty="0">
                <a:effectLst/>
                <a:latin typeface="Gill Sans" panose="020B0604020202020204" charset="0"/>
                <a:ea typeface="Times New Roman" panose="02020603050405020304" pitchFamily="18" charset="0"/>
              </a:rPr>
              <a:t>, and S. R. Jena, “Heart Disease Prediction using Exploratory Data Analysis,”</a:t>
            </a:r>
            <a:r>
              <a:rPr lang="en-US" sz="2000" spc="-65" dirty="0">
                <a:effectLst/>
                <a:latin typeface="Gill Sans" panose="020B0604020202020204" charset="0"/>
                <a:ea typeface="Times New Roman" panose="02020603050405020304" pitchFamily="18" charset="0"/>
              </a:rPr>
              <a:t> </a:t>
            </a:r>
            <a:r>
              <a:rPr lang="en-US" sz="2000" spc="0" dirty="0">
                <a:effectLst/>
                <a:latin typeface="Gill Sans" panose="020B0604020202020204" charset="0"/>
                <a:ea typeface="Times New Roman" panose="02020603050405020304" pitchFamily="18" charset="0"/>
              </a:rPr>
              <a:t>in</a:t>
            </a:r>
            <a:r>
              <a:rPr lang="en-US" sz="2000" spc="-60" dirty="0">
                <a:effectLst/>
                <a:latin typeface="Gill Sans" panose="020B0604020202020204" charset="0"/>
                <a:ea typeface="Times New Roman" panose="02020603050405020304" pitchFamily="18" charset="0"/>
              </a:rPr>
              <a:t> </a:t>
            </a:r>
            <a:r>
              <a:rPr lang="en-US" sz="2000" i="1" spc="0" dirty="0">
                <a:effectLst/>
                <a:latin typeface="Gill Sans" panose="020B0604020202020204" charset="0"/>
                <a:ea typeface="Times New Roman" panose="02020603050405020304" pitchFamily="18" charset="0"/>
              </a:rPr>
              <a:t>Procedia</a:t>
            </a:r>
            <a:r>
              <a:rPr lang="en-US" sz="2000" i="1" spc="-65" dirty="0">
                <a:effectLst/>
                <a:latin typeface="Gill Sans" panose="020B0604020202020204" charset="0"/>
                <a:ea typeface="Times New Roman" panose="02020603050405020304" pitchFamily="18" charset="0"/>
              </a:rPr>
              <a:t> </a:t>
            </a:r>
            <a:r>
              <a:rPr lang="en-US" sz="2000" i="1" spc="0" dirty="0">
                <a:effectLst/>
                <a:latin typeface="Gill Sans" panose="020B0604020202020204" charset="0"/>
                <a:ea typeface="Times New Roman" panose="02020603050405020304" pitchFamily="18" charset="0"/>
              </a:rPr>
              <a:t>Computer</a:t>
            </a:r>
            <a:r>
              <a:rPr lang="en-US" sz="2000" i="1" spc="-60" dirty="0">
                <a:effectLst/>
                <a:latin typeface="Gill Sans" panose="020B0604020202020204" charset="0"/>
                <a:ea typeface="Times New Roman" panose="02020603050405020304" pitchFamily="18" charset="0"/>
              </a:rPr>
              <a:t> </a:t>
            </a:r>
            <a:r>
              <a:rPr lang="en-US" sz="2000" i="1" spc="0" dirty="0">
                <a:effectLst/>
                <a:latin typeface="Gill Sans" panose="020B0604020202020204" charset="0"/>
                <a:ea typeface="Times New Roman" panose="02020603050405020304" pitchFamily="18" charset="0"/>
              </a:rPr>
              <a:t>Science</a:t>
            </a:r>
            <a:r>
              <a:rPr lang="en-US" sz="2000" spc="0" dirty="0">
                <a:effectLst/>
                <a:latin typeface="Gill Sans" panose="020B0604020202020204" charset="0"/>
                <a:ea typeface="Times New Roman" panose="02020603050405020304" pitchFamily="18" charset="0"/>
              </a:rPr>
              <a:t>,</a:t>
            </a:r>
            <a:r>
              <a:rPr lang="en-US" sz="2000" spc="-65" dirty="0">
                <a:effectLst/>
                <a:latin typeface="Gill Sans" panose="020B0604020202020204" charset="0"/>
                <a:ea typeface="Times New Roman" panose="02020603050405020304" pitchFamily="18" charset="0"/>
              </a:rPr>
              <a:t> </a:t>
            </a:r>
            <a:r>
              <a:rPr lang="en-US" sz="2000" spc="0" dirty="0">
                <a:effectLst/>
                <a:latin typeface="Gill Sans" panose="020B0604020202020204" charset="0"/>
                <a:ea typeface="Times New Roman" panose="02020603050405020304" pitchFamily="18" charset="0"/>
              </a:rPr>
              <a:t>Elsevier B.V., 2020, pp. 130–139. </a:t>
            </a:r>
            <a:r>
              <a:rPr lang="en-US" sz="2000" spc="0" dirty="0" err="1">
                <a:effectLst/>
                <a:latin typeface="Gill Sans" panose="020B0604020202020204" charset="0"/>
                <a:ea typeface="Times New Roman" panose="02020603050405020304" pitchFamily="18" charset="0"/>
              </a:rPr>
              <a:t>doi</a:t>
            </a:r>
            <a:r>
              <a:rPr lang="en-US" sz="2000" spc="0" dirty="0">
                <a:effectLst/>
                <a:latin typeface="Gill Sans" panose="020B0604020202020204" charset="0"/>
                <a:ea typeface="Times New Roman" panose="02020603050405020304" pitchFamily="18" charset="0"/>
              </a:rPr>
              <a:t>: </a:t>
            </a:r>
            <a:r>
              <a:rPr lang="en-US" sz="2000" spc="-10" dirty="0">
                <a:effectLst/>
                <a:latin typeface="Gill Sans" panose="020B0604020202020204" charset="0"/>
                <a:ea typeface="Times New Roman" panose="02020603050405020304" pitchFamily="18" charset="0"/>
              </a:rPr>
              <a:t>10.1016/j.procs.2020.06.017.</a:t>
            </a:r>
          </a:p>
          <a:p>
            <a:pPr marL="342900" marR="25400" lvl="0" indent="-342900" algn="just">
              <a:spcAft>
                <a:spcPts val="0"/>
              </a:spcAft>
              <a:buSzPts val="1000"/>
              <a:buFont typeface="Arial" panose="020B0604020202020204" pitchFamily="34" charset="0"/>
              <a:buChar char="•"/>
              <a:tabLst>
                <a:tab pos="477520" algn="l"/>
                <a:tab pos="478790" algn="l"/>
              </a:tabLst>
            </a:pPr>
            <a:endParaRPr lang="en-IN" sz="2000" spc="0" dirty="0">
              <a:effectLst/>
              <a:latin typeface="Gill Sans" panose="020B0604020202020204" charset="0"/>
              <a:ea typeface="Times New Roman" panose="02020603050405020304" pitchFamily="18" charset="0"/>
            </a:endParaRPr>
          </a:p>
          <a:p>
            <a:pPr marL="342900" marR="27940" lvl="0" indent="-342900" algn="just">
              <a:spcAft>
                <a:spcPts val="0"/>
              </a:spcAft>
              <a:buSzPts val="1000"/>
              <a:buFont typeface="Arial" panose="020B0604020202020204" pitchFamily="34" charset="0"/>
              <a:buChar char="•"/>
              <a:tabLst>
                <a:tab pos="477520" algn="l"/>
                <a:tab pos="478790" algn="l"/>
              </a:tabLst>
            </a:pPr>
            <a:r>
              <a:rPr lang="en-US" sz="2000" spc="0" dirty="0">
                <a:effectLst/>
                <a:latin typeface="Gill Sans" panose="020B0604020202020204" charset="0"/>
                <a:ea typeface="Times New Roman" panose="02020603050405020304" pitchFamily="18" charset="0"/>
              </a:rPr>
              <a:t>C. A. </a:t>
            </a:r>
            <a:r>
              <a:rPr lang="en-US" sz="2000" spc="0" dirty="0" err="1">
                <a:effectLst/>
                <a:latin typeface="Gill Sans" panose="020B0604020202020204" charset="0"/>
                <a:ea typeface="Times New Roman" panose="02020603050405020304" pitchFamily="18" charset="0"/>
              </a:rPr>
              <a:t>ul</a:t>
            </a:r>
            <a:r>
              <a:rPr lang="en-US" sz="2000" spc="0" dirty="0">
                <a:effectLst/>
                <a:latin typeface="Gill Sans" panose="020B0604020202020204" charset="0"/>
                <a:ea typeface="Times New Roman" panose="02020603050405020304" pitchFamily="18" charset="0"/>
              </a:rPr>
              <a:t> Hassan </a:t>
            </a:r>
            <a:r>
              <a:rPr lang="en-US" sz="2000" i="1" spc="0" dirty="0">
                <a:effectLst/>
                <a:latin typeface="Gill Sans" panose="020B0604020202020204" charset="0"/>
                <a:ea typeface="Times New Roman" panose="02020603050405020304" pitchFamily="18" charset="0"/>
              </a:rPr>
              <a:t>et al.</a:t>
            </a:r>
            <a:r>
              <a:rPr lang="en-US" sz="2000" spc="0" dirty="0">
                <a:effectLst/>
                <a:latin typeface="Gill Sans" panose="020B0604020202020204" charset="0"/>
                <a:ea typeface="Times New Roman" panose="02020603050405020304" pitchFamily="18" charset="0"/>
              </a:rPr>
              <a:t>, “Effectively Predicting the Presence</a:t>
            </a:r>
            <a:r>
              <a:rPr lang="en-US" sz="2000" spc="400" dirty="0">
                <a:effectLst/>
                <a:latin typeface="Gill Sans" panose="020B0604020202020204" charset="0"/>
                <a:ea typeface="Times New Roman" panose="02020603050405020304" pitchFamily="18" charset="0"/>
              </a:rPr>
              <a:t> </a:t>
            </a:r>
            <a:r>
              <a:rPr lang="en-US" sz="2000" spc="0" dirty="0">
                <a:effectLst/>
                <a:latin typeface="Gill Sans" panose="020B0604020202020204" charset="0"/>
                <a:ea typeface="Times New Roman" panose="02020603050405020304" pitchFamily="18" charset="0"/>
              </a:rPr>
              <a:t>of</a:t>
            </a:r>
            <a:r>
              <a:rPr lang="en-US" sz="2000" spc="400" dirty="0">
                <a:effectLst/>
                <a:latin typeface="Gill Sans" panose="020B0604020202020204" charset="0"/>
                <a:ea typeface="Times New Roman" panose="02020603050405020304" pitchFamily="18" charset="0"/>
              </a:rPr>
              <a:t> </a:t>
            </a:r>
            <a:r>
              <a:rPr lang="en-US" sz="2000" spc="0" dirty="0">
                <a:effectLst/>
                <a:latin typeface="Gill Sans" panose="020B0604020202020204" charset="0"/>
                <a:ea typeface="Times New Roman" panose="02020603050405020304" pitchFamily="18" charset="0"/>
              </a:rPr>
              <a:t>Coronary</a:t>
            </a:r>
            <a:r>
              <a:rPr lang="en-US" sz="2000" spc="400" dirty="0">
                <a:effectLst/>
                <a:latin typeface="Gill Sans" panose="020B0604020202020204" charset="0"/>
                <a:ea typeface="Times New Roman" panose="02020603050405020304" pitchFamily="18" charset="0"/>
              </a:rPr>
              <a:t> </a:t>
            </a:r>
            <a:r>
              <a:rPr lang="en-US" sz="2000" spc="0" dirty="0">
                <a:effectLst/>
                <a:latin typeface="Gill Sans" panose="020B0604020202020204" charset="0"/>
                <a:ea typeface="Times New Roman" panose="02020603050405020304" pitchFamily="18" charset="0"/>
              </a:rPr>
              <a:t>Heart</a:t>
            </a:r>
            <a:r>
              <a:rPr lang="en-US" sz="2000" spc="400" dirty="0">
                <a:effectLst/>
                <a:latin typeface="Gill Sans" panose="020B0604020202020204" charset="0"/>
                <a:ea typeface="Times New Roman" panose="02020603050405020304" pitchFamily="18" charset="0"/>
              </a:rPr>
              <a:t> </a:t>
            </a:r>
            <a:r>
              <a:rPr lang="en-US" sz="2000" spc="0" dirty="0">
                <a:effectLst/>
                <a:latin typeface="Gill Sans" panose="020B0604020202020204" charset="0"/>
                <a:ea typeface="Times New Roman" panose="02020603050405020304" pitchFamily="18" charset="0"/>
              </a:rPr>
              <a:t>Disease</a:t>
            </a:r>
            <a:r>
              <a:rPr lang="en-US" sz="2000" spc="400" dirty="0">
                <a:effectLst/>
                <a:latin typeface="Gill Sans" panose="020B0604020202020204" charset="0"/>
                <a:ea typeface="Times New Roman" panose="02020603050405020304" pitchFamily="18" charset="0"/>
              </a:rPr>
              <a:t> </a:t>
            </a:r>
            <a:r>
              <a:rPr lang="en-US" sz="2000" spc="0" dirty="0">
                <a:effectLst/>
                <a:latin typeface="Gill Sans" panose="020B0604020202020204" charset="0"/>
                <a:ea typeface="Times New Roman" panose="02020603050405020304" pitchFamily="18" charset="0"/>
              </a:rPr>
              <a:t>Using</a:t>
            </a:r>
            <a:endParaRPr lang="en-IN" sz="2000" spc="0" dirty="0">
              <a:effectLst/>
              <a:latin typeface="Gill Sans" panose="020B0604020202020204" charset="0"/>
              <a:ea typeface="Times New Roman" panose="02020603050405020304" pitchFamily="18" charset="0"/>
            </a:endParaRPr>
          </a:p>
          <a:p>
            <a:br>
              <a:rPr lang="en-US" sz="2000" dirty="0">
                <a:effectLst/>
                <a:latin typeface="Gill Sans" panose="020B0604020202020204" charset="0"/>
                <a:ea typeface="Times New Roman" panose="02020603050405020304" pitchFamily="18" charset="0"/>
              </a:rPr>
            </a:br>
            <a:endParaRPr sz="2000" b="0" i="0" u="none" strike="noStrike" cap="none" dirty="0">
              <a:solidFill>
                <a:schemeClr val="dk1"/>
              </a:solidFill>
              <a:latin typeface="Gill Sans" panose="020B0604020202020204" charset="0"/>
              <a:ea typeface="Gill Sans"/>
              <a:cs typeface="Gill Sans"/>
              <a:sym typeface="Gill Sans"/>
            </a:endParaRPr>
          </a:p>
        </p:txBody>
      </p:sp>
    </p:spTree>
    <p:extLst>
      <p:ext uri="{BB962C8B-B14F-4D97-AF65-F5344CB8AC3E}">
        <p14:creationId xmlns:p14="http://schemas.microsoft.com/office/powerpoint/2010/main" val="1120692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
          <p:cNvSpPr/>
          <p:nvPr/>
        </p:nvSpPr>
        <p:spPr>
          <a:xfrm>
            <a:off x="-1435114" y="1768846"/>
            <a:ext cx="20426489" cy="628227"/>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106" name="Google Shape;106;p2"/>
          <p:cNvSpPr txBox="1"/>
          <p:nvPr/>
        </p:nvSpPr>
        <p:spPr>
          <a:xfrm>
            <a:off x="537552" y="254918"/>
            <a:ext cx="11288684" cy="608624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IN" sz="2000" b="1" i="0" u="none" strike="noStrike" cap="none" dirty="0">
                <a:solidFill>
                  <a:schemeClr val="dk1"/>
                </a:solidFill>
                <a:latin typeface="Gill Sans"/>
                <a:ea typeface="Gill Sans"/>
                <a:cs typeface="Gill Sans"/>
                <a:sym typeface="Gill Sans"/>
              </a:rPr>
              <a:t>Introduction</a:t>
            </a:r>
            <a:endParaRPr sz="2000" dirty="0"/>
          </a:p>
          <a:p>
            <a:pPr marL="0" marR="0" lvl="0" indent="0" algn="l" rtl="0">
              <a:lnSpc>
                <a:spcPct val="100000"/>
              </a:lnSpc>
              <a:spcBef>
                <a:spcPts val="0"/>
              </a:spcBef>
              <a:spcAft>
                <a:spcPts val="0"/>
              </a:spcAft>
              <a:buClr>
                <a:srgbClr val="000000"/>
              </a:buClr>
              <a:buSzPts val="1600"/>
              <a:buFont typeface="Arial"/>
              <a:buNone/>
            </a:pPr>
            <a:endParaRPr sz="2000" b="0" i="0" u="none" strike="noStrike" cap="none" dirty="0">
              <a:solidFill>
                <a:schemeClr val="dk1"/>
              </a:solidFill>
              <a:latin typeface="Gill Sans"/>
              <a:ea typeface="Gill Sans"/>
              <a:cs typeface="Gill Sans"/>
              <a:sym typeface="Gill Sans"/>
            </a:endParaRPr>
          </a:p>
          <a:p>
            <a:pPr marL="80645" marR="24130" algn="just">
              <a:spcBef>
                <a:spcPts val="600"/>
              </a:spcBef>
              <a:spcAft>
                <a:spcPts val="0"/>
              </a:spcAft>
            </a:pPr>
            <a:r>
              <a:rPr lang="en-US" sz="2000" dirty="0">
                <a:effectLst/>
                <a:latin typeface="Gill Sans" panose="020B0604020202020204" charset="0"/>
                <a:ea typeface="Times New Roman" panose="02020603050405020304" pitchFamily="18" charset="0"/>
              </a:rPr>
              <a:t>Heart attacks, or myocardial infarctions, represent acute and often life-threatening events within the spectrum of cardiovascular diseases. Globally, heart attacks stand as a leading</a:t>
            </a:r>
            <a:r>
              <a:rPr lang="en-US" sz="2000" spc="-5"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cause</a:t>
            </a:r>
            <a:r>
              <a:rPr lang="en-US" sz="2000" spc="-15"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of</a:t>
            </a:r>
            <a:r>
              <a:rPr lang="en-US" sz="2000" spc="-5"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mortality,</a:t>
            </a:r>
            <a:r>
              <a:rPr lang="en-US" sz="2000" spc="-15"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underscoring</a:t>
            </a:r>
            <a:r>
              <a:rPr lang="en-US" sz="2000" spc="-10"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the</a:t>
            </a:r>
            <a:r>
              <a:rPr lang="en-US" sz="2000" spc="-5"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critical</a:t>
            </a:r>
            <a:r>
              <a:rPr lang="en-US" sz="2000" spc="-5"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need</a:t>
            </a:r>
            <a:r>
              <a:rPr lang="en-US" sz="2000" spc="-5"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for accurate</a:t>
            </a:r>
            <a:r>
              <a:rPr lang="en-US" sz="2000" spc="-5"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risk prediction and early intervention strategies</a:t>
            </a:r>
            <a:r>
              <a:rPr lang="en-US" sz="2000" spc="-5"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[1]. Despite advancements in medical science, heart attacks continue to pose significant challenges, necessitating innovative approaches for timely detection and preventive </a:t>
            </a:r>
            <a:r>
              <a:rPr lang="en-US" sz="2000" spc="-10" dirty="0">
                <a:effectLst/>
                <a:latin typeface="Gill Sans" panose="020B0604020202020204" charset="0"/>
                <a:ea typeface="Times New Roman" panose="02020603050405020304" pitchFamily="18" charset="0"/>
              </a:rPr>
              <a:t>measures.</a:t>
            </a:r>
            <a:endParaRPr lang="en-IN" sz="2000" dirty="0">
              <a:effectLst/>
              <a:latin typeface="Gill Sans" panose="020B0604020202020204" charset="0"/>
              <a:ea typeface="Times New Roman" panose="02020603050405020304" pitchFamily="18" charset="0"/>
            </a:endParaRPr>
          </a:p>
          <a:p>
            <a:pPr marL="0" marR="0" lvl="0" indent="0" algn="l" rtl="0">
              <a:lnSpc>
                <a:spcPct val="100000"/>
              </a:lnSpc>
              <a:spcBef>
                <a:spcPts val="0"/>
              </a:spcBef>
              <a:spcAft>
                <a:spcPts val="0"/>
              </a:spcAft>
              <a:buClr>
                <a:srgbClr val="000000"/>
              </a:buClr>
              <a:buSzPts val="2000"/>
              <a:buFont typeface="Arial"/>
              <a:buNone/>
            </a:pPr>
            <a:endParaRPr lang="en-US" sz="2000" b="0" i="0" u="none" strike="noStrike" cap="none" dirty="0">
              <a:solidFill>
                <a:srgbClr val="0D0D0D"/>
              </a:solidFill>
              <a:latin typeface="Gill Sans"/>
              <a:ea typeface="Gill Sans"/>
              <a:cs typeface="Gill Sans"/>
              <a:sym typeface="Gill Sans"/>
            </a:endParaRPr>
          </a:p>
          <a:p>
            <a:pPr marL="0" marR="0" lvl="0" indent="0" algn="l" rtl="0">
              <a:lnSpc>
                <a:spcPct val="100000"/>
              </a:lnSpc>
              <a:spcBef>
                <a:spcPts val="0"/>
              </a:spcBef>
              <a:spcAft>
                <a:spcPts val="0"/>
              </a:spcAft>
              <a:buClr>
                <a:srgbClr val="000000"/>
              </a:buClr>
              <a:buSzPts val="1600"/>
              <a:buFont typeface="Arial"/>
              <a:buNone/>
            </a:pPr>
            <a:endParaRPr sz="2000" b="1" i="0" u="none" strike="noStrike" cap="none" dirty="0">
              <a:solidFill>
                <a:schemeClr val="dk1"/>
              </a:solidFill>
              <a:latin typeface="Gill Sans"/>
              <a:ea typeface="Gill Sans"/>
              <a:cs typeface="Gill Sans"/>
              <a:sym typeface="Gill Sans"/>
            </a:endParaRPr>
          </a:p>
          <a:p>
            <a:pPr marL="0" marR="0" lvl="0" indent="0" algn="l" rtl="0">
              <a:lnSpc>
                <a:spcPct val="100000"/>
              </a:lnSpc>
              <a:spcBef>
                <a:spcPts val="0"/>
              </a:spcBef>
              <a:spcAft>
                <a:spcPts val="0"/>
              </a:spcAft>
              <a:buClr>
                <a:srgbClr val="000000"/>
              </a:buClr>
              <a:buSzPts val="2000"/>
              <a:buFont typeface="Arial"/>
              <a:buNone/>
            </a:pPr>
            <a:r>
              <a:rPr lang="en-IN" sz="2000" b="1" i="0" u="none" strike="noStrike" cap="none" dirty="0">
                <a:solidFill>
                  <a:srgbClr val="0D0D0D"/>
                </a:solidFill>
                <a:latin typeface="Gill Sans"/>
                <a:ea typeface="Gill Sans"/>
                <a:cs typeface="Gill Sans"/>
                <a:sym typeface="Gill Sans"/>
              </a:rPr>
              <a:t>Objective</a:t>
            </a:r>
            <a:r>
              <a:rPr lang="en-IN" sz="2000" b="0" i="0" u="none" strike="noStrike" cap="none" dirty="0">
                <a:solidFill>
                  <a:srgbClr val="0D0D0D"/>
                </a:solidFill>
                <a:latin typeface="Gill Sans"/>
                <a:ea typeface="Gill Sans"/>
                <a:cs typeface="Gill Sans"/>
                <a:sym typeface="Gill Sans"/>
              </a:rPr>
              <a:t>: </a:t>
            </a:r>
            <a:endParaRPr sz="2000" dirty="0"/>
          </a:p>
          <a:p>
            <a:pPr marL="80645" marR="81280" algn="just">
              <a:lnSpc>
                <a:spcPct val="103000"/>
              </a:lnSpc>
              <a:spcBef>
                <a:spcPts val="315"/>
              </a:spcBef>
              <a:spcAft>
                <a:spcPts val="0"/>
              </a:spcAft>
            </a:pPr>
            <a:r>
              <a:rPr lang="en-US" sz="2000" dirty="0">
                <a:effectLst/>
                <a:latin typeface="Gill Sans" panose="020B0604020202020204" charset="0"/>
                <a:ea typeface="Times New Roman" panose="02020603050405020304" pitchFamily="18" charset="0"/>
              </a:rPr>
              <a:t>The objective of this research paper is to explore the role of heart attack prediction models in enhancing preventive healthcare strategies, by investigating their effectiveness in identifying individuals at high risk of heart attacks, facilitating early intervention, promoting personalized medicine, optimizing resource allocation, empowering patients</a:t>
            </a:r>
            <a:r>
              <a:rPr lang="en-US" sz="2000" spc="-60"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through</a:t>
            </a:r>
            <a:r>
              <a:rPr lang="en-US" sz="2000" spc="-50"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education,</a:t>
            </a:r>
            <a:r>
              <a:rPr lang="en-US" sz="2000" spc="-50"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and</a:t>
            </a:r>
            <a:r>
              <a:rPr lang="en-US" sz="2000" spc="-50"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driving</a:t>
            </a:r>
            <a:r>
              <a:rPr lang="en-US" sz="2000" spc="-50"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ongoing</a:t>
            </a:r>
            <a:r>
              <a:rPr lang="en-US" sz="2000" spc="-50"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research</a:t>
            </a:r>
            <a:r>
              <a:rPr lang="en-US" sz="2000" spc="-45"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and development efforts in cardiovascular medicine</a:t>
            </a:r>
            <a:endParaRPr lang="en-IN" sz="2000" dirty="0">
              <a:effectLst/>
              <a:latin typeface="Gill Sans" panose="020B0604020202020204" charset="0"/>
              <a:ea typeface="Times New Roman" panose="02020603050405020304" pitchFamily="18" charset="0"/>
            </a:endParaRPr>
          </a:p>
          <a:p>
            <a:pPr>
              <a:spcBef>
                <a:spcPts val="615"/>
              </a:spcBef>
            </a:pPr>
            <a:r>
              <a:rPr lang="en-US" sz="2000" dirty="0">
                <a:effectLst/>
                <a:latin typeface="Gill Sans" panose="020B0604020202020204" charset="0"/>
                <a:ea typeface="Times New Roman" panose="02020603050405020304" pitchFamily="18" charset="0"/>
              </a:rPr>
              <a:t> </a:t>
            </a:r>
            <a:endParaRPr lang="en-IN" sz="2000" dirty="0">
              <a:effectLst/>
              <a:latin typeface="Gill Sans" panose="020B0604020202020204" charset="0"/>
              <a:ea typeface="Times New Roman" panose="02020603050405020304" pitchFamily="18" charset="0"/>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dirty="0">
              <a:solidFill>
                <a:srgbClr val="0D0D0D"/>
              </a:solidFill>
              <a:latin typeface="Gill Sans"/>
              <a:ea typeface="Gill Sans"/>
              <a:cs typeface="Gill Sans"/>
              <a:sym typeface="Gill Sans"/>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dirty="0">
              <a:solidFill>
                <a:srgbClr val="0D0D0D"/>
              </a:solidFill>
              <a:latin typeface="Gill Sans"/>
              <a:ea typeface="Gill Sans"/>
              <a:cs typeface="Gill Sans"/>
              <a:sym typeface="Gill Sans"/>
            </a:endParaRPr>
          </a:p>
          <a:p>
            <a:pPr marL="0" marR="0" lvl="0" indent="0" algn="l" rtl="0">
              <a:lnSpc>
                <a:spcPct val="100000"/>
              </a:lnSpc>
              <a:spcBef>
                <a:spcPts val="0"/>
              </a:spcBef>
              <a:spcAft>
                <a:spcPts val="0"/>
              </a:spcAft>
              <a:buClr>
                <a:srgbClr val="000000"/>
              </a:buClr>
              <a:buSzPts val="2000"/>
              <a:buFont typeface="Arial"/>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3"/>
          <p:cNvSpPr/>
          <p:nvPr/>
        </p:nvSpPr>
        <p:spPr>
          <a:xfrm>
            <a:off x="-1435114" y="1768846"/>
            <a:ext cx="20426489" cy="628227"/>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112" name="Google Shape;112;p3"/>
          <p:cNvSpPr txBox="1"/>
          <p:nvPr/>
        </p:nvSpPr>
        <p:spPr>
          <a:xfrm>
            <a:off x="637966" y="227036"/>
            <a:ext cx="437249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IN" sz="2400" b="1" i="0" u="none" strike="noStrike" cap="none">
                <a:solidFill>
                  <a:schemeClr val="dk1"/>
                </a:solidFill>
                <a:latin typeface="Gill Sans"/>
                <a:ea typeface="Gill Sans"/>
                <a:cs typeface="Gill Sans"/>
                <a:sym typeface="Gill Sans"/>
              </a:rPr>
              <a:t>Data Exploration:</a:t>
            </a:r>
            <a:endParaRPr/>
          </a:p>
        </p:txBody>
      </p:sp>
      <p:sp>
        <p:nvSpPr>
          <p:cNvPr id="113" name="Google Shape;113;p3"/>
          <p:cNvSpPr txBox="1"/>
          <p:nvPr/>
        </p:nvSpPr>
        <p:spPr>
          <a:xfrm>
            <a:off x="637966" y="1343561"/>
            <a:ext cx="10477500" cy="7294264"/>
          </a:xfrm>
          <a:prstGeom prst="rect">
            <a:avLst/>
          </a:prstGeom>
          <a:noFill/>
          <a:ln>
            <a:noFill/>
          </a:ln>
        </p:spPr>
        <p:txBody>
          <a:bodyPr spcFirstLastPara="1" wrap="square" lIns="91425" tIns="45700" rIns="91425" bIns="45700" anchor="t" anchorCtr="0">
            <a:spAutoFit/>
          </a:bodyPr>
          <a:lstStyle/>
          <a:p>
            <a:pPr marL="0" marR="0" lvl="0" indent="-127000" algn="l" rtl="0">
              <a:lnSpc>
                <a:spcPct val="100000"/>
              </a:lnSpc>
              <a:spcBef>
                <a:spcPts val="0"/>
              </a:spcBef>
              <a:spcAft>
                <a:spcPts val="0"/>
              </a:spcAft>
              <a:buClr>
                <a:srgbClr val="000000"/>
              </a:buClr>
              <a:buSzPts val="2000"/>
              <a:buFont typeface="Arial"/>
              <a:buAutoNum type="arabicPeriod"/>
            </a:pPr>
            <a:r>
              <a:rPr lang="en-IN" sz="2000" b="1" i="0" u="none" strike="noStrike" cap="none" dirty="0">
                <a:solidFill>
                  <a:srgbClr val="0D0D0D"/>
                </a:solidFill>
                <a:latin typeface="Gill Sans"/>
                <a:ea typeface="Gill Sans"/>
                <a:cs typeface="Gill Sans"/>
                <a:sym typeface="Gill Sans"/>
              </a:rPr>
              <a:t>Dataset Overview</a:t>
            </a:r>
            <a:r>
              <a:rPr lang="en-IN" sz="2000" b="0" i="0" u="none" strike="noStrike" cap="none" dirty="0">
                <a:solidFill>
                  <a:srgbClr val="0D0D0D"/>
                </a:solidFill>
                <a:latin typeface="Gill Sans"/>
                <a:ea typeface="Gill Sans"/>
                <a:cs typeface="Gill Sans"/>
                <a:sym typeface="Gill Sans"/>
              </a:rPr>
              <a:t>:</a:t>
            </a:r>
            <a:endParaRPr dirty="0"/>
          </a:p>
          <a:p>
            <a:pPr marL="742950" marR="0" lvl="1" indent="-285750" algn="l" rtl="0">
              <a:lnSpc>
                <a:spcPct val="100000"/>
              </a:lnSpc>
              <a:spcBef>
                <a:spcPts val="0"/>
              </a:spcBef>
              <a:spcAft>
                <a:spcPts val="0"/>
              </a:spcAft>
              <a:buClr>
                <a:srgbClr val="000000"/>
              </a:buClr>
              <a:buSzPts val="2000"/>
              <a:buFont typeface="Arial"/>
              <a:buAutoNum type="arabicPeriod"/>
            </a:pPr>
            <a:r>
              <a:rPr lang="en-IN" sz="2000" b="0" i="0" u="none" strike="noStrike" cap="none" dirty="0">
                <a:solidFill>
                  <a:srgbClr val="0D0D0D"/>
                </a:solidFill>
                <a:latin typeface="Gill Sans"/>
                <a:ea typeface="Gill Sans"/>
                <a:cs typeface="Gill Sans"/>
                <a:sym typeface="Gill Sans"/>
              </a:rPr>
              <a:t>The dataset consists of </a:t>
            </a:r>
            <a:r>
              <a:rPr lang="en-IN" sz="2000" dirty="0">
                <a:solidFill>
                  <a:srgbClr val="0D0D0D"/>
                </a:solidFill>
                <a:latin typeface="Gill Sans"/>
                <a:ea typeface="Gill Sans"/>
                <a:cs typeface="Gill Sans"/>
                <a:sym typeface="Gill Sans"/>
              </a:rPr>
              <a:t>1025</a:t>
            </a:r>
            <a:r>
              <a:rPr lang="en-IN" sz="2000" b="0" i="0" u="none" strike="noStrike" cap="none" dirty="0">
                <a:solidFill>
                  <a:srgbClr val="0D0D0D"/>
                </a:solidFill>
                <a:latin typeface="Gill Sans"/>
                <a:ea typeface="Gill Sans"/>
                <a:cs typeface="Gill Sans"/>
                <a:sym typeface="Gill Sans"/>
              </a:rPr>
              <a:t> entries with </a:t>
            </a:r>
            <a:r>
              <a:rPr lang="en-IN" sz="2000" dirty="0">
                <a:solidFill>
                  <a:srgbClr val="0D0D0D"/>
                </a:solidFill>
                <a:latin typeface="Gill Sans"/>
                <a:ea typeface="Gill Sans"/>
                <a:cs typeface="Gill Sans"/>
                <a:sym typeface="Gill Sans"/>
              </a:rPr>
              <a:t>14</a:t>
            </a:r>
            <a:r>
              <a:rPr lang="en-IN" sz="2000" b="0" i="0" u="none" strike="noStrike" cap="none" dirty="0">
                <a:solidFill>
                  <a:srgbClr val="0D0D0D"/>
                </a:solidFill>
                <a:latin typeface="Gill Sans"/>
                <a:ea typeface="Gill Sans"/>
                <a:cs typeface="Gill Sans"/>
                <a:sym typeface="Gill Sans"/>
              </a:rPr>
              <a:t> features, including patient ID, demographic information, lifestyle factors, and medical history.</a:t>
            </a:r>
            <a:endParaRPr dirty="0"/>
          </a:p>
          <a:p>
            <a:pPr marL="742950" marR="0" lvl="1" indent="-285750" algn="l" rtl="0">
              <a:lnSpc>
                <a:spcPct val="100000"/>
              </a:lnSpc>
              <a:spcBef>
                <a:spcPts val="0"/>
              </a:spcBef>
              <a:spcAft>
                <a:spcPts val="0"/>
              </a:spcAft>
              <a:buClr>
                <a:srgbClr val="000000"/>
              </a:buClr>
              <a:buSzPts val="2000"/>
              <a:buFont typeface="Arial"/>
              <a:buAutoNum type="arabicPeriod"/>
            </a:pPr>
            <a:r>
              <a:rPr lang="en-IN" sz="2000" b="0" i="0" u="none" strike="noStrike" cap="none" dirty="0">
                <a:solidFill>
                  <a:srgbClr val="0D0D0D"/>
                </a:solidFill>
                <a:latin typeface="Gill Sans"/>
                <a:ea typeface="Gill Sans"/>
                <a:cs typeface="Gill Sans"/>
                <a:sym typeface="Gill Sans"/>
              </a:rPr>
              <a:t>The target variable is "Heart Attack Risk," indicating whether a patient is at risk of a heart attack.</a:t>
            </a:r>
          </a:p>
          <a:p>
            <a:pPr marL="742950" marR="0" lvl="1" indent="-285750" algn="l" rtl="0">
              <a:lnSpc>
                <a:spcPct val="100000"/>
              </a:lnSpc>
              <a:spcBef>
                <a:spcPts val="0"/>
              </a:spcBef>
              <a:spcAft>
                <a:spcPts val="0"/>
              </a:spcAft>
              <a:buClr>
                <a:srgbClr val="000000"/>
              </a:buClr>
              <a:buSzPts val="2000"/>
              <a:buFont typeface="Arial"/>
              <a:buAutoNum type="arabicPeriod"/>
            </a:pPr>
            <a:endParaRPr dirty="0"/>
          </a:p>
          <a:p>
            <a:pPr marL="0" marR="0" lvl="0" indent="-127000" algn="l" rtl="0">
              <a:lnSpc>
                <a:spcPct val="100000"/>
              </a:lnSpc>
              <a:spcBef>
                <a:spcPts val="0"/>
              </a:spcBef>
              <a:spcAft>
                <a:spcPts val="0"/>
              </a:spcAft>
              <a:buClr>
                <a:srgbClr val="000000"/>
              </a:buClr>
              <a:buSzPts val="2000"/>
              <a:buFont typeface="Arial"/>
              <a:buAutoNum type="arabicPeriod"/>
            </a:pPr>
            <a:r>
              <a:rPr lang="en-IN" sz="2000" b="1" i="0" u="none" strike="noStrike" cap="none" dirty="0">
                <a:solidFill>
                  <a:srgbClr val="0D0D0D"/>
                </a:solidFill>
                <a:latin typeface="Gill Sans"/>
                <a:ea typeface="Gill Sans"/>
                <a:cs typeface="Gill Sans"/>
                <a:sym typeface="Gill Sans"/>
              </a:rPr>
              <a:t>Data Preprocessing</a:t>
            </a:r>
            <a:r>
              <a:rPr lang="en-IN" sz="2000" b="0" i="0" u="none" strike="noStrike" cap="none" dirty="0">
                <a:solidFill>
                  <a:srgbClr val="0D0D0D"/>
                </a:solidFill>
                <a:latin typeface="Gill Sans"/>
                <a:ea typeface="Gill Sans"/>
                <a:cs typeface="Gill Sans"/>
                <a:sym typeface="Gill Sans"/>
              </a:rPr>
              <a:t>:</a:t>
            </a:r>
            <a:endParaRPr dirty="0"/>
          </a:p>
          <a:p>
            <a:pPr marL="742950" marR="0" lvl="1" indent="-285750" algn="l" rtl="0">
              <a:lnSpc>
                <a:spcPct val="100000"/>
              </a:lnSpc>
              <a:spcBef>
                <a:spcPts val="0"/>
              </a:spcBef>
              <a:spcAft>
                <a:spcPts val="0"/>
              </a:spcAft>
              <a:buClr>
                <a:srgbClr val="000000"/>
              </a:buClr>
              <a:buSzPts val="2000"/>
              <a:buFont typeface="Arial"/>
              <a:buAutoNum type="arabicPeriod"/>
            </a:pPr>
            <a:r>
              <a:rPr lang="en-IN" sz="2000" b="0" i="0" u="none" strike="noStrike" cap="none" dirty="0">
                <a:solidFill>
                  <a:srgbClr val="0D0D0D"/>
                </a:solidFill>
                <a:latin typeface="Gill Sans"/>
                <a:ea typeface="Gill Sans"/>
                <a:cs typeface="Gill Sans"/>
                <a:sym typeface="Gill Sans"/>
              </a:rPr>
              <a:t>Checked for null values and duplicated entries, and found none.</a:t>
            </a:r>
            <a:endParaRPr dirty="0"/>
          </a:p>
          <a:p>
            <a:pPr marL="742950" marR="0" lvl="1" indent="-285750" algn="l" rtl="0">
              <a:lnSpc>
                <a:spcPct val="100000"/>
              </a:lnSpc>
              <a:spcBef>
                <a:spcPts val="0"/>
              </a:spcBef>
              <a:spcAft>
                <a:spcPts val="0"/>
              </a:spcAft>
              <a:buClr>
                <a:srgbClr val="000000"/>
              </a:buClr>
              <a:buSzPts val="2000"/>
              <a:buFont typeface="Arial"/>
              <a:buAutoNum type="arabicPeriod"/>
            </a:pPr>
            <a:r>
              <a:rPr lang="en-IN" sz="2000" b="0" i="0" u="none" strike="noStrike" cap="none" dirty="0">
                <a:solidFill>
                  <a:srgbClr val="0D0D0D"/>
                </a:solidFill>
                <a:latin typeface="Gill Sans"/>
                <a:ea typeface="Gill Sans"/>
                <a:cs typeface="Gill Sans"/>
                <a:sym typeface="Gill Sans"/>
              </a:rPr>
              <a:t>Normalized numerical features using Min-Max scaling.</a:t>
            </a:r>
          </a:p>
          <a:p>
            <a:pPr marL="742950" marR="0" lvl="1" indent="-285750" algn="l" rtl="0">
              <a:lnSpc>
                <a:spcPct val="100000"/>
              </a:lnSpc>
              <a:spcBef>
                <a:spcPts val="0"/>
              </a:spcBef>
              <a:spcAft>
                <a:spcPts val="0"/>
              </a:spcAft>
              <a:buClr>
                <a:srgbClr val="000000"/>
              </a:buClr>
              <a:buSzPts val="2000"/>
              <a:buFont typeface="Arial"/>
              <a:buAutoNum type="arabicPeriod"/>
            </a:pPr>
            <a:endParaRPr dirty="0"/>
          </a:p>
          <a:p>
            <a:pPr marL="0" marR="0" lvl="0" indent="-127000" algn="l" rtl="0">
              <a:lnSpc>
                <a:spcPct val="100000"/>
              </a:lnSpc>
              <a:spcBef>
                <a:spcPts val="0"/>
              </a:spcBef>
              <a:spcAft>
                <a:spcPts val="0"/>
              </a:spcAft>
              <a:buClr>
                <a:srgbClr val="000000"/>
              </a:buClr>
              <a:buSzPts val="2000"/>
              <a:buFont typeface="Arial"/>
              <a:buAutoNum type="arabicPeriod"/>
            </a:pPr>
            <a:r>
              <a:rPr lang="en-IN" sz="2000" b="1" i="0" u="none" strike="noStrike" cap="none" dirty="0">
                <a:solidFill>
                  <a:srgbClr val="0D0D0D"/>
                </a:solidFill>
                <a:latin typeface="Gill Sans"/>
                <a:ea typeface="Gill Sans"/>
                <a:cs typeface="Gill Sans"/>
                <a:sym typeface="Gill Sans"/>
              </a:rPr>
              <a:t>Feature Selection</a:t>
            </a:r>
            <a:r>
              <a:rPr lang="en-IN" sz="2000" b="0" i="0" u="none" strike="noStrike" cap="none" dirty="0">
                <a:solidFill>
                  <a:srgbClr val="0D0D0D"/>
                </a:solidFill>
                <a:latin typeface="Gill Sans"/>
                <a:ea typeface="Gill Sans"/>
                <a:cs typeface="Gill Sans"/>
                <a:sym typeface="Gill Sans"/>
              </a:rPr>
              <a:t>:</a:t>
            </a:r>
            <a:endParaRPr dirty="0"/>
          </a:p>
          <a:p>
            <a:pPr marL="742950" marR="0" lvl="1" indent="-285750" algn="l" rtl="0">
              <a:lnSpc>
                <a:spcPct val="100000"/>
              </a:lnSpc>
              <a:spcBef>
                <a:spcPts val="0"/>
              </a:spcBef>
              <a:spcAft>
                <a:spcPts val="0"/>
              </a:spcAft>
              <a:buClr>
                <a:srgbClr val="000000"/>
              </a:buClr>
              <a:buSzPts val="2000"/>
              <a:buFont typeface="Arial"/>
              <a:buAutoNum type="arabicPeriod"/>
            </a:pPr>
            <a:r>
              <a:rPr lang="en-IN" sz="2000" b="0" i="0" u="none" strike="noStrike" cap="none" dirty="0">
                <a:solidFill>
                  <a:srgbClr val="0D0D0D"/>
                </a:solidFill>
                <a:latin typeface="Gill Sans"/>
                <a:ea typeface="Gill Sans"/>
                <a:cs typeface="Gill Sans"/>
                <a:sym typeface="Gill Sans"/>
              </a:rPr>
              <a:t>Utilized technique such </a:t>
            </a:r>
            <a:r>
              <a:rPr lang="en-IN" sz="2000" b="0" i="0" u="none" strike="noStrike" cap="none" dirty="0" err="1">
                <a:solidFill>
                  <a:srgbClr val="0D0D0D"/>
                </a:solidFill>
                <a:latin typeface="Gill Sans"/>
                <a:ea typeface="Gill Sans"/>
                <a:cs typeface="Gill Sans"/>
                <a:sym typeface="Gill Sans"/>
              </a:rPr>
              <a:t>SelectKBest</a:t>
            </a:r>
            <a:r>
              <a:rPr lang="en-IN" sz="2000" b="0" i="0" u="none" strike="noStrike" cap="none" dirty="0">
                <a:solidFill>
                  <a:srgbClr val="0D0D0D"/>
                </a:solidFill>
                <a:latin typeface="Gill Sans"/>
                <a:ea typeface="Gill Sans"/>
                <a:cs typeface="Gill Sans"/>
                <a:sym typeface="Gill Sans"/>
              </a:rPr>
              <a:t> to select relevant features.</a:t>
            </a:r>
            <a:endParaRPr dirty="0"/>
          </a:p>
          <a:p>
            <a:pPr marL="742950" marR="0" lvl="1" indent="-285750" algn="l" rtl="0">
              <a:lnSpc>
                <a:spcPct val="100000"/>
              </a:lnSpc>
              <a:spcBef>
                <a:spcPts val="0"/>
              </a:spcBef>
              <a:spcAft>
                <a:spcPts val="0"/>
              </a:spcAft>
              <a:buClr>
                <a:srgbClr val="000000"/>
              </a:buClr>
              <a:buSzPts val="2000"/>
              <a:buFont typeface="Arial"/>
              <a:buAutoNum type="arabicPeriod"/>
            </a:pPr>
            <a:r>
              <a:rPr lang="en-IN" sz="2000" b="0" i="0" u="none" strike="noStrike" cap="none" dirty="0">
                <a:solidFill>
                  <a:srgbClr val="0D0D0D"/>
                </a:solidFill>
                <a:latin typeface="Gill Sans"/>
                <a:ea typeface="Gill Sans"/>
                <a:cs typeface="Gill Sans"/>
                <a:sym typeface="Gill Sans"/>
              </a:rPr>
              <a:t>The selected features include demographic information, lifestyle factors, and medical history, which play crucial roles in predicting heart attack risk.</a:t>
            </a:r>
            <a:endParaRPr dirty="0"/>
          </a:p>
          <a:p>
            <a:pPr marL="742950" marR="0" lvl="1" indent="-158750" algn="l" rtl="0">
              <a:lnSpc>
                <a:spcPct val="100000"/>
              </a:lnSpc>
              <a:spcBef>
                <a:spcPts val="0"/>
              </a:spcBef>
              <a:spcAft>
                <a:spcPts val="0"/>
              </a:spcAft>
              <a:buClr>
                <a:srgbClr val="000000"/>
              </a:buClr>
              <a:buSzPts val="2000"/>
              <a:buFont typeface="Arial"/>
              <a:buNone/>
            </a:pPr>
            <a:endParaRPr sz="2000" b="0" i="0" u="none" strike="noStrike" cap="none" dirty="0">
              <a:solidFill>
                <a:srgbClr val="0D0D0D"/>
              </a:solidFill>
              <a:latin typeface="Gill Sans"/>
              <a:ea typeface="Gill Sans"/>
              <a:cs typeface="Gill Sans"/>
              <a:sym typeface="Gill Sans"/>
            </a:endParaRPr>
          </a:p>
          <a:p>
            <a:pPr marL="742950" marR="0" lvl="1" indent="-158750" algn="l" rtl="0">
              <a:lnSpc>
                <a:spcPct val="100000"/>
              </a:lnSpc>
              <a:spcBef>
                <a:spcPts val="0"/>
              </a:spcBef>
              <a:spcAft>
                <a:spcPts val="0"/>
              </a:spcAft>
              <a:buClr>
                <a:srgbClr val="000000"/>
              </a:buClr>
              <a:buSzPts val="2000"/>
              <a:buFont typeface="Arial"/>
              <a:buNone/>
            </a:pPr>
            <a:endParaRPr sz="2000" b="0" i="0" u="none" strike="noStrike" cap="none" dirty="0">
              <a:solidFill>
                <a:srgbClr val="0D0D0D"/>
              </a:solidFill>
              <a:latin typeface="Gill Sans"/>
              <a:ea typeface="Gill Sans"/>
              <a:cs typeface="Gill Sans"/>
              <a:sym typeface="Gill Sans"/>
            </a:endParaRPr>
          </a:p>
          <a:p>
            <a:pPr marL="742950" marR="0" lvl="1" indent="-158750" algn="l" rtl="0">
              <a:lnSpc>
                <a:spcPct val="100000"/>
              </a:lnSpc>
              <a:spcBef>
                <a:spcPts val="0"/>
              </a:spcBef>
              <a:spcAft>
                <a:spcPts val="0"/>
              </a:spcAft>
              <a:buClr>
                <a:srgbClr val="000000"/>
              </a:buClr>
              <a:buSzPts val="2000"/>
              <a:buFont typeface="Arial"/>
              <a:buNone/>
            </a:pPr>
            <a:endParaRPr sz="2000" b="0" i="0" u="none" strike="noStrike" cap="none" dirty="0">
              <a:solidFill>
                <a:srgbClr val="0D0D0D"/>
              </a:solidFill>
              <a:latin typeface="Gill Sans"/>
              <a:ea typeface="Gill Sans"/>
              <a:cs typeface="Gill Sans"/>
              <a:sym typeface="Gill Sans"/>
            </a:endParaRPr>
          </a:p>
          <a:p>
            <a:pPr marL="742950" marR="0" lvl="1" indent="-158750" algn="l" rtl="0">
              <a:lnSpc>
                <a:spcPct val="100000"/>
              </a:lnSpc>
              <a:spcBef>
                <a:spcPts val="0"/>
              </a:spcBef>
              <a:spcAft>
                <a:spcPts val="0"/>
              </a:spcAft>
              <a:buClr>
                <a:srgbClr val="000000"/>
              </a:buClr>
              <a:buSzPts val="2000"/>
              <a:buFont typeface="Arial"/>
              <a:buNone/>
            </a:pPr>
            <a:endParaRPr sz="2000" b="0" i="0" u="none" strike="noStrike" cap="none" dirty="0">
              <a:solidFill>
                <a:srgbClr val="0D0D0D"/>
              </a:solidFill>
              <a:latin typeface="Gill Sans"/>
              <a:ea typeface="Gill Sans"/>
              <a:cs typeface="Gill Sans"/>
              <a:sym typeface="Gill Sans"/>
            </a:endParaRPr>
          </a:p>
          <a:p>
            <a:pPr marL="742950" marR="0" lvl="1" indent="-158750" algn="l" rtl="0">
              <a:lnSpc>
                <a:spcPct val="100000"/>
              </a:lnSpc>
              <a:spcBef>
                <a:spcPts val="0"/>
              </a:spcBef>
              <a:spcAft>
                <a:spcPts val="0"/>
              </a:spcAft>
              <a:buClr>
                <a:srgbClr val="000000"/>
              </a:buClr>
              <a:buSzPts val="2000"/>
              <a:buFont typeface="Arial"/>
              <a:buNone/>
            </a:pPr>
            <a:endParaRPr sz="2000" b="0" i="0" u="none" strike="noStrike" cap="none" dirty="0">
              <a:solidFill>
                <a:srgbClr val="0D0D0D"/>
              </a:solidFill>
              <a:latin typeface="Gill Sans"/>
              <a:ea typeface="Gill Sans"/>
              <a:cs typeface="Gill Sans"/>
              <a:sym typeface="Gill Sans"/>
            </a:endParaRPr>
          </a:p>
          <a:p>
            <a:pPr marL="742950" marR="0" lvl="1" indent="-158750" algn="l" rtl="0">
              <a:lnSpc>
                <a:spcPct val="100000"/>
              </a:lnSpc>
              <a:spcBef>
                <a:spcPts val="0"/>
              </a:spcBef>
              <a:spcAft>
                <a:spcPts val="0"/>
              </a:spcAft>
              <a:buClr>
                <a:srgbClr val="000000"/>
              </a:buClr>
              <a:buSzPts val="2000"/>
              <a:buFont typeface="Arial"/>
              <a:buNone/>
            </a:pPr>
            <a:endParaRPr sz="2000" b="0" i="0" u="none" strike="noStrike" cap="none" dirty="0">
              <a:solidFill>
                <a:srgbClr val="0D0D0D"/>
              </a:solidFill>
              <a:latin typeface="Gill Sans"/>
              <a:ea typeface="Gill Sans"/>
              <a:cs typeface="Gill Sans"/>
              <a:sym typeface="Gill Sans"/>
            </a:endParaRPr>
          </a:p>
          <a:p>
            <a:pPr marL="457200" marR="0" lvl="1" indent="0" algn="l" rtl="0">
              <a:lnSpc>
                <a:spcPct val="100000"/>
              </a:lnSpc>
              <a:spcBef>
                <a:spcPts val="0"/>
              </a:spcBef>
              <a:spcAft>
                <a:spcPts val="0"/>
              </a:spcAft>
              <a:buNone/>
            </a:pPr>
            <a:endParaRPr sz="2000" b="0" i="0" u="none" strike="noStrike" cap="none" dirty="0">
              <a:solidFill>
                <a:srgbClr val="0D0D0D"/>
              </a:solidFill>
              <a:latin typeface="Gill Sans"/>
              <a:ea typeface="Gill Sans"/>
              <a:cs typeface="Gill Sans"/>
              <a:sym typeface="Gill Sans"/>
            </a:endParaRPr>
          </a:p>
          <a:p>
            <a:pPr marL="457200" marR="0" lvl="1" indent="0" algn="l" rtl="0">
              <a:lnSpc>
                <a:spcPct val="100000"/>
              </a:lnSpc>
              <a:spcBef>
                <a:spcPts val="0"/>
              </a:spcBef>
              <a:spcAft>
                <a:spcPts val="0"/>
              </a:spcAft>
              <a:buNone/>
            </a:pPr>
            <a:endParaRPr sz="2000" b="0" i="0" u="none" strike="noStrike" cap="none" dirty="0">
              <a:solidFill>
                <a:srgbClr val="0D0D0D"/>
              </a:solidFill>
              <a:latin typeface="Gill Sans"/>
              <a:ea typeface="Gill Sans"/>
              <a:cs typeface="Gill Sans"/>
              <a:sym typeface="Gill Sans"/>
            </a:endParaRPr>
          </a:p>
          <a:p>
            <a:pPr marL="457200" marR="0" lvl="1" indent="0" algn="l" rtl="0">
              <a:lnSpc>
                <a:spcPct val="100000"/>
              </a:lnSpc>
              <a:spcBef>
                <a:spcPts val="0"/>
              </a:spcBef>
              <a:spcAft>
                <a:spcPts val="0"/>
              </a:spcAft>
              <a:buNone/>
            </a:pPr>
            <a:endParaRPr sz="2000" b="0" i="0" u="none" strike="noStrike" cap="none" dirty="0">
              <a:solidFill>
                <a:srgbClr val="0D0D0D"/>
              </a:solidFill>
              <a:latin typeface="Gill Sans"/>
              <a:ea typeface="Gill Sans"/>
              <a:cs typeface="Gill Sans"/>
              <a:sym typeface="Gill Sans"/>
            </a:endParaRPr>
          </a:p>
          <a:p>
            <a:pPr marL="457200" marR="0" lvl="1" indent="0" algn="l" rtl="0">
              <a:lnSpc>
                <a:spcPct val="100000"/>
              </a:lnSpc>
              <a:spcBef>
                <a:spcPts val="0"/>
              </a:spcBef>
              <a:spcAft>
                <a:spcPts val="0"/>
              </a:spcAft>
              <a:buNone/>
            </a:pPr>
            <a:endParaRPr sz="2000" b="0" i="0" u="none" strike="noStrike" cap="none" dirty="0">
              <a:solidFill>
                <a:srgbClr val="0D0D0D"/>
              </a:solidFill>
              <a:latin typeface="Gill Sans"/>
              <a:ea typeface="Gill Sans"/>
              <a:cs typeface="Gill Sans"/>
              <a:sym typeface="Gill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3"/>
          <p:cNvSpPr/>
          <p:nvPr/>
        </p:nvSpPr>
        <p:spPr>
          <a:xfrm>
            <a:off x="-1435114" y="1768846"/>
            <a:ext cx="20426489" cy="628227"/>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112" name="Google Shape;112;p3"/>
          <p:cNvSpPr txBox="1"/>
          <p:nvPr/>
        </p:nvSpPr>
        <p:spPr>
          <a:xfrm>
            <a:off x="637966" y="227036"/>
            <a:ext cx="4372494" cy="541133"/>
          </a:xfrm>
          <a:prstGeom prst="rect">
            <a:avLst/>
          </a:prstGeom>
          <a:noFill/>
          <a:ln>
            <a:noFill/>
          </a:ln>
        </p:spPr>
        <p:txBody>
          <a:bodyPr spcFirstLastPara="1" wrap="square" lIns="91425" tIns="45700" rIns="91425" bIns="45700" anchor="t" anchorCtr="0">
            <a:spAutoFit/>
          </a:bodyPr>
          <a:lstStyle/>
          <a:p>
            <a:pPr lvl="0">
              <a:spcBef>
                <a:spcPts val="1095"/>
              </a:spcBef>
              <a:spcAft>
                <a:spcPts val="0"/>
              </a:spcAft>
              <a:tabLst>
                <a:tab pos="972820" algn="l"/>
              </a:tabLst>
            </a:pPr>
            <a:r>
              <a:rPr lang="en-US" sz="2000" b="1" kern="0" spc="-10" dirty="0">
                <a:effectLst/>
                <a:latin typeface="Gill Sans" panose="020B0604020202020204" charset="0"/>
                <a:ea typeface="Times New Roman" panose="02020603050405020304" pitchFamily="18" charset="0"/>
              </a:rPr>
              <a:t>LITERATURE</a:t>
            </a:r>
            <a:r>
              <a:rPr lang="en-US" sz="2000" b="1" kern="0" spc="30" dirty="0">
                <a:effectLst/>
                <a:latin typeface="Gill Sans" panose="020B0604020202020204" charset="0"/>
                <a:ea typeface="Times New Roman" panose="02020603050405020304" pitchFamily="18" charset="0"/>
              </a:rPr>
              <a:t> </a:t>
            </a:r>
            <a:r>
              <a:rPr lang="en-US" sz="2000" b="1" kern="0" spc="-10" dirty="0">
                <a:effectLst/>
                <a:latin typeface="Gill Sans" panose="020B0604020202020204" charset="0"/>
                <a:ea typeface="Times New Roman" panose="02020603050405020304" pitchFamily="18" charset="0"/>
              </a:rPr>
              <a:t>REVIEW:</a:t>
            </a:r>
            <a:endParaRPr lang="en-IN" sz="2000" b="1" kern="0" spc="0" dirty="0">
              <a:effectLst/>
              <a:latin typeface="Gill Sans" panose="020B0604020202020204" charset="0"/>
              <a:ea typeface="Times New Roman" panose="02020603050405020304" pitchFamily="18" charset="0"/>
            </a:endParaRPr>
          </a:p>
        </p:txBody>
      </p:sp>
      <p:sp>
        <p:nvSpPr>
          <p:cNvPr id="113" name="Google Shape;113;p3"/>
          <p:cNvSpPr txBox="1"/>
          <p:nvPr/>
        </p:nvSpPr>
        <p:spPr>
          <a:xfrm>
            <a:off x="637966" y="1343561"/>
            <a:ext cx="10477500" cy="5466584"/>
          </a:xfrm>
          <a:prstGeom prst="rect">
            <a:avLst/>
          </a:prstGeom>
          <a:noFill/>
          <a:ln>
            <a:noFill/>
          </a:ln>
        </p:spPr>
        <p:txBody>
          <a:bodyPr spcFirstLastPara="1" wrap="square" lIns="91425" tIns="45700" rIns="91425" bIns="45700" anchor="t" anchorCtr="0">
            <a:spAutoFit/>
          </a:bodyPr>
          <a:lstStyle/>
          <a:p>
            <a:pPr marL="80645" marR="26035" algn="just">
              <a:lnSpc>
                <a:spcPct val="103000"/>
              </a:lnSpc>
              <a:spcAft>
                <a:spcPts val="0"/>
              </a:spcAft>
            </a:pPr>
            <a:r>
              <a:rPr lang="en-US" sz="2000" dirty="0">
                <a:effectLst/>
                <a:latin typeface="Gill Sans" panose="020B0604020202020204" charset="0"/>
                <a:ea typeface="Times New Roman" panose="02020603050405020304" pitchFamily="18" charset="0"/>
              </a:rPr>
              <a:t>Paper 1: </a:t>
            </a:r>
            <a:r>
              <a:rPr lang="en-US" sz="2000" i="1" dirty="0">
                <a:effectLst/>
                <a:latin typeface="Gill Sans" panose="020B0604020202020204" charset="0"/>
                <a:ea typeface="Times New Roman" panose="02020603050405020304" pitchFamily="18" charset="0"/>
              </a:rPr>
              <a:t>A Review: Heart Disease Prediction in Machine Learning &amp; Deep Learning</a:t>
            </a:r>
            <a:endParaRPr lang="en-IN" sz="2000" dirty="0">
              <a:effectLst/>
              <a:latin typeface="Gill Sans" panose="020B0604020202020204" charset="0"/>
              <a:ea typeface="Times New Roman" panose="02020603050405020304" pitchFamily="18" charset="0"/>
            </a:endParaRPr>
          </a:p>
          <a:p>
            <a:pPr marL="80645" marR="24765" algn="just">
              <a:lnSpc>
                <a:spcPct val="103000"/>
              </a:lnSpc>
              <a:spcBef>
                <a:spcPts val="5"/>
              </a:spcBef>
              <a:spcAft>
                <a:spcPts val="0"/>
              </a:spcAft>
            </a:pPr>
            <a:r>
              <a:rPr lang="en-US" sz="2000" dirty="0">
                <a:effectLst/>
                <a:latin typeface="Gill Sans" panose="020B0604020202020204" charset="0"/>
                <a:ea typeface="Times New Roman" panose="02020603050405020304" pitchFamily="18" charset="0"/>
              </a:rPr>
              <a:t>The paper emphasizes the increasing prevalence of heart disease globally and highlights the importance of early diagnosis and prevention. It discusses the potential of machine learning and deep learning in predicting heart disease, noting variations in accuracy among different algorithms. The study concludes that deep learning outperforms machine learning in healthcare analytics, offering consistency and high accuracy in predicting heart </a:t>
            </a:r>
            <a:r>
              <a:rPr lang="en-US" sz="2000" spc="-10" dirty="0">
                <a:effectLst/>
                <a:latin typeface="Gill Sans" panose="020B0604020202020204" charset="0"/>
                <a:ea typeface="Times New Roman" panose="02020603050405020304" pitchFamily="18" charset="0"/>
              </a:rPr>
              <a:t>disease.</a:t>
            </a:r>
            <a:endParaRPr lang="en-IN" sz="2000" dirty="0">
              <a:effectLst/>
              <a:latin typeface="Gill Sans" panose="020B0604020202020204" charset="0"/>
              <a:ea typeface="Times New Roman" panose="02020603050405020304" pitchFamily="18" charset="0"/>
            </a:endParaRPr>
          </a:p>
          <a:p>
            <a:pPr>
              <a:spcBef>
                <a:spcPts val="90"/>
              </a:spcBef>
            </a:pPr>
            <a:r>
              <a:rPr lang="en-US" sz="2000" dirty="0">
                <a:effectLst/>
                <a:latin typeface="Gill Sans" panose="020B0604020202020204" charset="0"/>
                <a:ea typeface="Times New Roman" panose="02020603050405020304" pitchFamily="18" charset="0"/>
              </a:rPr>
              <a:t> </a:t>
            </a:r>
            <a:endParaRPr lang="en-IN" sz="2000" dirty="0">
              <a:effectLst/>
              <a:latin typeface="Gill Sans" panose="020B0604020202020204" charset="0"/>
              <a:ea typeface="Times New Roman" panose="02020603050405020304" pitchFamily="18" charset="0"/>
            </a:endParaRPr>
          </a:p>
          <a:p>
            <a:pPr marL="80645" marR="26035" algn="just">
              <a:lnSpc>
                <a:spcPct val="103000"/>
              </a:lnSpc>
              <a:spcAft>
                <a:spcPts val="0"/>
              </a:spcAft>
            </a:pPr>
            <a:r>
              <a:rPr lang="en-US" sz="2000" dirty="0">
                <a:effectLst/>
                <a:latin typeface="Gill Sans" panose="020B0604020202020204" charset="0"/>
                <a:ea typeface="Times New Roman" panose="02020603050405020304" pitchFamily="18" charset="0"/>
              </a:rPr>
              <a:t>Paper 2: </a:t>
            </a:r>
            <a:r>
              <a:rPr lang="en-US" sz="2000" i="1" dirty="0">
                <a:effectLst/>
                <a:latin typeface="Gill Sans" panose="020B0604020202020204" charset="0"/>
                <a:ea typeface="Times New Roman" panose="02020603050405020304" pitchFamily="18" charset="0"/>
              </a:rPr>
              <a:t>Machine Learning-Based Model to Predict Heart Disease in Early Stage Employing Different Feature Selection Techniques</a:t>
            </a:r>
            <a:endParaRPr lang="en-IN" sz="2000" dirty="0">
              <a:effectLst/>
              <a:latin typeface="Gill Sans" panose="020B0604020202020204" charset="0"/>
              <a:ea typeface="Times New Roman" panose="02020603050405020304" pitchFamily="18" charset="0"/>
            </a:endParaRPr>
          </a:p>
          <a:p>
            <a:pPr marL="80645" marR="24130" algn="just">
              <a:lnSpc>
                <a:spcPct val="103000"/>
              </a:lnSpc>
              <a:spcBef>
                <a:spcPts val="15"/>
              </a:spcBef>
              <a:spcAft>
                <a:spcPts val="0"/>
              </a:spcAft>
            </a:pPr>
            <a:r>
              <a:rPr lang="en-US" sz="2000" dirty="0">
                <a:effectLst/>
                <a:latin typeface="Gill Sans" panose="020B0604020202020204" charset="0"/>
                <a:ea typeface="Times New Roman" panose="02020603050405020304" pitchFamily="18" charset="0"/>
              </a:rPr>
              <a:t>This study addresses the significance of early detection in reducing mortality rates due to heart disease. It proposes a machine learning model for predicting heart disease at an early stage, employing feature selection techniques and various</a:t>
            </a:r>
            <a:r>
              <a:rPr lang="en-US" sz="2000" spc="-20"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machine</a:t>
            </a:r>
            <a:r>
              <a:rPr lang="en-US" sz="2000" spc="-20"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learning</a:t>
            </a:r>
            <a:r>
              <a:rPr lang="en-US" sz="2000" spc="-20"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algorithms.</a:t>
            </a:r>
            <a:r>
              <a:rPr lang="en-US" sz="2000" spc="-20"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The</a:t>
            </a:r>
            <a:r>
              <a:rPr lang="en-US" sz="2000" spc="-25"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research</a:t>
            </a:r>
            <a:r>
              <a:rPr lang="en-US" sz="2000" spc="-20"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finds</a:t>
            </a:r>
            <a:r>
              <a:rPr lang="en-US" sz="2000" spc="-20"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that random forest achieves the most optimistic performance in predicting heart disease using selected feature subsets. The study suggests the potential clinical use of the proposed model for early-stage heart disease prediction with low cost and time.</a:t>
            </a:r>
            <a:endParaRPr lang="en-IN" sz="2000" dirty="0">
              <a:effectLst/>
              <a:latin typeface="Gill Sans" panose="020B0604020202020204" charset="0"/>
              <a:ea typeface="Times New Roman" panose="02020603050405020304" pitchFamily="18" charset="0"/>
            </a:endParaRPr>
          </a:p>
          <a:p>
            <a:br>
              <a:rPr lang="en-US" sz="2000" dirty="0">
                <a:effectLst/>
                <a:latin typeface="Gill Sans" panose="020B0604020202020204" charset="0"/>
                <a:ea typeface="Times New Roman" panose="02020603050405020304" pitchFamily="18" charset="0"/>
              </a:rPr>
            </a:br>
            <a:endParaRPr sz="2000" b="0" i="0" u="none" strike="noStrike" cap="none" dirty="0">
              <a:solidFill>
                <a:srgbClr val="0D0D0D"/>
              </a:solidFill>
              <a:latin typeface="Gill Sans" panose="020B0604020202020204" charset="0"/>
              <a:ea typeface="Gill Sans"/>
              <a:cs typeface="Gill Sans"/>
              <a:sym typeface="Gill Sans"/>
            </a:endParaRPr>
          </a:p>
        </p:txBody>
      </p:sp>
    </p:spTree>
    <p:extLst>
      <p:ext uri="{BB962C8B-B14F-4D97-AF65-F5344CB8AC3E}">
        <p14:creationId xmlns:p14="http://schemas.microsoft.com/office/powerpoint/2010/main" val="2666585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9"/>
          <p:cNvSpPr/>
          <p:nvPr/>
        </p:nvSpPr>
        <p:spPr>
          <a:xfrm>
            <a:off x="6734176" y="1311646"/>
            <a:ext cx="7524752" cy="628227"/>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127" name="Google Shape;127;p19"/>
          <p:cNvSpPr txBox="1"/>
          <p:nvPr/>
        </p:nvSpPr>
        <p:spPr>
          <a:xfrm>
            <a:off x="637966" y="227036"/>
            <a:ext cx="6220034"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IN" sz="2400" b="1" i="0" u="none" strike="noStrike" cap="none" dirty="0">
                <a:solidFill>
                  <a:srgbClr val="0D0D0D"/>
                </a:solidFill>
                <a:latin typeface="Gill Sans"/>
                <a:ea typeface="Gill Sans"/>
                <a:cs typeface="Gill Sans"/>
                <a:sym typeface="Gill Sans"/>
              </a:rPr>
              <a:t>Approach</a:t>
            </a:r>
            <a:endParaRPr sz="2400" b="0" i="0" u="none" strike="noStrike" cap="none" dirty="0">
              <a:solidFill>
                <a:schemeClr val="dk1"/>
              </a:solidFill>
              <a:latin typeface="Gill Sans"/>
              <a:ea typeface="Gill Sans"/>
              <a:cs typeface="Gill Sans"/>
              <a:sym typeface="Gill Sans"/>
            </a:endParaRPr>
          </a:p>
        </p:txBody>
      </p:sp>
      <p:pic>
        <p:nvPicPr>
          <p:cNvPr id="4" name="Picture 3">
            <a:extLst>
              <a:ext uri="{FF2B5EF4-FFF2-40B4-BE49-F238E27FC236}">
                <a16:creationId xmlns:a16="http://schemas.microsoft.com/office/drawing/2014/main" id="{5AA36BC6-36FF-B583-2A3E-E13B70DB0478}"/>
              </a:ext>
            </a:extLst>
          </p:cNvPr>
          <p:cNvPicPr>
            <a:picLocks noChangeAspect="1"/>
          </p:cNvPicPr>
          <p:nvPr/>
        </p:nvPicPr>
        <p:blipFill>
          <a:blip r:embed="rId3"/>
          <a:stretch>
            <a:fillRect/>
          </a:stretch>
        </p:blipFill>
        <p:spPr>
          <a:xfrm>
            <a:off x="4411834" y="883699"/>
            <a:ext cx="3680606" cy="556254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9"/>
          <p:cNvSpPr/>
          <p:nvPr/>
        </p:nvSpPr>
        <p:spPr>
          <a:xfrm>
            <a:off x="6734176" y="1311646"/>
            <a:ext cx="7524752" cy="628227"/>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127" name="Google Shape;127;p19"/>
          <p:cNvSpPr txBox="1"/>
          <p:nvPr/>
        </p:nvSpPr>
        <p:spPr>
          <a:xfrm>
            <a:off x="637966" y="227036"/>
            <a:ext cx="6220034"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IN" sz="2400" b="1" i="0" u="none" strike="noStrike" cap="none" dirty="0">
                <a:solidFill>
                  <a:srgbClr val="0D0D0D"/>
                </a:solidFill>
                <a:latin typeface="Gill Sans"/>
                <a:ea typeface="Gill Sans"/>
                <a:cs typeface="Gill Sans"/>
                <a:sym typeface="Gill Sans"/>
              </a:rPr>
              <a:t>Feature Selection:</a:t>
            </a:r>
            <a:endParaRPr sz="2400" b="0" i="0" u="none" strike="noStrike" cap="none" dirty="0">
              <a:solidFill>
                <a:schemeClr val="dk1"/>
              </a:solidFill>
              <a:latin typeface="Gill Sans"/>
              <a:ea typeface="Gill Sans"/>
              <a:cs typeface="Gill Sans"/>
              <a:sym typeface="Gill Sans"/>
            </a:endParaRPr>
          </a:p>
        </p:txBody>
      </p:sp>
      <p:sp>
        <p:nvSpPr>
          <p:cNvPr id="128" name="Google Shape;128;p19"/>
          <p:cNvSpPr/>
          <p:nvPr/>
        </p:nvSpPr>
        <p:spPr>
          <a:xfrm>
            <a:off x="637966" y="1004827"/>
            <a:ext cx="11058734" cy="3554779"/>
          </a:xfrm>
          <a:prstGeom prst="rect">
            <a:avLst/>
          </a:prstGeom>
          <a:noFill/>
          <a:ln>
            <a:noFill/>
          </a:ln>
        </p:spPr>
        <p:txBody>
          <a:bodyPr spcFirstLastPara="1" wrap="square" lIns="91425" tIns="45700" rIns="91425" bIns="45700" anchor="ctr" anchorCtr="0">
            <a:spAutoFit/>
          </a:bodyPr>
          <a:lstStyle/>
          <a:p>
            <a:pPr marL="80645" marR="79375" algn="just">
              <a:spcBef>
                <a:spcPts val="295"/>
              </a:spcBef>
            </a:pPr>
            <a:r>
              <a:rPr lang="en-US" sz="2000" dirty="0">
                <a:effectLst/>
                <a:latin typeface="Gill Sans" panose="020B0604020202020204" charset="0"/>
                <a:ea typeface="Times New Roman" panose="02020603050405020304" pitchFamily="18" charset="0"/>
              </a:rPr>
              <a:t>The</a:t>
            </a:r>
            <a:r>
              <a:rPr lang="en-US" sz="2000" spc="-65" dirty="0">
                <a:effectLst/>
                <a:latin typeface="Gill Sans" panose="020B0604020202020204" charset="0"/>
                <a:ea typeface="Times New Roman" panose="02020603050405020304" pitchFamily="18" charset="0"/>
              </a:rPr>
              <a:t> </a:t>
            </a:r>
            <a:r>
              <a:rPr lang="en-US" sz="2000" dirty="0" err="1">
                <a:effectLst/>
                <a:latin typeface="Gill Sans" panose="020B0604020202020204" charset="0"/>
                <a:ea typeface="Times New Roman" panose="02020603050405020304" pitchFamily="18" charset="0"/>
              </a:rPr>
              <a:t>SelectKBest</a:t>
            </a:r>
            <a:r>
              <a:rPr lang="en-US" sz="2000" spc="-60"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method</a:t>
            </a:r>
            <a:r>
              <a:rPr lang="en-US" sz="2000" spc="-65"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from</a:t>
            </a:r>
            <a:r>
              <a:rPr lang="en-US" sz="2000" spc="-60"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the</a:t>
            </a:r>
            <a:r>
              <a:rPr lang="en-US" sz="2000" spc="-65"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sci-kit-learn</a:t>
            </a:r>
            <a:r>
              <a:rPr lang="en-US" sz="2000" spc="-60"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library</a:t>
            </a:r>
            <a:r>
              <a:rPr lang="en-US" sz="2000" spc="-65"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is</a:t>
            </a:r>
            <a:r>
              <a:rPr lang="en-US" sz="2000" spc="-60"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used for feature selection based on the </a:t>
            </a:r>
            <a:r>
              <a:rPr lang="en-US" sz="2000" dirty="0" err="1">
                <a:effectLst/>
                <a:latin typeface="Gill Sans" panose="020B0604020202020204" charset="0"/>
                <a:ea typeface="Times New Roman" panose="02020603050405020304" pitchFamily="18" charset="0"/>
              </a:rPr>
              <a:t>f_classif</a:t>
            </a:r>
            <a:r>
              <a:rPr lang="en-US" sz="2000" dirty="0">
                <a:effectLst/>
                <a:latin typeface="Gill Sans" panose="020B0604020202020204" charset="0"/>
                <a:ea typeface="Times New Roman" panose="02020603050405020304" pitchFamily="18" charset="0"/>
              </a:rPr>
              <a:t> score function, which computes the ANOVA F-value for the features. This technique</a:t>
            </a:r>
            <a:r>
              <a:rPr lang="en-US" sz="2000" spc="-60"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ranks</a:t>
            </a:r>
            <a:r>
              <a:rPr lang="en-US" sz="2000" spc="-65"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the</a:t>
            </a:r>
            <a:r>
              <a:rPr lang="en-US" sz="2000" spc="-55"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features</a:t>
            </a:r>
            <a:r>
              <a:rPr lang="en-US" sz="2000" spc="-65"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by</a:t>
            </a:r>
            <a:r>
              <a:rPr lang="en-US" sz="2000" spc="-50"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their</a:t>
            </a:r>
            <a:r>
              <a:rPr lang="en-US" sz="2000" spc="-55"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importance</a:t>
            </a:r>
            <a:r>
              <a:rPr lang="en-US" sz="2000" spc="-60"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in</a:t>
            </a:r>
            <a:r>
              <a:rPr lang="en-US" sz="2000" spc="-55"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predicting the target variable. In this specific case, the top 5 selected features are '</a:t>
            </a:r>
            <a:r>
              <a:rPr lang="en-US" sz="2000" dirty="0" err="1">
                <a:effectLst/>
                <a:latin typeface="Gill Sans" panose="020B0604020202020204" charset="0"/>
                <a:ea typeface="Times New Roman" panose="02020603050405020304" pitchFamily="18" charset="0"/>
              </a:rPr>
              <a:t>exang</a:t>
            </a:r>
            <a:r>
              <a:rPr lang="en-US" sz="2000" dirty="0">
                <a:effectLst/>
                <a:latin typeface="Gill Sans" panose="020B0604020202020204" charset="0"/>
                <a:ea typeface="Times New Roman" panose="02020603050405020304" pitchFamily="18" charset="0"/>
              </a:rPr>
              <a:t>', '</a:t>
            </a:r>
            <a:r>
              <a:rPr lang="en-US" sz="2000" dirty="0" err="1">
                <a:effectLst/>
                <a:latin typeface="Gill Sans" panose="020B0604020202020204" charset="0"/>
                <a:ea typeface="Times New Roman" panose="02020603050405020304" pitchFamily="18" charset="0"/>
              </a:rPr>
              <a:t>thalach</a:t>
            </a:r>
            <a:r>
              <a:rPr lang="en-US" sz="2000" dirty="0">
                <a:effectLst/>
                <a:latin typeface="Gill Sans" panose="020B0604020202020204" charset="0"/>
                <a:ea typeface="Times New Roman" panose="02020603050405020304" pitchFamily="18" charset="0"/>
              </a:rPr>
              <a:t>', 'ca', '</a:t>
            </a:r>
            <a:r>
              <a:rPr lang="en-US" sz="2000" dirty="0" err="1">
                <a:effectLst/>
                <a:latin typeface="Gill Sans" panose="020B0604020202020204" charset="0"/>
                <a:ea typeface="Times New Roman" panose="02020603050405020304" pitchFamily="18" charset="0"/>
              </a:rPr>
              <a:t>oldpeak</a:t>
            </a:r>
            <a:r>
              <a:rPr lang="en-US" sz="2000" dirty="0">
                <a:effectLst/>
                <a:latin typeface="Gill Sans" panose="020B0604020202020204" charset="0"/>
                <a:ea typeface="Times New Roman" panose="02020603050405020304" pitchFamily="18" charset="0"/>
              </a:rPr>
              <a:t>', and 'cp'. These features are deemed most</a:t>
            </a:r>
            <a:r>
              <a:rPr lang="en-US" sz="2000" spc="-35"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relevant</a:t>
            </a:r>
            <a:r>
              <a:rPr lang="en-US" sz="2000" spc="-45"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for</a:t>
            </a:r>
            <a:r>
              <a:rPr lang="en-US" sz="2000" spc="-40"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predicting</a:t>
            </a:r>
            <a:r>
              <a:rPr lang="en-US" sz="2000" spc="-25"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the</a:t>
            </a:r>
            <a:r>
              <a:rPr lang="en-US" sz="2000" spc="-30"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target</a:t>
            </a:r>
            <a:r>
              <a:rPr lang="en-US" sz="2000" spc="-30"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variable</a:t>
            </a:r>
            <a:r>
              <a:rPr lang="en-US" sz="2000" spc="-30"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based</a:t>
            </a:r>
            <a:r>
              <a:rPr lang="en-US" sz="2000" spc="-40"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on</a:t>
            </a:r>
            <a:r>
              <a:rPr lang="en-US" sz="2000" spc="-40"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their ANOVA F-values. For instance, '</a:t>
            </a:r>
            <a:r>
              <a:rPr lang="en-US" sz="2000" dirty="0" err="1">
                <a:effectLst/>
                <a:latin typeface="Gill Sans" panose="020B0604020202020204" charset="0"/>
                <a:ea typeface="Times New Roman" panose="02020603050405020304" pitchFamily="18" charset="0"/>
              </a:rPr>
              <a:t>exang</a:t>
            </a:r>
            <a:r>
              <a:rPr lang="en-US" sz="2000" dirty="0">
                <a:effectLst/>
                <a:latin typeface="Gill Sans" panose="020B0604020202020204" charset="0"/>
                <a:ea typeface="Times New Roman" panose="02020603050405020304" pitchFamily="18" charset="0"/>
              </a:rPr>
              <a:t>'</a:t>
            </a:r>
            <a:r>
              <a:rPr lang="en-US" sz="2000" spc="-5"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represents exercise- induced angina, '</a:t>
            </a:r>
            <a:r>
              <a:rPr lang="en-US" sz="2000" dirty="0" err="1">
                <a:effectLst/>
                <a:latin typeface="Gill Sans" panose="020B0604020202020204" charset="0"/>
                <a:ea typeface="Times New Roman" panose="02020603050405020304" pitchFamily="18" charset="0"/>
              </a:rPr>
              <a:t>thalach</a:t>
            </a:r>
            <a:r>
              <a:rPr lang="en-US" sz="2000" dirty="0">
                <a:effectLst/>
                <a:latin typeface="Gill Sans" panose="020B0604020202020204" charset="0"/>
                <a:ea typeface="Times New Roman" panose="02020603050405020304" pitchFamily="18" charset="0"/>
              </a:rPr>
              <a:t>' indicates the maximum heart rate achieved</a:t>
            </a:r>
            <a:r>
              <a:rPr lang="en-US" sz="2000" spc="-15"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during</a:t>
            </a:r>
            <a:r>
              <a:rPr lang="en-US" sz="2000" spc="-15"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exercise,</a:t>
            </a:r>
            <a:r>
              <a:rPr lang="en-US" sz="2000" spc="-20"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'ca'</a:t>
            </a:r>
            <a:r>
              <a:rPr lang="en-US" sz="2000" spc="-20"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stands</a:t>
            </a:r>
            <a:r>
              <a:rPr lang="en-US" sz="2000" spc="-25"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for</a:t>
            </a:r>
            <a:r>
              <a:rPr lang="en-US" sz="2000" spc="-20"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the</a:t>
            </a:r>
            <a:r>
              <a:rPr lang="en-US" sz="2000" spc="-20"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number</a:t>
            </a:r>
            <a:r>
              <a:rPr lang="en-US" sz="2000" spc="-20"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of</a:t>
            </a:r>
            <a:r>
              <a:rPr lang="en-US" sz="2000" spc="-20"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major vessels</a:t>
            </a:r>
            <a:r>
              <a:rPr lang="en-US" sz="2000" spc="-65"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colored</a:t>
            </a:r>
            <a:r>
              <a:rPr lang="en-US" sz="2000" spc="-60"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by</a:t>
            </a:r>
            <a:r>
              <a:rPr lang="en-US" sz="2000" spc="-65"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fluoroscopy,</a:t>
            </a:r>
            <a:r>
              <a:rPr lang="en-US" sz="2000" spc="-60"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a:t>
            </a:r>
            <a:r>
              <a:rPr lang="en-US" sz="2000" dirty="0" err="1">
                <a:effectLst/>
                <a:latin typeface="Gill Sans" panose="020B0604020202020204" charset="0"/>
                <a:ea typeface="Times New Roman" panose="02020603050405020304" pitchFamily="18" charset="0"/>
              </a:rPr>
              <a:t>oldpeak</a:t>
            </a:r>
            <a:r>
              <a:rPr lang="en-US" sz="2000" dirty="0">
                <a:effectLst/>
                <a:latin typeface="Gill Sans" panose="020B0604020202020204" charset="0"/>
                <a:ea typeface="Times New Roman" panose="02020603050405020304" pitchFamily="18" charset="0"/>
              </a:rPr>
              <a:t>'</a:t>
            </a:r>
            <a:r>
              <a:rPr lang="en-US" sz="2000" spc="-65"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is</a:t>
            </a:r>
            <a:r>
              <a:rPr lang="en-US" sz="2000" spc="-60"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the</a:t>
            </a:r>
            <a:r>
              <a:rPr lang="en-US" sz="2000" spc="-65"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ST</a:t>
            </a:r>
            <a:r>
              <a:rPr lang="en-US" sz="2000" spc="-60"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depression induced</a:t>
            </a:r>
            <a:r>
              <a:rPr lang="en-US" sz="2000" spc="-40"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by</a:t>
            </a:r>
            <a:r>
              <a:rPr lang="en-US" sz="2000" spc="-40"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exercise</a:t>
            </a:r>
            <a:r>
              <a:rPr lang="en-US" sz="2000" spc="-45"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relative</a:t>
            </a:r>
            <a:r>
              <a:rPr lang="en-US" sz="2000" spc="-30"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to</a:t>
            </a:r>
            <a:r>
              <a:rPr lang="en-US" sz="2000" spc="-40"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rest,</a:t>
            </a:r>
            <a:r>
              <a:rPr lang="en-US" sz="2000" spc="-30"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and</a:t>
            </a:r>
            <a:r>
              <a:rPr lang="en-US" sz="2000" spc="-40"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'cp'</a:t>
            </a:r>
            <a:r>
              <a:rPr lang="en-US" sz="2000" spc="-45"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denotes</a:t>
            </a:r>
            <a:r>
              <a:rPr lang="en-US" sz="2000" spc="-35"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the</a:t>
            </a:r>
            <a:r>
              <a:rPr lang="en-US" sz="2000" spc="-30"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chest pain type. These features are essential in determining the likelihood of a heart attack, making them key factors in the predictive model.</a:t>
            </a:r>
            <a:endParaRPr lang="en-IN" sz="2000" dirty="0">
              <a:effectLst/>
              <a:latin typeface="Gill Sans" panose="020B0604020202020204" charset="0"/>
              <a:ea typeface="Times New Roman" panose="02020603050405020304" pitchFamily="18" charset="0"/>
            </a:endParaRPr>
          </a:p>
          <a:p>
            <a:pPr marL="80645" marR="79375" algn="just">
              <a:spcBef>
                <a:spcPts val="295"/>
              </a:spcBef>
              <a:spcAft>
                <a:spcPts val="0"/>
              </a:spcAft>
            </a:pPr>
            <a:endParaRPr lang="en-IN" sz="2000" dirty="0">
              <a:effectLst/>
              <a:latin typeface="Gill Sans" panose="020B0604020202020204" charset="0"/>
              <a:ea typeface="Times New Roman" panose="02020603050405020304" pitchFamily="18" charset="0"/>
            </a:endParaRPr>
          </a:p>
          <a:p>
            <a:pPr marL="80645" marR="76835" algn="just">
              <a:spcBef>
                <a:spcPts val="5"/>
              </a:spcBef>
              <a:spcAft>
                <a:spcPts val="0"/>
              </a:spcAft>
            </a:pPr>
            <a:endParaRPr sz="2000" b="0" i="0" u="none" strike="noStrike" cap="none" dirty="0">
              <a:solidFill>
                <a:schemeClr val="dk1"/>
              </a:solidFill>
              <a:latin typeface="Gill Sans" panose="020B0604020202020204" charset="0"/>
              <a:ea typeface="Gill Sans"/>
              <a:cs typeface="Gill Sans"/>
              <a:sym typeface="Gill Sans"/>
            </a:endParaRPr>
          </a:p>
        </p:txBody>
      </p:sp>
    </p:spTree>
    <p:extLst>
      <p:ext uri="{BB962C8B-B14F-4D97-AF65-F5344CB8AC3E}">
        <p14:creationId xmlns:p14="http://schemas.microsoft.com/office/powerpoint/2010/main" val="477875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p:nvPr/>
        </p:nvSpPr>
        <p:spPr>
          <a:xfrm>
            <a:off x="4410076" y="1378321"/>
            <a:ext cx="7524752" cy="628227"/>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119" name="Google Shape;119;p18"/>
          <p:cNvSpPr txBox="1"/>
          <p:nvPr/>
        </p:nvSpPr>
        <p:spPr>
          <a:xfrm>
            <a:off x="637966" y="227036"/>
            <a:ext cx="4734134"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IN" sz="2400" b="1" i="0" u="none" strike="noStrike" cap="none">
                <a:solidFill>
                  <a:srgbClr val="0D0D0D"/>
                </a:solidFill>
                <a:latin typeface="Gill Sans"/>
                <a:ea typeface="Gill Sans"/>
                <a:cs typeface="Gill Sans"/>
                <a:sym typeface="Gill Sans"/>
              </a:rPr>
              <a:t>Model Building and Evaluation</a:t>
            </a:r>
            <a:r>
              <a:rPr lang="en-IN" sz="2400" b="0" i="0" u="none" strike="noStrike" cap="none">
                <a:solidFill>
                  <a:srgbClr val="0D0D0D"/>
                </a:solidFill>
                <a:latin typeface="Gill Sans"/>
                <a:ea typeface="Gill Sans"/>
                <a:cs typeface="Gill Sans"/>
                <a:sym typeface="Gill Sans"/>
              </a:rPr>
              <a:t>:</a:t>
            </a:r>
            <a:endParaRPr sz="2400" b="0" i="0" u="none" strike="noStrike" cap="none">
              <a:solidFill>
                <a:schemeClr val="dk1"/>
              </a:solidFill>
              <a:latin typeface="Gill Sans"/>
              <a:ea typeface="Gill Sans"/>
              <a:cs typeface="Gill Sans"/>
              <a:sym typeface="Gill Sans"/>
            </a:endParaRPr>
          </a:p>
        </p:txBody>
      </p:sp>
      <p:sp>
        <p:nvSpPr>
          <p:cNvPr id="121" name="Google Shape;121;p18"/>
          <p:cNvSpPr txBox="1"/>
          <p:nvPr/>
        </p:nvSpPr>
        <p:spPr>
          <a:xfrm>
            <a:off x="5143708" y="867311"/>
            <a:ext cx="7105653" cy="59400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2000" b="1" i="0" u="none" strike="noStrike" cap="none" dirty="0">
                <a:solidFill>
                  <a:srgbClr val="000000"/>
                </a:solidFill>
                <a:latin typeface="Gill Sans" panose="020B0604020202020204" charset="0"/>
                <a:ea typeface="Gill Sans"/>
                <a:cs typeface="Gill Sans"/>
                <a:sym typeface="Gill Sans"/>
              </a:rPr>
              <a:t>Comparison: </a:t>
            </a:r>
            <a:endParaRPr sz="2000" dirty="0">
              <a:latin typeface="Gill Sans" panose="020B0604020202020204" charset="0"/>
            </a:endParaRPr>
          </a:p>
          <a:p>
            <a:pPr marL="0" marR="0" lvl="0" indent="0" algn="l" rtl="0">
              <a:lnSpc>
                <a:spcPct val="100000"/>
              </a:lnSpc>
              <a:spcBef>
                <a:spcPts val="0"/>
              </a:spcBef>
              <a:spcAft>
                <a:spcPts val="0"/>
              </a:spcAft>
              <a:buNone/>
            </a:pPr>
            <a:endParaRPr sz="2000" b="1" i="0" u="none" strike="noStrike" cap="none" dirty="0">
              <a:solidFill>
                <a:srgbClr val="000000"/>
              </a:solidFill>
              <a:latin typeface="Gill Sans" panose="020B0604020202020204" charset="0"/>
              <a:ea typeface="Gill Sans"/>
              <a:cs typeface="Gill Sans"/>
              <a:sym typeface="Gill Sans"/>
            </a:endParaRPr>
          </a:p>
          <a:p>
            <a:pPr marL="80645" marR="24130" algn="just">
              <a:spcAft>
                <a:spcPts val="0"/>
              </a:spcAft>
            </a:pPr>
            <a:r>
              <a:rPr lang="en-US" sz="2000" dirty="0">
                <a:effectLst/>
                <a:latin typeface="Gill Sans" panose="020B0604020202020204" charset="0"/>
                <a:ea typeface="Times New Roman" panose="02020603050405020304" pitchFamily="18" charset="0"/>
              </a:rPr>
              <a:t>These results</a:t>
            </a:r>
            <a:r>
              <a:rPr lang="en-US" sz="2000" spc="-5"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provide valuable</a:t>
            </a:r>
            <a:r>
              <a:rPr lang="en-US" sz="2000" spc="-10"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insights into the performance of proposed model and other classifiers, highlighting their strengths and weaknesses in predicting obesity levels. Overall, the training and evaluation process underscores the potential</a:t>
            </a:r>
            <a:r>
              <a:rPr lang="en-US" sz="2000" spc="-65"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of</a:t>
            </a:r>
            <a:r>
              <a:rPr lang="en-US" sz="2000" spc="-60"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machine</a:t>
            </a:r>
            <a:r>
              <a:rPr lang="en-US" sz="2000" spc="-65"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learning</a:t>
            </a:r>
            <a:r>
              <a:rPr lang="en-US" sz="2000" spc="-60"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algorithms</a:t>
            </a:r>
            <a:r>
              <a:rPr lang="en-US" sz="2000" spc="-65"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in</a:t>
            </a:r>
            <a:r>
              <a:rPr lang="en-US" sz="2000" spc="-60"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addressing</a:t>
            </a:r>
            <a:r>
              <a:rPr lang="en-US" sz="2000" spc="-55"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public health challenges through data-driven approaches.</a:t>
            </a:r>
            <a:endParaRPr lang="en-IN" sz="2000" dirty="0">
              <a:effectLst/>
              <a:latin typeface="Gill Sans" panose="020B0604020202020204" charset="0"/>
              <a:ea typeface="Times New Roman" panose="02020603050405020304" pitchFamily="18" charset="0"/>
            </a:endParaRPr>
          </a:p>
          <a:p>
            <a:pPr>
              <a:spcBef>
                <a:spcPts val="5"/>
              </a:spcBef>
            </a:pPr>
            <a:r>
              <a:rPr lang="en-US" sz="2000" dirty="0">
                <a:effectLst/>
                <a:latin typeface="Gill Sans" panose="020B0604020202020204" charset="0"/>
                <a:ea typeface="Times New Roman" panose="02020603050405020304" pitchFamily="18" charset="0"/>
              </a:rPr>
              <a:t> </a:t>
            </a:r>
            <a:endParaRPr lang="en-IN" sz="2000" dirty="0">
              <a:effectLst/>
              <a:latin typeface="Gill Sans" panose="020B0604020202020204" charset="0"/>
              <a:ea typeface="Times New Roman" panose="02020603050405020304" pitchFamily="18" charset="0"/>
            </a:endParaRPr>
          </a:p>
          <a:p>
            <a:r>
              <a:rPr lang="en-US" sz="2000" dirty="0">
                <a:effectLst/>
                <a:latin typeface="Gill Sans" panose="020B0604020202020204" charset="0"/>
                <a:ea typeface="Times New Roman" panose="02020603050405020304" pitchFamily="18" charset="0"/>
              </a:rPr>
              <a:t>These findings offer valuable insights into the performance of both the proposed model and alternative classifiers, illuminating their respective capabilities and limitations. Through the training and evaluation process, it becomes evident that machine learning</a:t>
            </a:r>
            <a:r>
              <a:rPr lang="en-US" sz="2000" spc="-5"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algorithms possess significant potential in tackling public health challenges by leveraging data-driven methodologies</a:t>
            </a:r>
            <a:endParaRPr sz="2000" b="0" i="0" u="none" strike="noStrike" cap="none" dirty="0">
              <a:solidFill>
                <a:srgbClr val="0D0D0D"/>
              </a:solidFill>
              <a:latin typeface="Gill Sans" panose="020B0604020202020204" charset="0"/>
              <a:ea typeface="Gill Sans"/>
              <a:cs typeface="Gill Sans"/>
              <a:sym typeface="Gill Sans"/>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dirty="0">
              <a:solidFill>
                <a:srgbClr val="0D0D0D"/>
              </a:solidFill>
              <a:latin typeface="Gill Sans" panose="020B0604020202020204" charset="0"/>
              <a:ea typeface="Gill Sans"/>
              <a:cs typeface="Gill Sans"/>
              <a:sym typeface="Gill Sans"/>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dirty="0">
              <a:solidFill>
                <a:srgbClr val="0D0D0D"/>
              </a:solidFill>
              <a:latin typeface="Gill Sans" panose="020B0604020202020204" charset="0"/>
              <a:ea typeface="Gill Sans"/>
              <a:cs typeface="Gill Sans"/>
              <a:sym typeface="Gill Sans"/>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dirty="0">
              <a:solidFill>
                <a:srgbClr val="0D0D0D"/>
              </a:solidFill>
              <a:latin typeface="Gill Sans" panose="020B0604020202020204" charset="0"/>
              <a:ea typeface="Gill Sans"/>
              <a:cs typeface="Gill Sans"/>
              <a:sym typeface="Gill Sans"/>
            </a:endParaRPr>
          </a:p>
          <a:p>
            <a:pPr marL="0" marR="0" lvl="0" indent="0" algn="l" rtl="0">
              <a:lnSpc>
                <a:spcPct val="100000"/>
              </a:lnSpc>
              <a:spcBef>
                <a:spcPts val="0"/>
              </a:spcBef>
              <a:spcAft>
                <a:spcPts val="0"/>
              </a:spcAft>
              <a:buNone/>
            </a:pPr>
            <a:endParaRPr sz="2000" b="1" i="0" u="none" strike="noStrike" cap="none" dirty="0">
              <a:solidFill>
                <a:srgbClr val="000000"/>
              </a:solidFill>
              <a:latin typeface="Gill Sans" panose="020B0604020202020204" charset="0"/>
              <a:ea typeface="Gill Sans"/>
              <a:cs typeface="Gill Sans"/>
              <a:sym typeface="Gill Sans"/>
            </a:endParaRPr>
          </a:p>
        </p:txBody>
      </p:sp>
      <p:graphicFrame>
        <p:nvGraphicFramePr>
          <p:cNvPr id="2" name="Table 1">
            <a:extLst>
              <a:ext uri="{FF2B5EF4-FFF2-40B4-BE49-F238E27FC236}">
                <a16:creationId xmlns:a16="http://schemas.microsoft.com/office/drawing/2014/main" id="{172CFAF6-1D7E-9D65-60A6-FB0408C14746}"/>
              </a:ext>
            </a:extLst>
          </p:cNvPr>
          <p:cNvGraphicFramePr>
            <a:graphicFrameLocks noGrp="1"/>
          </p:cNvGraphicFramePr>
          <p:nvPr>
            <p:extLst>
              <p:ext uri="{D42A27DB-BD31-4B8C-83A1-F6EECF244321}">
                <p14:modId xmlns:p14="http://schemas.microsoft.com/office/powerpoint/2010/main" val="2571031664"/>
              </p:ext>
            </p:extLst>
          </p:nvPr>
        </p:nvGraphicFramePr>
        <p:xfrm>
          <a:off x="637967" y="883920"/>
          <a:ext cx="4191208" cy="5223211"/>
        </p:xfrm>
        <a:graphic>
          <a:graphicData uri="http://schemas.openxmlformats.org/drawingml/2006/table">
            <a:tbl>
              <a:tblPr firstRow="1" firstCol="1" lastRow="1" lastCol="1" bandRow="1" bandCol="1">
                <a:tableStyleId>{284E427A-3D55-4303-BF80-6455036E1DE7}</a:tableStyleId>
              </a:tblPr>
              <a:tblGrid>
                <a:gridCol w="1615556">
                  <a:extLst>
                    <a:ext uri="{9D8B030D-6E8A-4147-A177-3AD203B41FA5}">
                      <a16:colId xmlns:a16="http://schemas.microsoft.com/office/drawing/2014/main" val="1879127806"/>
                    </a:ext>
                  </a:extLst>
                </a:gridCol>
                <a:gridCol w="1429826">
                  <a:extLst>
                    <a:ext uri="{9D8B030D-6E8A-4147-A177-3AD203B41FA5}">
                      <a16:colId xmlns:a16="http://schemas.microsoft.com/office/drawing/2014/main" val="2018390798"/>
                    </a:ext>
                  </a:extLst>
                </a:gridCol>
                <a:gridCol w="1145826">
                  <a:extLst>
                    <a:ext uri="{9D8B030D-6E8A-4147-A177-3AD203B41FA5}">
                      <a16:colId xmlns:a16="http://schemas.microsoft.com/office/drawing/2014/main" val="1847843140"/>
                    </a:ext>
                  </a:extLst>
                </a:gridCol>
              </a:tblGrid>
              <a:tr h="655907">
                <a:tc>
                  <a:txBody>
                    <a:bodyPr/>
                    <a:lstStyle/>
                    <a:p>
                      <a:pPr marR="123190" algn="ctr">
                        <a:spcBef>
                          <a:spcPts val="260"/>
                        </a:spcBef>
                        <a:spcAft>
                          <a:spcPts val="0"/>
                        </a:spcAft>
                      </a:pPr>
                      <a:r>
                        <a:rPr lang="en-US" sz="1000" dirty="0">
                          <a:effectLst/>
                        </a:rPr>
                        <a:t>ML</a:t>
                      </a:r>
                      <a:r>
                        <a:rPr lang="en-US" sz="1000" spc="-20" dirty="0">
                          <a:effectLst/>
                        </a:rPr>
                        <a:t> </a:t>
                      </a:r>
                      <a:r>
                        <a:rPr lang="en-US" sz="1000" spc="-10" dirty="0">
                          <a:effectLst/>
                        </a:rPr>
                        <a:t>Classifier</a:t>
                      </a:r>
                      <a:endParaRPr lang="en-IN" sz="10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tc>
                  <a:txBody>
                    <a:bodyPr/>
                    <a:lstStyle/>
                    <a:p>
                      <a:pPr marL="238760" indent="19685" algn="ctr">
                        <a:lnSpc>
                          <a:spcPts val="1050"/>
                        </a:lnSpc>
                        <a:spcBef>
                          <a:spcPts val="115"/>
                        </a:spcBef>
                        <a:spcAft>
                          <a:spcPts val="0"/>
                        </a:spcAft>
                      </a:pPr>
                      <a:r>
                        <a:rPr lang="en-US" sz="1000" spc="-10">
                          <a:effectLst/>
                        </a:rPr>
                        <a:t>Training Accuracy</a:t>
                      </a:r>
                      <a:endParaRPr lang="en-IN" sz="10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tc>
                  <a:txBody>
                    <a:bodyPr/>
                    <a:lstStyle/>
                    <a:p>
                      <a:pPr marL="149225" marR="144145" indent="53340" algn="ctr">
                        <a:lnSpc>
                          <a:spcPts val="1050"/>
                        </a:lnSpc>
                        <a:spcBef>
                          <a:spcPts val="115"/>
                        </a:spcBef>
                        <a:spcAft>
                          <a:spcPts val="0"/>
                        </a:spcAft>
                      </a:pPr>
                      <a:r>
                        <a:rPr lang="en-US" sz="1000" spc="-10">
                          <a:effectLst/>
                        </a:rPr>
                        <a:t>Testing Accuracy</a:t>
                      </a:r>
                      <a:endParaRPr lang="en-IN" sz="10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extLst>
                  <a:ext uri="{0D108BD9-81ED-4DB2-BD59-A6C34878D82A}">
                    <a16:rowId xmlns:a16="http://schemas.microsoft.com/office/drawing/2014/main" val="3671080479"/>
                  </a:ext>
                </a:extLst>
              </a:tr>
              <a:tr h="390573">
                <a:tc>
                  <a:txBody>
                    <a:bodyPr/>
                    <a:lstStyle/>
                    <a:p>
                      <a:pPr marR="146050" algn="ctr">
                        <a:spcBef>
                          <a:spcPts val="245"/>
                        </a:spcBef>
                      </a:pPr>
                      <a:endParaRPr lang="en-US" sz="1000" dirty="0">
                        <a:effectLst/>
                      </a:endParaRPr>
                    </a:p>
                    <a:p>
                      <a:pPr marR="146050" algn="ctr">
                        <a:spcBef>
                          <a:spcPts val="245"/>
                        </a:spcBef>
                      </a:pPr>
                      <a:r>
                        <a:rPr lang="en-US" sz="1000" dirty="0">
                          <a:effectLst/>
                        </a:rPr>
                        <a:t>Random</a:t>
                      </a:r>
                      <a:r>
                        <a:rPr lang="en-US" sz="1000" spc="70" dirty="0">
                          <a:effectLst/>
                        </a:rPr>
                        <a:t> </a:t>
                      </a:r>
                      <a:r>
                        <a:rPr lang="en-US" sz="1000" spc="-10" dirty="0">
                          <a:effectLst/>
                        </a:rPr>
                        <a:t>Forest</a:t>
                      </a:r>
                      <a:endParaRPr lang="en-IN" sz="10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tc>
                  <a:txBody>
                    <a:bodyPr/>
                    <a:lstStyle/>
                    <a:p>
                      <a:pPr marR="238760" algn="ctr">
                        <a:spcBef>
                          <a:spcPts val="245"/>
                        </a:spcBef>
                      </a:pPr>
                      <a:endParaRPr lang="en-US" sz="1000" spc="-10" dirty="0">
                        <a:effectLst/>
                      </a:endParaRPr>
                    </a:p>
                    <a:p>
                      <a:pPr marR="238760" algn="ctr">
                        <a:spcBef>
                          <a:spcPts val="245"/>
                        </a:spcBef>
                      </a:pPr>
                      <a:r>
                        <a:rPr lang="en-US" sz="1000" spc="-10" dirty="0">
                          <a:effectLst/>
                        </a:rPr>
                        <a:t>96.10%</a:t>
                      </a:r>
                      <a:endParaRPr lang="en-IN" sz="10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tc>
                  <a:txBody>
                    <a:bodyPr/>
                    <a:lstStyle/>
                    <a:p>
                      <a:pPr marL="61595" algn="ctr">
                        <a:spcBef>
                          <a:spcPts val="245"/>
                        </a:spcBef>
                      </a:pPr>
                      <a:endParaRPr lang="en-US" sz="1000" spc="-10" dirty="0">
                        <a:effectLst/>
                      </a:endParaRPr>
                    </a:p>
                    <a:p>
                      <a:pPr marL="61595" algn="ctr">
                        <a:spcBef>
                          <a:spcPts val="245"/>
                        </a:spcBef>
                      </a:pPr>
                      <a:r>
                        <a:rPr lang="en-US" sz="1000" spc="-10" dirty="0">
                          <a:effectLst/>
                        </a:rPr>
                        <a:t>98.05%</a:t>
                      </a:r>
                      <a:endParaRPr lang="en-IN" sz="10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extLst>
                  <a:ext uri="{0D108BD9-81ED-4DB2-BD59-A6C34878D82A}">
                    <a16:rowId xmlns:a16="http://schemas.microsoft.com/office/drawing/2014/main" val="1312959859"/>
                  </a:ext>
                </a:extLst>
              </a:tr>
              <a:tr h="563297">
                <a:tc>
                  <a:txBody>
                    <a:bodyPr/>
                    <a:lstStyle/>
                    <a:p>
                      <a:pPr marL="302895" marR="290195" indent="57785" algn="ctr">
                        <a:lnSpc>
                          <a:spcPts val="900"/>
                        </a:lnSpc>
                        <a:spcBef>
                          <a:spcPts val="170"/>
                        </a:spcBef>
                        <a:spcAft>
                          <a:spcPts val="0"/>
                        </a:spcAft>
                      </a:pPr>
                      <a:endParaRPr lang="en-US" sz="1000" spc="-10" dirty="0">
                        <a:effectLst/>
                      </a:endParaRPr>
                    </a:p>
                    <a:p>
                      <a:pPr marL="302895" marR="290195" indent="57785" algn="ctr">
                        <a:lnSpc>
                          <a:spcPts val="900"/>
                        </a:lnSpc>
                        <a:spcBef>
                          <a:spcPts val="170"/>
                        </a:spcBef>
                        <a:spcAft>
                          <a:spcPts val="0"/>
                        </a:spcAft>
                      </a:pPr>
                      <a:r>
                        <a:rPr lang="en-US" sz="1000" spc="-10" dirty="0">
                          <a:effectLst/>
                        </a:rPr>
                        <a:t>Logistic</a:t>
                      </a:r>
                      <a:r>
                        <a:rPr lang="en-US" sz="1000" spc="200" dirty="0">
                          <a:effectLst/>
                        </a:rPr>
                        <a:t> </a:t>
                      </a:r>
                      <a:r>
                        <a:rPr lang="en-US" sz="1000" spc="-10" dirty="0">
                          <a:effectLst/>
                        </a:rPr>
                        <a:t>Regression</a:t>
                      </a:r>
                      <a:endParaRPr lang="en-IN" sz="10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tc>
                  <a:txBody>
                    <a:bodyPr/>
                    <a:lstStyle/>
                    <a:p>
                      <a:pPr marR="234315" algn="ctr">
                        <a:spcBef>
                          <a:spcPts val="255"/>
                        </a:spcBef>
                        <a:spcAft>
                          <a:spcPts val="0"/>
                        </a:spcAft>
                      </a:pPr>
                      <a:endParaRPr lang="en-US" sz="1000" spc="-10" dirty="0">
                        <a:effectLst/>
                      </a:endParaRPr>
                    </a:p>
                    <a:p>
                      <a:pPr marR="234315" algn="ctr">
                        <a:spcBef>
                          <a:spcPts val="255"/>
                        </a:spcBef>
                        <a:spcAft>
                          <a:spcPts val="0"/>
                        </a:spcAft>
                      </a:pPr>
                      <a:r>
                        <a:rPr lang="en-US" sz="1000" spc="-10" dirty="0">
                          <a:effectLst/>
                        </a:rPr>
                        <a:t>81.11%</a:t>
                      </a:r>
                      <a:endParaRPr lang="en-IN" sz="10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tc>
                  <a:txBody>
                    <a:bodyPr/>
                    <a:lstStyle/>
                    <a:p>
                      <a:pPr marL="61595" algn="ctr">
                        <a:spcBef>
                          <a:spcPts val="255"/>
                        </a:spcBef>
                        <a:spcAft>
                          <a:spcPts val="0"/>
                        </a:spcAft>
                      </a:pPr>
                      <a:endParaRPr lang="en-US" sz="1000" spc="-10" dirty="0">
                        <a:effectLst/>
                      </a:endParaRPr>
                    </a:p>
                    <a:p>
                      <a:pPr marL="61595" algn="ctr">
                        <a:spcBef>
                          <a:spcPts val="255"/>
                        </a:spcBef>
                        <a:spcAft>
                          <a:spcPts val="0"/>
                        </a:spcAft>
                      </a:pPr>
                      <a:r>
                        <a:rPr lang="en-US" sz="1000" spc="-10" dirty="0">
                          <a:effectLst/>
                        </a:rPr>
                        <a:t>82.46%</a:t>
                      </a:r>
                      <a:endParaRPr lang="en-IN" sz="10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extLst>
                  <a:ext uri="{0D108BD9-81ED-4DB2-BD59-A6C34878D82A}">
                    <a16:rowId xmlns:a16="http://schemas.microsoft.com/office/drawing/2014/main" val="1277253871"/>
                  </a:ext>
                </a:extLst>
              </a:tr>
              <a:tr h="439207">
                <a:tc>
                  <a:txBody>
                    <a:bodyPr/>
                    <a:lstStyle/>
                    <a:p>
                      <a:pPr marL="267970" algn="ctr">
                        <a:spcBef>
                          <a:spcPts val="245"/>
                        </a:spcBef>
                      </a:pPr>
                      <a:endParaRPr lang="en-US" sz="1000" spc="-10" dirty="0">
                        <a:effectLst/>
                      </a:endParaRPr>
                    </a:p>
                    <a:p>
                      <a:pPr marL="267970" algn="ctr">
                        <a:spcBef>
                          <a:spcPts val="245"/>
                        </a:spcBef>
                      </a:pPr>
                      <a:r>
                        <a:rPr lang="en-US" sz="1000" spc="-10" dirty="0">
                          <a:effectLst/>
                        </a:rPr>
                        <a:t>Naïve</a:t>
                      </a:r>
                      <a:r>
                        <a:rPr lang="en-US" sz="1000" spc="-5" dirty="0">
                          <a:effectLst/>
                        </a:rPr>
                        <a:t> </a:t>
                      </a:r>
                      <a:r>
                        <a:rPr lang="en-US" sz="1000" spc="-10" dirty="0">
                          <a:effectLst/>
                        </a:rPr>
                        <a:t>Bayes</a:t>
                      </a:r>
                      <a:endParaRPr lang="en-IN" sz="10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tc>
                  <a:txBody>
                    <a:bodyPr/>
                    <a:lstStyle/>
                    <a:p>
                      <a:pPr marR="234315" algn="ctr">
                        <a:spcBef>
                          <a:spcPts val="245"/>
                        </a:spcBef>
                      </a:pPr>
                      <a:endParaRPr lang="en-US" sz="1000" spc="-10" dirty="0">
                        <a:effectLst/>
                      </a:endParaRPr>
                    </a:p>
                    <a:p>
                      <a:pPr marR="234315" algn="ctr">
                        <a:spcBef>
                          <a:spcPts val="245"/>
                        </a:spcBef>
                      </a:pPr>
                      <a:r>
                        <a:rPr lang="en-US" sz="1000" spc="-10" dirty="0">
                          <a:effectLst/>
                        </a:rPr>
                        <a:t>79.80%</a:t>
                      </a:r>
                      <a:endParaRPr lang="en-IN" sz="10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tc>
                  <a:txBody>
                    <a:bodyPr/>
                    <a:lstStyle/>
                    <a:p>
                      <a:pPr marL="61595" algn="ctr">
                        <a:spcBef>
                          <a:spcPts val="245"/>
                        </a:spcBef>
                      </a:pPr>
                      <a:endParaRPr lang="en-US" sz="1000" spc="-10" dirty="0">
                        <a:effectLst/>
                      </a:endParaRPr>
                    </a:p>
                    <a:p>
                      <a:pPr marL="61595" algn="ctr">
                        <a:spcBef>
                          <a:spcPts val="245"/>
                        </a:spcBef>
                      </a:pPr>
                      <a:r>
                        <a:rPr lang="en-US" sz="1000" spc="-10" dirty="0">
                          <a:effectLst/>
                        </a:rPr>
                        <a:t>79.22%</a:t>
                      </a:r>
                      <a:endParaRPr lang="en-IN" sz="10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extLst>
                  <a:ext uri="{0D108BD9-81ED-4DB2-BD59-A6C34878D82A}">
                    <a16:rowId xmlns:a16="http://schemas.microsoft.com/office/drawing/2014/main" val="2053656292"/>
                  </a:ext>
                </a:extLst>
              </a:tr>
              <a:tr h="437077">
                <a:tc>
                  <a:txBody>
                    <a:bodyPr/>
                    <a:lstStyle/>
                    <a:p>
                      <a:pPr marL="349885" indent="-66040" algn="ctr">
                        <a:lnSpc>
                          <a:spcPts val="900"/>
                        </a:lnSpc>
                        <a:spcBef>
                          <a:spcPts val="185"/>
                        </a:spcBef>
                        <a:spcAft>
                          <a:spcPts val="0"/>
                        </a:spcAft>
                      </a:pPr>
                      <a:endParaRPr lang="en-US" sz="1000" spc="-20" dirty="0">
                        <a:effectLst/>
                      </a:endParaRPr>
                    </a:p>
                    <a:p>
                      <a:pPr marL="349885" indent="-66040" algn="ctr">
                        <a:lnSpc>
                          <a:spcPts val="900"/>
                        </a:lnSpc>
                        <a:spcBef>
                          <a:spcPts val="185"/>
                        </a:spcBef>
                        <a:spcAft>
                          <a:spcPts val="0"/>
                        </a:spcAft>
                      </a:pPr>
                      <a:r>
                        <a:rPr lang="en-US" sz="1000" spc="-20" dirty="0">
                          <a:effectLst/>
                        </a:rPr>
                        <a:t>Support</a:t>
                      </a:r>
                      <a:r>
                        <a:rPr lang="en-US" sz="1000" spc="-35" dirty="0">
                          <a:effectLst/>
                        </a:rPr>
                        <a:t> </a:t>
                      </a:r>
                      <a:r>
                        <a:rPr lang="en-US" sz="1000" spc="-20" dirty="0">
                          <a:effectLst/>
                        </a:rPr>
                        <a:t>Vector</a:t>
                      </a:r>
                      <a:r>
                        <a:rPr lang="en-US" sz="1000" spc="200" dirty="0">
                          <a:effectLst/>
                        </a:rPr>
                        <a:t> </a:t>
                      </a:r>
                      <a:r>
                        <a:rPr lang="en-US" sz="1000" spc="-10" dirty="0">
                          <a:effectLst/>
                        </a:rPr>
                        <a:t>Machine</a:t>
                      </a:r>
                      <a:endParaRPr lang="en-IN" sz="10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tc>
                  <a:txBody>
                    <a:bodyPr/>
                    <a:lstStyle/>
                    <a:p>
                      <a:pPr marR="233680" algn="ctr">
                        <a:spcBef>
                          <a:spcPts val="245"/>
                        </a:spcBef>
                      </a:pPr>
                      <a:endParaRPr lang="en-US" sz="1000" spc="-10" dirty="0">
                        <a:effectLst/>
                      </a:endParaRPr>
                    </a:p>
                    <a:p>
                      <a:pPr marR="233680" algn="ctr">
                        <a:spcBef>
                          <a:spcPts val="245"/>
                        </a:spcBef>
                      </a:pPr>
                      <a:r>
                        <a:rPr lang="en-US" sz="1000" spc="-10" dirty="0">
                          <a:effectLst/>
                        </a:rPr>
                        <a:t>85.71%</a:t>
                      </a:r>
                      <a:endParaRPr lang="en-IN" sz="10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tc>
                  <a:txBody>
                    <a:bodyPr/>
                    <a:lstStyle/>
                    <a:p>
                      <a:pPr marL="61595" algn="ctr">
                        <a:spcBef>
                          <a:spcPts val="245"/>
                        </a:spcBef>
                      </a:pPr>
                      <a:endParaRPr lang="en-US" sz="1000" spc="-10" dirty="0">
                        <a:effectLst/>
                      </a:endParaRPr>
                    </a:p>
                    <a:p>
                      <a:pPr marL="61595" algn="ctr">
                        <a:spcBef>
                          <a:spcPts val="245"/>
                        </a:spcBef>
                      </a:pPr>
                      <a:r>
                        <a:rPr lang="en-US" sz="1000" spc="-10" dirty="0">
                          <a:effectLst/>
                        </a:rPr>
                        <a:t>88.96%</a:t>
                      </a:r>
                      <a:endParaRPr lang="en-IN" sz="10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extLst>
                  <a:ext uri="{0D108BD9-81ED-4DB2-BD59-A6C34878D82A}">
                    <a16:rowId xmlns:a16="http://schemas.microsoft.com/office/drawing/2014/main" val="678490488"/>
                  </a:ext>
                </a:extLst>
              </a:tr>
              <a:tr h="429775">
                <a:tc>
                  <a:txBody>
                    <a:bodyPr/>
                    <a:lstStyle/>
                    <a:p>
                      <a:pPr marL="294005" algn="ctr">
                        <a:lnSpc>
                          <a:spcPts val="900"/>
                        </a:lnSpc>
                        <a:spcBef>
                          <a:spcPts val="160"/>
                        </a:spcBef>
                        <a:spcAft>
                          <a:spcPts val="0"/>
                        </a:spcAft>
                      </a:pPr>
                      <a:endParaRPr lang="en-US" sz="1000" spc="-10" dirty="0">
                        <a:effectLst/>
                      </a:endParaRPr>
                    </a:p>
                    <a:p>
                      <a:pPr marL="294005" algn="ctr">
                        <a:lnSpc>
                          <a:spcPts val="900"/>
                        </a:lnSpc>
                        <a:spcBef>
                          <a:spcPts val="160"/>
                        </a:spcBef>
                        <a:spcAft>
                          <a:spcPts val="0"/>
                        </a:spcAft>
                      </a:pPr>
                      <a:r>
                        <a:rPr lang="en-US" sz="1000" spc="-10" dirty="0">
                          <a:effectLst/>
                        </a:rPr>
                        <a:t>K-Nearest</a:t>
                      </a:r>
                      <a:r>
                        <a:rPr lang="en-US" sz="1000" spc="200" dirty="0">
                          <a:effectLst/>
                        </a:rPr>
                        <a:t> </a:t>
                      </a:r>
                      <a:r>
                        <a:rPr lang="en-US" sz="1000" spc="-10" dirty="0" err="1">
                          <a:effectLst/>
                        </a:rPr>
                        <a:t>Neighbours</a:t>
                      </a:r>
                      <a:endParaRPr lang="en-IN" sz="10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tc>
                  <a:txBody>
                    <a:bodyPr/>
                    <a:lstStyle/>
                    <a:p>
                      <a:pPr marR="233680" algn="ctr">
                        <a:spcBef>
                          <a:spcPts val="235"/>
                        </a:spcBef>
                        <a:spcAft>
                          <a:spcPts val="0"/>
                        </a:spcAft>
                      </a:pPr>
                      <a:endParaRPr lang="en-US" sz="1000" spc="-10" dirty="0">
                        <a:effectLst/>
                      </a:endParaRPr>
                    </a:p>
                    <a:p>
                      <a:pPr marR="233680" algn="ctr">
                        <a:spcBef>
                          <a:spcPts val="235"/>
                        </a:spcBef>
                        <a:spcAft>
                          <a:spcPts val="0"/>
                        </a:spcAft>
                      </a:pPr>
                      <a:r>
                        <a:rPr lang="en-US" sz="1000" spc="-10" dirty="0">
                          <a:effectLst/>
                        </a:rPr>
                        <a:t>88.33%</a:t>
                      </a:r>
                      <a:endParaRPr lang="en-IN" sz="10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tc>
                  <a:txBody>
                    <a:bodyPr/>
                    <a:lstStyle/>
                    <a:p>
                      <a:pPr marL="61595" algn="ctr">
                        <a:spcBef>
                          <a:spcPts val="235"/>
                        </a:spcBef>
                        <a:spcAft>
                          <a:spcPts val="0"/>
                        </a:spcAft>
                      </a:pPr>
                      <a:endParaRPr lang="en-US" sz="1000" spc="-10" dirty="0">
                        <a:effectLst/>
                      </a:endParaRPr>
                    </a:p>
                    <a:p>
                      <a:pPr marL="61595" algn="ctr">
                        <a:spcBef>
                          <a:spcPts val="235"/>
                        </a:spcBef>
                        <a:spcAft>
                          <a:spcPts val="0"/>
                        </a:spcAft>
                      </a:pPr>
                      <a:r>
                        <a:rPr lang="en-US" sz="1000" spc="-10" dirty="0">
                          <a:effectLst/>
                        </a:rPr>
                        <a:t>87.66%</a:t>
                      </a:r>
                      <a:endParaRPr lang="en-IN" sz="10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extLst>
                  <a:ext uri="{0D108BD9-81ED-4DB2-BD59-A6C34878D82A}">
                    <a16:rowId xmlns:a16="http://schemas.microsoft.com/office/drawing/2014/main" val="117075394"/>
                  </a:ext>
                </a:extLst>
              </a:tr>
              <a:tr h="431861">
                <a:tc>
                  <a:txBody>
                    <a:bodyPr/>
                    <a:lstStyle/>
                    <a:p>
                      <a:pPr marL="150495" algn="ctr">
                        <a:spcBef>
                          <a:spcPts val="210"/>
                        </a:spcBef>
                        <a:spcAft>
                          <a:spcPts val="0"/>
                        </a:spcAft>
                      </a:pPr>
                      <a:endParaRPr lang="en-US" sz="1000" spc="-10" dirty="0">
                        <a:effectLst/>
                      </a:endParaRPr>
                    </a:p>
                    <a:p>
                      <a:pPr marL="150495" algn="ctr">
                        <a:spcBef>
                          <a:spcPts val="210"/>
                        </a:spcBef>
                        <a:spcAft>
                          <a:spcPts val="0"/>
                        </a:spcAft>
                      </a:pPr>
                      <a:r>
                        <a:rPr lang="en-US" sz="1000" spc="-10" dirty="0">
                          <a:effectLst/>
                        </a:rPr>
                        <a:t>Neural</a:t>
                      </a:r>
                      <a:r>
                        <a:rPr lang="en-US" sz="1000" spc="-5" dirty="0">
                          <a:effectLst/>
                        </a:rPr>
                        <a:t> </a:t>
                      </a:r>
                      <a:r>
                        <a:rPr lang="en-US" sz="1000" spc="-10" dirty="0">
                          <a:effectLst/>
                        </a:rPr>
                        <a:t>Network</a:t>
                      </a:r>
                      <a:endParaRPr lang="en-IN" sz="10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tc>
                  <a:txBody>
                    <a:bodyPr/>
                    <a:lstStyle/>
                    <a:p>
                      <a:pPr marR="234315" algn="ctr">
                        <a:spcBef>
                          <a:spcPts val="235"/>
                        </a:spcBef>
                        <a:spcAft>
                          <a:spcPts val="0"/>
                        </a:spcAft>
                      </a:pPr>
                      <a:endParaRPr lang="en-US" sz="1000" spc="-10" dirty="0">
                        <a:effectLst/>
                      </a:endParaRPr>
                    </a:p>
                    <a:p>
                      <a:pPr marR="234315" algn="ctr">
                        <a:spcBef>
                          <a:spcPts val="235"/>
                        </a:spcBef>
                        <a:spcAft>
                          <a:spcPts val="0"/>
                        </a:spcAft>
                      </a:pPr>
                      <a:r>
                        <a:rPr lang="en-US" sz="1000" spc="-10" dirty="0">
                          <a:effectLst/>
                        </a:rPr>
                        <a:t>90.20%</a:t>
                      </a:r>
                      <a:endParaRPr lang="en-IN" sz="10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tc>
                  <a:txBody>
                    <a:bodyPr/>
                    <a:lstStyle/>
                    <a:p>
                      <a:pPr marL="61595" algn="ctr">
                        <a:spcBef>
                          <a:spcPts val="235"/>
                        </a:spcBef>
                        <a:spcAft>
                          <a:spcPts val="0"/>
                        </a:spcAft>
                      </a:pPr>
                      <a:endParaRPr lang="en-US" sz="1000" spc="-10" dirty="0">
                        <a:effectLst/>
                      </a:endParaRPr>
                    </a:p>
                    <a:p>
                      <a:pPr marL="61595" algn="ctr">
                        <a:spcBef>
                          <a:spcPts val="235"/>
                        </a:spcBef>
                        <a:spcAft>
                          <a:spcPts val="0"/>
                        </a:spcAft>
                      </a:pPr>
                      <a:r>
                        <a:rPr lang="en-US" sz="1000" spc="-10" dirty="0">
                          <a:effectLst/>
                        </a:rPr>
                        <a:t>90.90%</a:t>
                      </a:r>
                      <a:endParaRPr lang="en-IN" sz="10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extLst>
                  <a:ext uri="{0D108BD9-81ED-4DB2-BD59-A6C34878D82A}">
                    <a16:rowId xmlns:a16="http://schemas.microsoft.com/office/drawing/2014/main" val="2499522504"/>
                  </a:ext>
                </a:extLst>
              </a:tr>
              <a:tr h="440943">
                <a:tc>
                  <a:txBody>
                    <a:bodyPr/>
                    <a:lstStyle/>
                    <a:p>
                      <a:pPr marL="159385" algn="ctr">
                        <a:spcBef>
                          <a:spcPts val="255"/>
                        </a:spcBef>
                        <a:spcAft>
                          <a:spcPts val="0"/>
                        </a:spcAft>
                      </a:pPr>
                      <a:r>
                        <a:rPr lang="en-US" sz="1000" dirty="0">
                          <a:effectLst/>
                        </a:rPr>
                        <a:t>Gradient</a:t>
                      </a:r>
                      <a:r>
                        <a:rPr lang="en-US" sz="1000" spc="60" dirty="0">
                          <a:effectLst/>
                        </a:rPr>
                        <a:t> </a:t>
                      </a:r>
                      <a:r>
                        <a:rPr lang="en-US" sz="1000" spc="-10" dirty="0">
                          <a:effectLst/>
                        </a:rPr>
                        <a:t>Boosting</a:t>
                      </a:r>
                      <a:endParaRPr lang="en-IN" sz="10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tc>
                  <a:txBody>
                    <a:bodyPr/>
                    <a:lstStyle/>
                    <a:p>
                      <a:pPr marR="234950" algn="ctr">
                        <a:spcBef>
                          <a:spcPts val="255"/>
                        </a:spcBef>
                        <a:spcAft>
                          <a:spcPts val="0"/>
                        </a:spcAft>
                      </a:pPr>
                      <a:endParaRPr lang="en-US" sz="1000" spc="-10" dirty="0">
                        <a:effectLst/>
                      </a:endParaRPr>
                    </a:p>
                    <a:p>
                      <a:pPr marR="234950" algn="ctr">
                        <a:spcBef>
                          <a:spcPts val="255"/>
                        </a:spcBef>
                        <a:spcAft>
                          <a:spcPts val="0"/>
                        </a:spcAft>
                      </a:pPr>
                      <a:r>
                        <a:rPr lang="en-US" sz="1000" spc="-10" dirty="0">
                          <a:effectLst/>
                        </a:rPr>
                        <a:t>91.55%</a:t>
                      </a:r>
                      <a:endParaRPr lang="en-IN" sz="10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tc>
                  <a:txBody>
                    <a:bodyPr/>
                    <a:lstStyle/>
                    <a:p>
                      <a:pPr marL="61595" algn="ctr">
                        <a:spcBef>
                          <a:spcPts val="255"/>
                        </a:spcBef>
                        <a:spcAft>
                          <a:spcPts val="0"/>
                        </a:spcAft>
                      </a:pPr>
                      <a:endParaRPr lang="en-US" sz="1000" spc="-10" dirty="0">
                        <a:effectLst/>
                      </a:endParaRPr>
                    </a:p>
                    <a:p>
                      <a:pPr marL="61595" algn="ctr">
                        <a:spcBef>
                          <a:spcPts val="255"/>
                        </a:spcBef>
                        <a:spcAft>
                          <a:spcPts val="0"/>
                        </a:spcAft>
                      </a:pPr>
                      <a:r>
                        <a:rPr lang="en-US" sz="1000" spc="-10" dirty="0">
                          <a:effectLst/>
                        </a:rPr>
                        <a:t>91.55%</a:t>
                      </a:r>
                      <a:endParaRPr lang="en-IN" sz="10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extLst>
                  <a:ext uri="{0D108BD9-81ED-4DB2-BD59-A6C34878D82A}">
                    <a16:rowId xmlns:a16="http://schemas.microsoft.com/office/drawing/2014/main" val="75216250"/>
                  </a:ext>
                </a:extLst>
              </a:tr>
              <a:tr h="591291">
                <a:tc>
                  <a:txBody>
                    <a:bodyPr/>
                    <a:lstStyle/>
                    <a:p>
                      <a:pPr marL="327025" indent="-144780" algn="ctr">
                        <a:lnSpc>
                          <a:spcPct val="136000"/>
                        </a:lnSpc>
                        <a:spcBef>
                          <a:spcPts val="255"/>
                        </a:spcBef>
                        <a:spcAft>
                          <a:spcPts val="0"/>
                        </a:spcAft>
                      </a:pPr>
                      <a:r>
                        <a:rPr lang="en-US" sz="1000" spc="-10" dirty="0">
                          <a:effectLst/>
                        </a:rPr>
                        <a:t>Voting</a:t>
                      </a:r>
                      <a:r>
                        <a:rPr lang="en-US" sz="1000" spc="-40" dirty="0">
                          <a:effectLst/>
                        </a:rPr>
                        <a:t> </a:t>
                      </a:r>
                      <a:r>
                        <a:rPr lang="en-US" sz="1000" spc="-10" dirty="0">
                          <a:effectLst/>
                        </a:rPr>
                        <a:t>Classifier</a:t>
                      </a:r>
                      <a:r>
                        <a:rPr lang="en-US" sz="1000" spc="200" dirty="0">
                          <a:effectLst/>
                        </a:rPr>
                        <a:t> </a:t>
                      </a:r>
                      <a:r>
                        <a:rPr lang="en-US" sz="1000" spc="-10" dirty="0">
                          <a:effectLst/>
                        </a:rPr>
                        <a:t>(LR+GB)</a:t>
                      </a:r>
                      <a:endParaRPr lang="en-IN" sz="10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tc>
                  <a:txBody>
                    <a:bodyPr/>
                    <a:lstStyle/>
                    <a:p>
                      <a:pPr marR="260350" algn="ctr">
                        <a:spcBef>
                          <a:spcPts val="255"/>
                        </a:spcBef>
                        <a:spcAft>
                          <a:spcPts val="0"/>
                        </a:spcAft>
                      </a:pPr>
                      <a:endParaRPr lang="en-US" sz="1000" spc="-10" dirty="0">
                        <a:effectLst/>
                      </a:endParaRPr>
                    </a:p>
                    <a:p>
                      <a:pPr marR="260350" algn="ctr">
                        <a:spcBef>
                          <a:spcPts val="255"/>
                        </a:spcBef>
                        <a:spcAft>
                          <a:spcPts val="0"/>
                        </a:spcAft>
                      </a:pPr>
                      <a:r>
                        <a:rPr lang="en-US" sz="1000" spc="-10" dirty="0">
                          <a:effectLst/>
                        </a:rPr>
                        <a:t>98.2%</a:t>
                      </a:r>
                      <a:endParaRPr lang="en-IN" sz="10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tc>
                  <a:txBody>
                    <a:bodyPr/>
                    <a:lstStyle/>
                    <a:p>
                      <a:pPr marL="61595" algn="ctr">
                        <a:spcBef>
                          <a:spcPts val="255"/>
                        </a:spcBef>
                        <a:spcAft>
                          <a:spcPts val="0"/>
                        </a:spcAft>
                      </a:pPr>
                      <a:endParaRPr lang="en-US" sz="1000" spc="-10" dirty="0">
                        <a:effectLst/>
                      </a:endParaRPr>
                    </a:p>
                    <a:p>
                      <a:pPr marL="61595" algn="ctr">
                        <a:spcBef>
                          <a:spcPts val="255"/>
                        </a:spcBef>
                        <a:spcAft>
                          <a:spcPts val="0"/>
                        </a:spcAft>
                      </a:pPr>
                      <a:r>
                        <a:rPr lang="en-US" sz="1000" spc="-10" dirty="0">
                          <a:effectLst/>
                        </a:rPr>
                        <a:t>94.16%</a:t>
                      </a:r>
                      <a:endParaRPr lang="en-IN" sz="10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extLst>
                  <a:ext uri="{0D108BD9-81ED-4DB2-BD59-A6C34878D82A}">
                    <a16:rowId xmlns:a16="http://schemas.microsoft.com/office/drawing/2014/main" val="1592389985"/>
                  </a:ext>
                </a:extLst>
              </a:tr>
              <a:tr h="843280">
                <a:tc>
                  <a:txBody>
                    <a:bodyPr/>
                    <a:lstStyle/>
                    <a:p>
                      <a:pPr marL="121285" marR="117475" indent="20955" algn="ctr">
                        <a:lnSpc>
                          <a:spcPct val="135000"/>
                        </a:lnSpc>
                        <a:spcBef>
                          <a:spcPts val="255"/>
                        </a:spcBef>
                        <a:spcAft>
                          <a:spcPts val="0"/>
                        </a:spcAft>
                      </a:pPr>
                      <a:r>
                        <a:rPr lang="en-US" sz="1000">
                          <a:effectLst/>
                        </a:rPr>
                        <a:t>Proposed</a:t>
                      </a:r>
                      <a:r>
                        <a:rPr lang="en-US" sz="1000" spc="-45">
                          <a:effectLst/>
                        </a:rPr>
                        <a:t> </a:t>
                      </a:r>
                      <a:r>
                        <a:rPr lang="en-US" sz="1000">
                          <a:effectLst/>
                        </a:rPr>
                        <a:t>Approach</a:t>
                      </a:r>
                      <a:r>
                        <a:rPr lang="en-US" sz="1000" spc="200">
                          <a:effectLst/>
                        </a:rPr>
                        <a:t> </a:t>
                      </a:r>
                      <a:r>
                        <a:rPr lang="en-US" sz="1000">
                          <a:effectLst/>
                        </a:rPr>
                        <a:t>Stacking</a:t>
                      </a:r>
                      <a:r>
                        <a:rPr lang="en-US" sz="1000" spc="-25">
                          <a:effectLst/>
                        </a:rPr>
                        <a:t> </a:t>
                      </a:r>
                      <a:r>
                        <a:rPr lang="en-US" sz="1000">
                          <a:effectLst/>
                        </a:rPr>
                        <a:t>Classifier</a:t>
                      </a:r>
                      <a:r>
                        <a:rPr lang="en-US" sz="1000" spc="200">
                          <a:effectLst/>
                        </a:rPr>
                        <a:t> </a:t>
                      </a:r>
                      <a:r>
                        <a:rPr lang="en-US" sz="1000" spc="-10">
                          <a:effectLst/>
                        </a:rPr>
                        <a:t>(LR+GB+RF+SVM)</a:t>
                      </a:r>
                      <a:endParaRPr lang="en-IN" sz="10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tc>
                  <a:txBody>
                    <a:bodyPr/>
                    <a:lstStyle/>
                    <a:p>
                      <a:pPr marR="260350" algn="ctr">
                        <a:spcBef>
                          <a:spcPts val="245"/>
                        </a:spcBef>
                      </a:pPr>
                      <a:endParaRPr lang="en-US" sz="1000" spc="-10" dirty="0">
                        <a:effectLst/>
                      </a:endParaRPr>
                    </a:p>
                    <a:p>
                      <a:pPr marR="260350" algn="ctr">
                        <a:spcBef>
                          <a:spcPts val="245"/>
                        </a:spcBef>
                      </a:pPr>
                      <a:r>
                        <a:rPr lang="en-US" sz="1000" spc="-10" dirty="0">
                          <a:effectLst/>
                        </a:rPr>
                        <a:t>95.45%</a:t>
                      </a:r>
                      <a:endParaRPr lang="en-IN" sz="10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tc>
                  <a:txBody>
                    <a:bodyPr/>
                    <a:lstStyle/>
                    <a:p>
                      <a:pPr marL="61595" algn="ctr">
                        <a:spcBef>
                          <a:spcPts val="245"/>
                        </a:spcBef>
                      </a:pPr>
                      <a:endParaRPr lang="en-US" sz="1000" spc="-10" dirty="0">
                        <a:effectLst/>
                      </a:endParaRPr>
                    </a:p>
                    <a:p>
                      <a:pPr marL="61595" algn="ctr">
                        <a:spcBef>
                          <a:spcPts val="245"/>
                        </a:spcBef>
                      </a:pPr>
                      <a:r>
                        <a:rPr lang="en-US" sz="1000" spc="-10" dirty="0">
                          <a:effectLst/>
                        </a:rPr>
                        <a:t>97.40%</a:t>
                      </a:r>
                      <a:endParaRPr lang="en-IN" sz="10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extLst>
                  <a:ext uri="{0D108BD9-81ED-4DB2-BD59-A6C34878D82A}">
                    <a16:rowId xmlns:a16="http://schemas.microsoft.com/office/drawing/2014/main" val="3235089569"/>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9"/>
          <p:cNvSpPr/>
          <p:nvPr/>
        </p:nvSpPr>
        <p:spPr>
          <a:xfrm>
            <a:off x="6734176" y="1311646"/>
            <a:ext cx="7524752" cy="628227"/>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127" name="Google Shape;127;p19"/>
          <p:cNvSpPr txBox="1"/>
          <p:nvPr/>
        </p:nvSpPr>
        <p:spPr>
          <a:xfrm>
            <a:off x="637966" y="227036"/>
            <a:ext cx="6220034"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IN" sz="2400" b="1" i="0" u="none" strike="noStrike" cap="none" dirty="0">
                <a:solidFill>
                  <a:srgbClr val="0D0D0D"/>
                </a:solidFill>
                <a:latin typeface="Gill Sans"/>
                <a:ea typeface="Gill Sans"/>
                <a:cs typeface="Gill Sans"/>
                <a:sym typeface="Gill Sans"/>
              </a:rPr>
              <a:t>Future Scope</a:t>
            </a:r>
            <a:endParaRPr sz="2400" b="0" i="0" u="none" strike="noStrike" cap="none" dirty="0">
              <a:solidFill>
                <a:schemeClr val="dk1"/>
              </a:solidFill>
              <a:latin typeface="Gill Sans"/>
              <a:ea typeface="Gill Sans"/>
              <a:cs typeface="Gill Sans"/>
              <a:sym typeface="Gill Sans"/>
            </a:endParaRPr>
          </a:p>
        </p:txBody>
      </p:sp>
      <p:sp>
        <p:nvSpPr>
          <p:cNvPr id="128" name="Google Shape;128;p19"/>
          <p:cNvSpPr/>
          <p:nvPr/>
        </p:nvSpPr>
        <p:spPr>
          <a:xfrm>
            <a:off x="637966" y="1043299"/>
            <a:ext cx="11058734" cy="3477835"/>
          </a:xfrm>
          <a:prstGeom prst="rect">
            <a:avLst/>
          </a:prstGeom>
          <a:noFill/>
          <a:ln>
            <a:noFill/>
          </a:ln>
        </p:spPr>
        <p:txBody>
          <a:bodyPr spcFirstLastPara="1" wrap="square" lIns="91425" tIns="45700" rIns="91425" bIns="45700" anchor="ctr" anchorCtr="0">
            <a:spAutoFit/>
          </a:bodyPr>
          <a:lstStyle/>
          <a:p>
            <a:pPr marL="80645" marR="76835" algn="just">
              <a:spcBef>
                <a:spcPts val="5"/>
              </a:spcBef>
            </a:pPr>
            <a:r>
              <a:rPr lang="en-US" sz="2000" dirty="0">
                <a:effectLst/>
                <a:latin typeface="Gill Sans" panose="020B0604020202020204" charset="0"/>
                <a:ea typeface="Times New Roman" panose="02020603050405020304" pitchFamily="18" charset="0"/>
              </a:rPr>
              <a:t>The heart attack prediction task has demonstrated the effectiveness of various machine learning models and ensemble techniques. To further enhance the predictive accuracy and applicability of the models, several future directions</a:t>
            </a:r>
            <a:r>
              <a:rPr lang="en-US" sz="2000" spc="240"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can</a:t>
            </a:r>
            <a:r>
              <a:rPr lang="en-US" sz="2000" spc="255"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be</a:t>
            </a:r>
            <a:r>
              <a:rPr lang="en-US" sz="2000" spc="250"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considered.</a:t>
            </a:r>
            <a:r>
              <a:rPr lang="en-US" sz="2000" spc="250"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Firstly,</a:t>
            </a:r>
            <a:r>
              <a:rPr lang="en-US" sz="2000" spc="250"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incorporating</a:t>
            </a:r>
            <a:r>
              <a:rPr lang="en-US" sz="2000" spc="250" dirty="0">
                <a:effectLst/>
                <a:latin typeface="Gill Sans" panose="020B0604020202020204" charset="0"/>
                <a:ea typeface="Times New Roman" panose="02020603050405020304" pitchFamily="18" charset="0"/>
              </a:rPr>
              <a:t> </a:t>
            </a:r>
            <a:r>
              <a:rPr lang="en-US" sz="2000" spc="-20" dirty="0">
                <a:effectLst/>
                <a:latin typeface="Gill Sans" panose="020B0604020202020204" charset="0"/>
                <a:ea typeface="Times New Roman" panose="02020603050405020304" pitchFamily="18" charset="0"/>
              </a:rPr>
              <a:t>more </a:t>
            </a:r>
            <a:r>
              <a:rPr lang="en-US" sz="2000" dirty="0">
                <a:effectLst/>
                <a:latin typeface="Gill Sans" panose="020B0604020202020204" charset="0"/>
                <a:ea typeface="Times New Roman" panose="02020603050405020304" pitchFamily="18" charset="0"/>
              </a:rPr>
              <a:t>advanced</a:t>
            </a:r>
            <a:r>
              <a:rPr lang="en-US" sz="2000" spc="-60"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deep</a:t>
            </a:r>
            <a:r>
              <a:rPr lang="en-US" sz="2000" spc="-50"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learning</a:t>
            </a:r>
            <a:r>
              <a:rPr lang="en-US" sz="2000" spc="-50"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models,</a:t>
            </a:r>
            <a:r>
              <a:rPr lang="en-US" sz="2000" spc="-50"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such</a:t>
            </a:r>
            <a:r>
              <a:rPr lang="en-US" sz="2000" spc="-45"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as</a:t>
            </a:r>
            <a:r>
              <a:rPr lang="en-US" sz="2000" spc="-55"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convolutional</a:t>
            </a:r>
            <a:r>
              <a:rPr lang="en-US" sz="2000" spc="-55"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neural networks (CNNs) or recurrent neural networks (RNNs), could potentially capture complex patterns in the data and improve prediction performance. Additionally, integrating more diverse and comprehensive features, such as genetic data or lifestyle factors, could provide a more holistic understanding</a:t>
            </a:r>
            <a:r>
              <a:rPr lang="en-US" sz="2000" spc="-65"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of</a:t>
            </a:r>
            <a:r>
              <a:rPr lang="en-US" sz="2000" spc="-60"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heart</a:t>
            </a:r>
            <a:r>
              <a:rPr lang="en-US" sz="2000" spc="-65"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attack</a:t>
            </a:r>
            <a:r>
              <a:rPr lang="en-US" sz="2000" spc="-60"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risk.</a:t>
            </a:r>
            <a:r>
              <a:rPr lang="en-US" sz="2000" spc="-65"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Furthermore,</a:t>
            </a:r>
            <a:r>
              <a:rPr lang="en-US" sz="2000" spc="-60"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exploring</a:t>
            </a:r>
            <a:r>
              <a:rPr lang="en-US" sz="2000" spc="-65"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the use of explainable AI techniques to interpret model predictions could enhance the trust and adoption of these models in clinical practice. Overall, continued research and development</a:t>
            </a:r>
            <a:r>
              <a:rPr lang="en-US" sz="2000" spc="-30"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in</a:t>
            </a:r>
            <a:r>
              <a:rPr lang="en-US" sz="2000" spc="-20"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these</a:t>
            </a:r>
            <a:r>
              <a:rPr lang="en-US" sz="2000" spc="-25"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areas</a:t>
            </a:r>
            <a:r>
              <a:rPr lang="en-US" sz="2000" spc="-30"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hold</a:t>
            </a:r>
            <a:r>
              <a:rPr lang="en-US" sz="2000" spc="-20"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the</a:t>
            </a:r>
            <a:r>
              <a:rPr lang="en-US" sz="2000" spc="-25"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potential</a:t>
            </a:r>
            <a:r>
              <a:rPr lang="en-US" sz="2000" spc="-30"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to</a:t>
            </a:r>
            <a:r>
              <a:rPr lang="en-US" sz="2000" spc="-20" dirty="0">
                <a:effectLst/>
                <a:latin typeface="Gill Sans" panose="020B0604020202020204" charset="0"/>
                <a:ea typeface="Times New Roman" panose="02020603050405020304" pitchFamily="18" charset="0"/>
              </a:rPr>
              <a:t> </a:t>
            </a:r>
            <a:r>
              <a:rPr lang="en-US" sz="2000" dirty="0">
                <a:effectLst/>
                <a:latin typeface="Gill Sans" panose="020B0604020202020204" charset="0"/>
                <a:ea typeface="Times New Roman" panose="02020603050405020304" pitchFamily="18" charset="0"/>
              </a:rPr>
              <a:t>significantly advance the field of heart attack prediction and improve patient outcomes in the future.</a:t>
            </a:r>
            <a:endParaRPr lang="en-IN" sz="2000" dirty="0">
              <a:effectLst/>
              <a:latin typeface="Gill Sans" panose="020B0604020202020204" charset="0"/>
              <a:ea typeface="Times New Roman" panose="02020603050405020304" pitchFamily="18" charset="0"/>
            </a:endParaRPr>
          </a:p>
          <a:p>
            <a:pPr marL="80645" marR="76835" algn="just">
              <a:spcBef>
                <a:spcPts val="5"/>
              </a:spcBef>
              <a:spcAft>
                <a:spcPts val="0"/>
              </a:spcAft>
            </a:pPr>
            <a:endParaRPr sz="2000" b="0" i="0" u="none" strike="noStrike" cap="none" dirty="0">
              <a:solidFill>
                <a:schemeClr val="dk1"/>
              </a:solidFill>
              <a:latin typeface="Gill Sans" panose="020B0604020202020204" charset="0"/>
              <a:ea typeface="Gill Sans"/>
              <a:cs typeface="Gill Sans"/>
              <a:sym typeface="Gill Sans"/>
            </a:endParaRPr>
          </a:p>
        </p:txBody>
      </p:sp>
    </p:spTree>
    <p:extLst>
      <p:ext uri="{BB962C8B-B14F-4D97-AF65-F5344CB8AC3E}">
        <p14:creationId xmlns:p14="http://schemas.microsoft.com/office/powerpoint/2010/main" val="2906292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9"/>
          <p:cNvSpPr/>
          <p:nvPr/>
        </p:nvSpPr>
        <p:spPr>
          <a:xfrm>
            <a:off x="6734176" y="1311646"/>
            <a:ext cx="7524752" cy="628227"/>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127" name="Google Shape;127;p19"/>
          <p:cNvSpPr txBox="1"/>
          <p:nvPr/>
        </p:nvSpPr>
        <p:spPr>
          <a:xfrm>
            <a:off x="637966" y="227036"/>
            <a:ext cx="6220034"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IN" sz="2400" b="1" i="0" u="none" strike="noStrike" cap="none" dirty="0">
                <a:solidFill>
                  <a:srgbClr val="0D0D0D"/>
                </a:solidFill>
                <a:latin typeface="Gill Sans"/>
                <a:ea typeface="Gill Sans"/>
                <a:cs typeface="Gill Sans"/>
                <a:sym typeface="Gill Sans"/>
              </a:rPr>
              <a:t>Conclusion</a:t>
            </a:r>
            <a:r>
              <a:rPr lang="en-IN" sz="2400" b="0" i="0" u="none" strike="noStrike" cap="none" dirty="0">
                <a:solidFill>
                  <a:srgbClr val="0D0D0D"/>
                </a:solidFill>
                <a:latin typeface="Gill Sans"/>
                <a:ea typeface="Gill Sans"/>
                <a:cs typeface="Gill Sans"/>
                <a:sym typeface="Gill Sans"/>
              </a:rPr>
              <a:t>:</a:t>
            </a:r>
            <a:endParaRPr sz="2400" b="0" i="0" u="none" strike="noStrike" cap="none" dirty="0">
              <a:solidFill>
                <a:schemeClr val="dk1"/>
              </a:solidFill>
              <a:latin typeface="Gill Sans"/>
              <a:ea typeface="Gill Sans"/>
              <a:cs typeface="Gill Sans"/>
              <a:sym typeface="Gill Sans"/>
            </a:endParaRPr>
          </a:p>
        </p:txBody>
      </p:sp>
      <p:sp>
        <p:nvSpPr>
          <p:cNvPr id="128" name="Google Shape;128;p19"/>
          <p:cNvSpPr/>
          <p:nvPr/>
        </p:nvSpPr>
        <p:spPr>
          <a:xfrm>
            <a:off x="637966" y="1019983"/>
            <a:ext cx="11058734" cy="4093428"/>
          </a:xfrm>
          <a:prstGeom prst="rect">
            <a:avLst/>
          </a:prstGeom>
          <a:noFill/>
          <a:ln>
            <a:noFill/>
          </a:ln>
        </p:spPr>
        <p:txBody>
          <a:bodyPr spcFirstLastPara="1" wrap="square" lIns="91425" tIns="45700" rIns="91425" bIns="45700" anchor="ctr" anchorCtr="0">
            <a:spAutoFit/>
          </a:bodyPr>
          <a:lstStyle/>
          <a:p>
            <a:pPr marL="80645" marR="76835" algn="just">
              <a:spcBef>
                <a:spcPts val="5"/>
              </a:spcBef>
              <a:spcAft>
                <a:spcPts val="0"/>
              </a:spcAft>
            </a:pPr>
            <a:r>
              <a:rPr lang="en-US" sz="1800" dirty="0">
                <a:effectLst/>
                <a:latin typeface="Gill Sans" panose="020B0604020202020204" charset="0"/>
                <a:ea typeface="Times New Roman" panose="02020603050405020304" pitchFamily="18" charset="0"/>
              </a:rPr>
              <a:t>The heart attack prediction task utilized various machine learning models, including Random Forest, Logistic Regression, Naïve Bayes, Support Vector Machine, K- Nearest</a:t>
            </a:r>
            <a:r>
              <a:rPr lang="en-US" sz="1800" spc="-15" dirty="0">
                <a:effectLst/>
                <a:latin typeface="Gill Sans" panose="020B0604020202020204" charset="0"/>
                <a:ea typeface="Times New Roman" panose="02020603050405020304" pitchFamily="18" charset="0"/>
              </a:rPr>
              <a:t> </a:t>
            </a:r>
            <a:r>
              <a:rPr lang="en-US" sz="1800" dirty="0">
                <a:effectLst/>
                <a:latin typeface="Gill Sans" panose="020B0604020202020204" charset="0"/>
                <a:ea typeface="Times New Roman" panose="02020603050405020304" pitchFamily="18" charset="0"/>
              </a:rPr>
              <a:t>Neighbors,</a:t>
            </a:r>
            <a:r>
              <a:rPr lang="en-US" sz="1800" spc="-15" dirty="0">
                <a:effectLst/>
                <a:latin typeface="Gill Sans" panose="020B0604020202020204" charset="0"/>
                <a:ea typeface="Times New Roman" panose="02020603050405020304" pitchFamily="18" charset="0"/>
              </a:rPr>
              <a:t> </a:t>
            </a:r>
            <a:r>
              <a:rPr lang="en-US" sz="1800" dirty="0">
                <a:effectLst/>
                <a:latin typeface="Gill Sans" panose="020B0604020202020204" charset="0"/>
                <a:ea typeface="Times New Roman" panose="02020603050405020304" pitchFamily="18" charset="0"/>
              </a:rPr>
              <a:t>Neural</a:t>
            </a:r>
            <a:r>
              <a:rPr lang="en-US" sz="1800" spc="-15" dirty="0">
                <a:effectLst/>
                <a:latin typeface="Gill Sans" panose="020B0604020202020204" charset="0"/>
                <a:ea typeface="Times New Roman" panose="02020603050405020304" pitchFamily="18" charset="0"/>
              </a:rPr>
              <a:t> </a:t>
            </a:r>
            <a:r>
              <a:rPr lang="en-US" sz="1800" dirty="0">
                <a:effectLst/>
                <a:latin typeface="Gill Sans" panose="020B0604020202020204" charset="0"/>
                <a:ea typeface="Times New Roman" panose="02020603050405020304" pitchFamily="18" charset="0"/>
              </a:rPr>
              <a:t>Network,</a:t>
            </a:r>
            <a:r>
              <a:rPr lang="en-US" sz="1800" spc="-15" dirty="0">
                <a:effectLst/>
                <a:latin typeface="Gill Sans" panose="020B0604020202020204" charset="0"/>
                <a:ea typeface="Times New Roman" panose="02020603050405020304" pitchFamily="18" charset="0"/>
              </a:rPr>
              <a:t> </a:t>
            </a:r>
            <a:r>
              <a:rPr lang="en-US" sz="1800" dirty="0">
                <a:effectLst/>
                <a:latin typeface="Gill Sans" panose="020B0604020202020204" charset="0"/>
                <a:ea typeface="Times New Roman" panose="02020603050405020304" pitchFamily="18" charset="0"/>
              </a:rPr>
              <a:t>and</a:t>
            </a:r>
            <a:r>
              <a:rPr lang="en-US" sz="1800" spc="-10" dirty="0">
                <a:effectLst/>
                <a:latin typeface="Gill Sans" panose="020B0604020202020204" charset="0"/>
                <a:ea typeface="Times New Roman" panose="02020603050405020304" pitchFamily="18" charset="0"/>
              </a:rPr>
              <a:t> </a:t>
            </a:r>
            <a:r>
              <a:rPr lang="en-US" sz="1800" dirty="0">
                <a:effectLst/>
                <a:latin typeface="Gill Sans" panose="020B0604020202020204" charset="0"/>
                <a:ea typeface="Times New Roman" panose="02020603050405020304" pitchFamily="18" charset="0"/>
              </a:rPr>
              <a:t>Gradient</a:t>
            </a:r>
            <a:r>
              <a:rPr lang="en-US" sz="1800" spc="-15" dirty="0">
                <a:effectLst/>
                <a:latin typeface="Gill Sans" panose="020B0604020202020204" charset="0"/>
                <a:ea typeface="Times New Roman" panose="02020603050405020304" pitchFamily="18" charset="0"/>
              </a:rPr>
              <a:t> </a:t>
            </a:r>
            <a:r>
              <a:rPr lang="en-US" sz="1800" dirty="0">
                <a:effectLst/>
                <a:latin typeface="Gill Sans" panose="020B0604020202020204" charset="0"/>
                <a:ea typeface="Times New Roman" panose="02020603050405020304" pitchFamily="18" charset="0"/>
              </a:rPr>
              <a:t>Boosting. A Voting Classifier combining Logistic Regression and Gradient Boosting, as well as a Stacking Classifier with LR, GB, RF, and SVM, were also employed.</a:t>
            </a:r>
            <a:endParaRPr lang="en-IN" sz="1800" dirty="0">
              <a:effectLst/>
              <a:latin typeface="Gill Sans" panose="020B0604020202020204" charset="0"/>
              <a:ea typeface="Times New Roman" panose="02020603050405020304" pitchFamily="18" charset="0"/>
            </a:endParaRPr>
          </a:p>
          <a:p>
            <a:pPr marL="80645" marR="81280" algn="just">
              <a:spcBef>
                <a:spcPts val="5"/>
              </a:spcBef>
              <a:spcAft>
                <a:spcPts val="0"/>
              </a:spcAft>
            </a:pPr>
            <a:r>
              <a:rPr lang="en-US" sz="1800" dirty="0">
                <a:effectLst/>
                <a:latin typeface="Gill Sans" panose="020B0604020202020204" charset="0"/>
                <a:ea typeface="Times New Roman" panose="02020603050405020304" pitchFamily="18" charset="0"/>
              </a:rPr>
              <a:t>Among the individual models, Random Forest achieved the highest training accuracy of 96.10%, while the Voting Classifier</a:t>
            </a:r>
            <a:r>
              <a:rPr lang="en-US" sz="1800" spc="-5" dirty="0">
                <a:effectLst/>
                <a:latin typeface="Gill Sans" panose="020B0604020202020204" charset="0"/>
                <a:ea typeface="Times New Roman" panose="02020603050405020304" pitchFamily="18" charset="0"/>
              </a:rPr>
              <a:t> </a:t>
            </a:r>
            <a:r>
              <a:rPr lang="en-US" sz="1800" dirty="0">
                <a:effectLst/>
                <a:latin typeface="Gill Sans" panose="020B0604020202020204" charset="0"/>
                <a:ea typeface="Times New Roman" panose="02020603050405020304" pitchFamily="18" charset="0"/>
              </a:rPr>
              <a:t>(LR+GB)</a:t>
            </a:r>
            <a:r>
              <a:rPr lang="en-US" sz="1800" spc="-5" dirty="0">
                <a:effectLst/>
                <a:latin typeface="Gill Sans" panose="020B0604020202020204" charset="0"/>
                <a:ea typeface="Times New Roman" panose="02020603050405020304" pitchFamily="18" charset="0"/>
              </a:rPr>
              <a:t> </a:t>
            </a:r>
            <a:r>
              <a:rPr lang="en-US" sz="1800" dirty="0">
                <a:effectLst/>
                <a:latin typeface="Gill Sans" panose="020B0604020202020204" charset="0"/>
                <a:ea typeface="Times New Roman" panose="02020603050405020304" pitchFamily="18" charset="0"/>
              </a:rPr>
              <a:t>achieved</a:t>
            </a:r>
            <a:r>
              <a:rPr lang="en-US" sz="1800" spc="-15" dirty="0">
                <a:effectLst/>
                <a:latin typeface="Gill Sans" panose="020B0604020202020204" charset="0"/>
                <a:ea typeface="Times New Roman" panose="02020603050405020304" pitchFamily="18" charset="0"/>
              </a:rPr>
              <a:t> </a:t>
            </a:r>
            <a:r>
              <a:rPr lang="en-US" sz="1800" dirty="0">
                <a:effectLst/>
                <a:latin typeface="Gill Sans" panose="020B0604020202020204" charset="0"/>
                <a:ea typeface="Times New Roman" panose="02020603050405020304" pitchFamily="18" charset="0"/>
              </a:rPr>
              <a:t>the</a:t>
            </a:r>
            <a:r>
              <a:rPr lang="en-US" sz="1800" spc="-5" dirty="0">
                <a:effectLst/>
                <a:latin typeface="Gill Sans" panose="020B0604020202020204" charset="0"/>
                <a:ea typeface="Times New Roman" panose="02020603050405020304" pitchFamily="18" charset="0"/>
              </a:rPr>
              <a:t> </a:t>
            </a:r>
            <a:r>
              <a:rPr lang="en-US" sz="1800" dirty="0">
                <a:effectLst/>
                <a:latin typeface="Gill Sans" panose="020B0604020202020204" charset="0"/>
                <a:ea typeface="Times New Roman" panose="02020603050405020304" pitchFamily="18" charset="0"/>
              </a:rPr>
              <a:t>highest</a:t>
            </a:r>
            <a:r>
              <a:rPr lang="en-US" sz="1800" spc="-10" dirty="0">
                <a:effectLst/>
                <a:latin typeface="Gill Sans" panose="020B0604020202020204" charset="0"/>
                <a:ea typeface="Times New Roman" panose="02020603050405020304" pitchFamily="18" charset="0"/>
              </a:rPr>
              <a:t> </a:t>
            </a:r>
            <a:r>
              <a:rPr lang="en-US" sz="1800" dirty="0">
                <a:effectLst/>
                <a:latin typeface="Gill Sans" panose="020B0604020202020204" charset="0"/>
                <a:ea typeface="Times New Roman" panose="02020603050405020304" pitchFamily="18" charset="0"/>
              </a:rPr>
              <a:t>testing</a:t>
            </a:r>
            <a:r>
              <a:rPr lang="en-US" sz="1800" spc="-5" dirty="0">
                <a:effectLst/>
                <a:latin typeface="Gill Sans" panose="020B0604020202020204" charset="0"/>
                <a:ea typeface="Times New Roman" panose="02020603050405020304" pitchFamily="18" charset="0"/>
              </a:rPr>
              <a:t> </a:t>
            </a:r>
            <a:r>
              <a:rPr lang="en-US" sz="1800" dirty="0">
                <a:effectLst/>
                <a:latin typeface="Gill Sans" panose="020B0604020202020204" charset="0"/>
                <a:ea typeface="Times New Roman" panose="02020603050405020304" pitchFamily="18" charset="0"/>
              </a:rPr>
              <a:t>accuracy</a:t>
            </a:r>
            <a:r>
              <a:rPr lang="en-US" sz="1800" spc="-15" dirty="0">
                <a:effectLst/>
                <a:latin typeface="Gill Sans" panose="020B0604020202020204" charset="0"/>
                <a:ea typeface="Times New Roman" panose="02020603050405020304" pitchFamily="18" charset="0"/>
              </a:rPr>
              <a:t> </a:t>
            </a:r>
            <a:r>
              <a:rPr lang="en-US" sz="1800" dirty="0">
                <a:effectLst/>
                <a:latin typeface="Gill Sans" panose="020B0604020202020204" charset="0"/>
                <a:ea typeface="Times New Roman" panose="02020603050405020304" pitchFamily="18" charset="0"/>
              </a:rPr>
              <a:t>of 94.16%. However, on the testing set, Random Forest performed the best, with an accuracy of 98.05%.</a:t>
            </a:r>
            <a:endParaRPr lang="en-IN" sz="1800" dirty="0">
              <a:effectLst/>
              <a:latin typeface="Gill Sans" panose="020B0604020202020204" charset="0"/>
              <a:ea typeface="Times New Roman" panose="02020603050405020304" pitchFamily="18" charset="0"/>
            </a:endParaRPr>
          </a:p>
          <a:p>
            <a:pPr marL="80645" marR="80010" algn="just">
              <a:spcAft>
                <a:spcPts val="0"/>
              </a:spcAft>
            </a:pPr>
            <a:r>
              <a:rPr lang="en-US" sz="1800" dirty="0">
                <a:effectLst/>
                <a:latin typeface="Gill Sans" panose="020B0604020202020204" charset="0"/>
                <a:ea typeface="Times New Roman" panose="02020603050405020304" pitchFamily="18" charset="0"/>
              </a:rPr>
              <a:t>The Stacking Classifier, combining Logistic Regression, Gradient Boosting, Random Forest and Support Vector </a:t>
            </a:r>
            <a:r>
              <a:rPr lang="en-US" sz="1800" spc="-10" dirty="0">
                <a:effectLst/>
                <a:latin typeface="Gill Sans" panose="020B0604020202020204" charset="0"/>
                <a:ea typeface="Times New Roman" panose="02020603050405020304" pitchFamily="18" charset="0"/>
              </a:rPr>
              <a:t>Machine</a:t>
            </a:r>
            <a:r>
              <a:rPr lang="en-US" sz="1800" spc="-30" dirty="0">
                <a:effectLst/>
                <a:latin typeface="Gill Sans" panose="020B0604020202020204" charset="0"/>
                <a:ea typeface="Times New Roman" panose="02020603050405020304" pitchFamily="18" charset="0"/>
              </a:rPr>
              <a:t> </a:t>
            </a:r>
            <a:r>
              <a:rPr lang="en-US" sz="1800" spc="-10" dirty="0">
                <a:effectLst/>
                <a:latin typeface="Gill Sans" panose="020B0604020202020204" charset="0"/>
                <a:ea typeface="Times New Roman" panose="02020603050405020304" pitchFamily="18" charset="0"/>
              </a:rPr>
              <a:t>achieved</a:t>
            </a:r>
            <a:r>
              <a:rPr lang="en-US" sz="1800" spc="-20" dirty="0">
                <a:effectLst/>
                <a:latin typeface="Gill Sans" panose="020B0604020202020204" charset="0"/>
                <a:ea typeface="Times New Roman" panose="02020603050405020304" pitchFamily="18" charset="0"/>
              </a:rPr>
              <a:t> </a:t>
            </a:r>
            <a:r>
              <a:rPr lang="en-US" sz="1800" spc="-10" dirty="0">
                <a:effectLst/>
                <a:latin typeface="Gill Sans" panose="020B0604020202020204" charset="0"/>
                <a:ea typeface="Times New Roman" panose="02020603050405020304" pitchFamily="18" charset="0"/>
              </a:rPr>
              <a:t>a</a:t>
            </a:r>
            <a:r>
              <a:rPr lang="en-US" sz="1800" spc="-30" dirty="0">
                <a:effectLst/>
                <a:latin typeface="Gill Sans" panose="020B0604020202020204" charset="0"/>
                <a:ea typeface="Times New Roman" panose="02020603050405020304" pitchFamily="18" charset="0"/>
              </a:rPr>
              <a:t> </a:t>
            </a:r>
            <a:r>
              <a:rPr lang="en-US" sz="1800" spc="-10" dirty="0">
                <a:effectLst/>
                <a:latin typeface="Gill Sans" panose="020B0604020202020204" charset="0"/>
                <a:ea typeface="Times New Roman" panose="02020603050405020304" pitchFamily="18" charset="0"/>
              </a:rPr>
              <a:t>training</a:t>
            </a:r>
            <a:r>
              <a:rPr lang="en-US" sz="1800" spc="-20" dirty="0">
                <a:effectLst/>
                <a:latin typeface="Gill Sans" panose="020B0604020202020204" charset="0"/>
                <a:ea typeface="Times New Roman" panose="02020603050405020304" pitchFamily="18" charset="0"/>
              </a:rPr>
              <a:t> </a:t>
            </a:r>
            <a:r>
              <a:rPr lang="en-US" sz="1800" spc="-10" dirty="0">
                <a:effectLst/>
                <a:latin typeface="Gill Sans" panose="020B0604020202020204" charset="0"/>
                <a:ea typeface="Times New Roman" panose="02020603050405020304" pitchFamily="18" charset="0"/>
              </a:rPr>
              <a:t>accuracy</a:t>
            </a:r>
            <a:r>
              <a:rPr lang="en-US" sz="1800" spc="-35" dirty="0">
                <a:effectLst/>
                <a:latin typeface="Gill Sans" panose="020B0604020202020204" charset="0"/>
                <a:ea typeface="Times New Roman" panose="02020603050405020304" pitchFamily="18" charset="0"/>
              </a:rPr>
              <a:t> </a:t>
            </a:r>
            <a:r>
              <a:rPr lang="en-US" sz="1800" spc="-10" dirty="0">
                <a:effectLst/>
                <a:latin typeface="Gill Sans" panose="020B0604020202020204" charset="0"/>
                <a:ea typeface="Times New Roman" panose="02020603050405020304" pitchFamily="18" charset="0"/>
              </a:rPr>
              <a:t>of</a:t>
            </a:r>
            <a:r>
              <a:rPr lang="en-US" sz="1800" spc="-20" dirty="0">
                <a:effectLst/>
                <a:latin typeface="Gill Sans" panose="020B0604020202020204" charset="0"/>
                <a:ea typeface="Times New Roman" panose="02020603050405020304" pitchFamily="18" charset="0"/>
              </a:rPr>
              <a:t> </a:t>
            </a:r>
            <a:r>
              <a:rPr lang="en-US" sz="1800" spc="-10" dirty="0">
                <a:effectLst/>
                <a:latin typeface="Gill Sans" panose="020B0604020202020204" charset="0"/>
                <a:ea typeface="Times New Roman" panose="02020603050405020304" pitchFamily="18" charset="0"/>
              </a:rPr>
              <a:t>95.45%</a:t>
            </a:r>
            <a:r>
              <a:rPr lang="en-US" sz="1800" spc="-30" dirty="0">
                <a:effectLst/>
                <a:latin typeface="Gill Sans" panose="020B0604020202020204" charset="0"/>
                <a:ea typeface="Times New Roman" panose="02020603050405020304" pitchFamily="18" charset="0"/>
              </a:rPr>
              <a:t> </a:t>
            </a:r>
            <a:r>
              <a:rPr lang="en-US" sz="1800" spc="-10" dirty="0">
                <a:effectLst/>
                <a:latin typeface="Gill Sans" panose="020B0604020202020204" charset="0"/>
                <a:ea typeface="Times New Roman" panose="02020603050405020304" pitchFamily="18" charset="0"/>
              </a:rPr>
              <a:t>and</a:t>
            </a:r>
            <a:r>
              <a:rPr lang="en-US" sz="1800" spc="-20" dirty="0">
                <a:effectLst/>
                <a:latin typeface="Gill Sans" panose="020B0604020202020204" charset="0"/>
                <a:ea typeface="Times New Roman" panose="02020603050405020304" pitchFamily="18" charset="0"/>
              </a:rPr>
              <a:t> </a:t>
            </a:r>
            <a:r>
              <a:rPr lang="en-US" sz="1800" spc="-10" dirty="0">
                <a:effectLst/>
                <a:latin typeface="Gill Sans" panose="020B0604020202020204" charset="0"/>
                <a:ea typeface="Times New Roman" panose="02020603050405020304" pitchFamily="18" charset="0"/>
              </a:rPr>
              <a:t>a</a:t>
            </a:r>
            <a:r>
              <a:rPr lang="en-US" sz="1800" spc="-30" dirty="0">
                <a:effectLst/>
                <a:latin typeface="Gill Sans" panose="020B0604020202020204" charset="0"/>
                <a:ea typeface="Times New Roman" panose="02020603050405020304" pitchFamily="18" charset="0"/>
              </a:rPr>
              <a:t> </a:t>
            </a:r>
            <a:r>
              <a:rPr lang="en-US" sz="1800" spc="-10" dirty="0">
                <a:effectLst/>
                <a:latin typeface="Gill Sans" panose="020B0604020202020204" charset="0"/>
                <a:ea typeface="Times New Roman" panose="02020603050405020304" pitchFamily="18" charset="0"/>
              </a:rPr>
              <a:t>testing </a:t>
            </a:r>
            <a:r>
              <a:rPr lang="en-US" sz="1800" dirty="0">
                <a:effectLst/>
                <a:latin typeface="Gill Sans" panose="020B0604020202020204" charset="0"/>
                <a:ea typeface="Times New Roman" panose="02020603050405020304" pitchFamily="18" charset="0"/>
              </a:rPr>
              <a:t>accuracy of 97.40%, demonstrating strong generalization to unseen data. In conclusion, combining traditional machine </a:t>
            </a:r>
            <a:r>
              <a:rPr lang="en-US" sz="1800" spc="-10" dirty="0">
                <a:effectLst/>
                <a:latin typeface="Gill Sans" panose="020B0604020202020204" charset="0"/>
                <a:ea typeface="Times New Roman" panose="02020603050405020304" pitchFamily="18" charset="0"/>
              </a:rPr>
              <a:t>learning</a:t>
            </a:r>
            <a:r>
              <a:rPr lang="en-US" sz="1800" spc="-15" dirty="0">
                <a:effectLst/>
                <a:latin typeface="Gill Sans" panose="020B0604020202020204" charset="0"/>
                <a:ea typeface="Times New Roman" panose="02020603050405020304" pitchFamily="18" charset="0"/>
              </a:rPr>
              <a:t> </a:t>
            </a:r>
            <a:r>
              <a:rPr lang="en-US" sz="1800" spc="-10" dirty="0">
                <a:effectLst/>
                <a:latin typeface="Gill Sans" panose="020B0604020202020204" charset="0"/>
                <a:ea typeface="Times New Roman" panose="02020603050405020304" pitchFamily="18" charset="0"/>
              </a:rPr>
              <a:t>models</a:t>
            </a:r>
            <a:r>
              <a:rPr lang="en-US" sz="1800" spc="-30" dirty="0">
                <a:effectLst/>
                <a:latin typeface="Gill Sans" panose="020B0604020202020204" charset="0"/>
                <a:ea typeface="Times New Roman" panose="02020603050405020304" pitchFamily="18" charset="0"/>
              </a:rPr>
              <a:t> </a:t>
            </a:r>
            <a:r>
              <a:rPr lang="en-US" sz="1800" spc="-10" dirty="0">
                <a:effectLst/>
                <a:latin typeface="Gill Sans" panose="020B0604020202020204" charset="0"/>
                <a:ea typeface="Times New Roman" panose="02020603050405020304" pitchFamily="18" charset="0"/>
              </a:rPr>
              <a:t>and</a:t>
            </a:r>
            <a:r>
              <a:rPr lang="en-US" sz="1800" spc="-15" dirty="0">
                <a:effectLst/>
                <a:latin typeface="Gill Sans" panose="020B0604020202020204" charset="0"/>
                <a:ea typeface="Times New Roman" panose="02020603050405020304" pitchFamily="18" charset="0"/>
              </a:rPr>
              <a:t> </a:t>
            </a:r>
            <a:r>
              <a:rPr lang="en-US" sz="1800" spc="-10" dirty="0">
                <a:effectLst/>
                <a:latin typeface="Gill Sans" panose="020B0604020202020204" charset="0"/>
                <a:ea typeface="Times New Roman" panose="02020603050405020304" pitchFamily="18" charset="0"/>
              </a:rPr>
              <a:t>ensemble</a:t>
            </a:r>
            <a:r>
              <a:rPr lang="en-US" sz="1800" spc="-35" dirty="0">
                <a:effectLst/>
                <a:latin typeface="Gill Sans" panose="020B0604020202020204" charset="0"/>
                <a:ea typeface="Times New Roman" panose="02020603050405020304" pitchFamily="18" charset="0"/>
              </a:rPr>
              <a:t> </a:t>
            </a:r>
            <a:r>
              <a:rPr lang="en-US" sz="1800" spc="-10" dirty="0">
                <a:effectLst/>
                <a:latin typeface="Gill Sans" panose="020B0604020202020204" charset="0"/>
                <a:ea typeface="Times New Roman" panose="02020603050405020304" pitchFamily="18" charset="0"/>
              </a:rPr>
              <a:t>techniques</a:t>
            </a:r>
            <a:r>
              <a:rPr lang="en-US" sz="1800" spc="-20" dirty="0">
                <a:effectLst/>
                <a:latin typeface="Gill Sans" panose="020B0604020202020204" charset="0"/>
                <a:ea typeface="Times New Roman" panose="02020603050405020304" pitchFamily="18" charset="0"/>
              </a:rPr>
              <a:t> </a:t>
            </a:r>
            <a:r>
              <a:rPr lang="en-US" sz="1800" spc="-10" dirty="0">
                <a:effectLst/>
                <a:latin typeface="Gill Sans" panose="020B0604020202020204" charset="0"/>
                <a:ea typeface="Times New Roman" panose="02020603050405020304" pitchFamily="18" charset="0"/>
              </a:rPr>
              <a:t>led</a:t>
            </a:r>
            <a:r>
              <a:rPr lang="en-US" sz="1800" spc="-15" dirty="0">
                <a:effectLst/>
                <a:latin typeface="Gill Sans" panose="020B0604020202020204" charset="0"/>
                <a:ea typeface="Times New Roman" panose="02020603050405020304" pitchFamily="18" charset="0"/>
              </a:rPr>
              <a:t> </a:t>
            </a:r>
            <a:r>
              <a:rPr lang="en-US" sz="1800" spc="-10" dirty="0">
                <a:effectLst/>
                <a:latin typeface="Gill Sans" panose="020B0604020202020204" charset="0"/>
                <a:ea typeface="Times New Roman" panose="02020603050405020304" pitchFamily="18" charset="0"/>
              </a:rPr>
              <a:t>to</a:t>
            </a:r>
            <a:r>
              <a:rPr lang="en-US" sz="1800" spc="-15" dirty="0">
                <a:effectLst/>
                <a:latin typeface="Gill Sans" panose="020B0604020202020204" charset="0"/>
                <a:ea typeface="Times New Roman" panose="02020603050405020304" pitchFamily="18" charset="0"/>
              </a:rPr>
              <a:t> </a:t>
            </a:r>
            <a:r>
              <a:rPr lang="en-US" sz="1800" spc="-10" dirty="0">
                <a:effectLst/>
                <a:latin typeface="Gill Sans" panose="020B0604020202020204" charset="0"/>
                <a:ea typeface="Times New Roman" panose="02020603050405020304" pitchFamily="18" charset="0"/>
              </a:rPr>
              <a:t>a</a:t>
            </a:r>
            <a:r>
              <a:rPr lang="en-US" sz="1800" spc="-20" dirty="0">
                <a:effectLst/>
                <a:latin typeface="Gill Sans" panose="020B0604020202020204" charset="0"/>
                <a:ea typeface="Times New Roman" panose="02020603050405020304" pitchFamily="18" charset="0"/>
              </a:rPr>
              <a:t> </a:t>
            </a:r>
            <a:r>
              <a:rPr lang="en-US" sz="1800" spc="-10" dirty="0">
                <a:effectLst/>
                <a:latin typeface="Gill Sans" panose="020B0604020202020204" charset="0"/>
                <a:ea typeface="Times New Roman" panose="02020603050405020304" pitchFamily="18" charset="0"/>
              </a:rPr>
              <a:t>competitive </a:t>
            </a:r>
            <a:r>
              <a:rPr lang="en-US" sz="1800" dirty="0">
                <a:effectLst/>
                <a:latin typeface="Gill Sans" panose="020B0604020202020204" charset="0"/>
                <a:ea typeface="Times New Roman" panose="02020603050405020304" pitchFamily="18" charset="0"/>
              </a:rPr>
              <a:t>performance in heart attack prediction, showing promise for real-world applications in healthcare.</a:t>
            </a:r>
            <a:endParaRPr lang="en-IN" sz="1800" dirty="0">
              <a:effectLst/>
              <a:latin typeface="Gill Sans" panose="020B0604020202020204" charset="0"/>
              <a:ea typeface="Times New Roman" panose="02020603050405020304" pitchFamily="18" charset="0"/>
            </a:endParaRPr>
          </a:p>
          <a:p>
            <a:pPr marL="0" marR="0" lvl="0" indent="0" algn="l" rtl="0">
              <a:lnSpc>
                <a:spcPct val="100000"/>
              </a:lnSpc>
              <a:spcBef>
                <a:spcPts val="0"/>
              </a:spcBef>
              <a:spcAft>
                <a:spcPts val="0"/>
              </a:spcAft>
              <a:buClr>
                <a:srgbClr val="000000"/>
              </a:buClr>
              <a:buSzPts val="2000"/>
              <a:buFont typeface="Arial"/>
              <a:buNone/>
            </a:pPr>
            <a:br>
              <a:rPr lang="en-IN" sz="2000" b="0" i="0" u="none" strike="noStrike" cap="none" dirty="0">
                <a:solidFill>
                  <a:srgbClr val="000000"/>
                </a:solidFill>
                <a:latin typeface="Gill Sans"/>
                <a:ea typeface="Gill Sans"/>
                <a:cs typeface="Gill Sans"/>
                <a:sym typeface="Gill Sans"/>
              </a:rPr>
            </a:br>
            <a:endParaRPr sz="2000" b="0" i="0" u="none" strike="noStrike" cap="none" dirty="0">
              <a:solidFill>
                <a:schemeClr val="dk1"/>
              </a:solidFill>
              <a:latin typeface="Gill Sans"/>
              <a:ea typeface="Gill Sans"/>
              <a:cs typeface="Gill Sans"/>
              <a:sym typeface="Gill Sans"/>
            </a:endParaRPr>
          </a:p>
        </p:txBody>
      </p:sp>
    </p:spTree>
    <p:extLst>
      <p:ext uri="{BB962C8B-B14F-4D97-AF65-F5344CB8AC3E}">
        <p14:creationId xmlns:p14="http://schemas.microsoft.com/office/powerpoint/2010/main" val="78101687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1372</Words>
  <Application>Microsoft Office PowerPoint</Application>
  <PresentationFormat>Widescreen</PresentationFormat>
  <Paragraphs>127</Paragraphs>
  <Slides>10</Slides>
  <Notes>10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10</vt:i4>
      </vt:variant>
    </vt:vector>
  </HeadingPairs>
  <TitlesOfParts>
    <vt:vector size="15" baseType="lpstr">
      <vt:lpstr>Arial</vt:lpstr>
      <vt:lpstr>Gill Sans</vt:lpstr>
      <vt:lpstr>Times New Roman</vt:lpstr>
      <vt:lpstr>Parcel</vt:lpstr>
      <vt:lpstr>Parcel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janhavi kahare</dc:creator>
  <cp:lastModifiedBy>Aneesh Kanhere</cp:lastModifiedBy>
  <cp:revision>3</cp:revision>
  <dcterms:created xsi:type="dcterms:W3CDTF">2024-03-14T06:31:03Z</dcterms:created>
  <dcterms:modified xsi:type="dcterms:W3CDTF">2024-04-12T11:35:01Z</dcterms:modified>
</cp:coreProperties>
</file>