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8128000" cy="4572000"/>
  <p:notesSz cx="8128000" cy="4572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 autoAdjust="0"/>
    <p:restoredTop sz="94660"/>
  </p:normalViewPr>
  <p:slideViewPr>
    <p:cSldViewPr>
      <p:cViewPr varScale="1">
        <p:scale>
          <a:sx n="155" d="100"/>
          <a:sy n="155" d="100"/>
        </p:scale>
        <p:origin x="1080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eesh997/An-E-commerce-Sales-Chatbot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0A802A-094C-22EC-E560-1CACA8F0ADC3}"/>
              </a:ext>
            </a:extLst>
          </p:cNvPr>
          <p:cNvSpPr/>
          <p:nvPr/>
        </p:nvSpPr>
        <p:spPr>
          <a:xfrm>
            <a:off x="254000" y="2743200"/>
            <a:ext cx="1066800" cy="3810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00" dirty="0">
                <a:hlinkClick r:id="rId3"/>
              </a:rPr>
              <a:t>GitHub Link</a:t>
            </a:r>
            <a:endParaRPr lang="en-IN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8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</Words>
  <Application>Microsoft Office PowerPoint</Application>
  <PresentationFormat>Custom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Aneesh Adithya SR</cp:lastModifiedBy>
  <cp:revision>1</cp:revision>
  <dcterms:created xsi:type="dcterms:W3CDTF">2025-06-12T14:13:15Z</dcterms:created>
  <dcterms:modified xsi:type="dcterms:W3CDTF">2025-06-12T14:17:04Z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2025-06-12T00:00:00Z</vt:filetime>
  </property>
  <property fmtid="{D5CDD505-2E9C-101B-9397-08002B2CF9AE}" pid="3" name="LastSaved">
    <vt:filetime>2025-06-12T00:00:00Z</vt:filetime>
  </property>
  <property fmtid="{D5CDD505-2E9C-101B-9397-08002B2CF9AE}" pid="4" name="Producer">
    <vt:lpwstr>3-Heights(TM) PDF Security Shell 4.8.25.2 (http://www.pdf-tools.com)</vt:lpwstr>
  </property>
</Properties>
</file>