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75" r:id="rId10"/>
    <p:sldId id="264" r:id="rId11"/>
    <p:sldId id="265" r:id="rId12"/>
    <p:sldId id="274" r:id="rId13"/>
  </p:sldIdLst>
  <p:sldSz cx="12192000" cy="6858000"/>
  <p:notesSz cx="6858000" cy="9144000"/>
  <p:embeddedFontLst>
    <p:embeddedFont>
      <p:font typeface="Cantarell" panose="020B060402020202020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4b92307f38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34b92307f38_0_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34b92307f38_0_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233039"/>
        </a:solid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rgbClr val="D0A863"/>
              </a:buClr>
              <a:buSzPts val="6000"/>
              <a:buFont typeface="Cantarell"/>
              <a:buNone/>
              <a:defRPr sz="6000">
                <a:solidFill>
                  <a:srgbClr val="D0A863"/>
                </a:solidFill>
                <a:latin typeface="Cantarell"/>
                <a:ea typeface="Cantarell"/>
                <a:cs typeface="Cantarell"/>
                <a:sym typeface="Cantare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rgbClr val="D0A863"/>
              </a:buClr>
              <a:buSzPts val="2400"/>
              <a:buNone/>
              <a:defRPr sz="2400">
                <a:solidFill>
                  <a:srgbClr val="D0A863"/>
                </a:solidFill>
                <a:latin typeface="Cantarell"/>
                <a:ea typeface="Cantarell"/>
                <a:cs typeface="Cantarell"/>
                <a:sym typeface="Cantarell"/>
              </a:defRPr>
            </a:lvl1pPr>
            <a:lvl2pPr lvl="1" algn="ctr">
              <a:lnSpc>
                <a:spcPct val="90000"/>
              </a:lnSpc>
              <a:spcBef>
                <a:spcPts val="500"/>
              </a:spcBef>
              <a:spcAft>
                <a:spcPts val="0"/>
              </a:spcAft>
              <a:buClr>
                <a:srgbClr val="D0A863"/>
              </a:buClr>
              <a:buSzPts val="2000"/>
              <a:buNone/>
              <a:defRPr sz="2000"/>
            </a:lvl2pPr>
            <a:lvl3pPr lvl="2" algn="ctr">
              <a:lnSpc>
                <a:spcPct val="90000"/>
              </a:lnSpc>
              <a:spcBef>
                <a:spcPts val="500"/>
              </a:spcBef>
              <a:spcAft>
                <a:spcPts val="0"/>
              </a:spcAft>
              <a:buClr>
                <a:srgbClr val="D0A863"/>
              </a:buClr>
              <a:buSzPts val="1800"/>
              <a:buNone/>
              <a:defRPr sz="1800"/>
            </a:lvl3pPr>
            <a:lvl4pPr lvl="3" algn="ctr">
              <a:lnSpc>
                <a:spcPct val="90000"/>
              </a:lnSpc>
              <a:spcBef>
                <a:spcPts val="500"/>
              </a:spcBef>
              <a:spcAft>
                <a:spcPts val="0"/>
              </a:spcAft>
              <a:buClr>
                <a:srgbClr val="D0A863"/>
              </a:buClr>
              <a:buSzPts val="1600"/>
              <a:buNone/>
              <a:defRPr sz="1600"/>
            </a:lvl4pPr>
            <a:lvl5pPr lvl="4" algn="ctr">
              <a:lnSpc>
                <a:spcPct val="90000"/>
              </a:lnSpc>
              <a:spcBef>
                <a:spcPts val="500"/>
              </a:spcBef>
              <a:spcAft>
                <a:spcPts val="0"/>
              </a:spcAft>
              <a:buClr>
                <a:srgbClr val="D0A863"/>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21" name="Google Shape;21;p2"/>
          <p:cNvPicPr preferRelativeResize="0"/>
          <p:nvPr/>
        </p:nvPicPr>
        <p:blipFill rotWithShape="1">
          <a:blip r:embed="rId2">
            <a:alphaModFix/>
          </a:blip>
          <a:srcRect/>
          <a:stretch/>
        </p:blipFill>
        <p:spPr>
          <a:xfrm>
            <a:off x="9813907" y="0"/>
            <a:ext cx="2378094" cy="1116000"/>
          </a:xfrm>
          <a:prstGeom prst="rect">
            <a:avLst/>
          </a:prstGeom>
          <a:noFill/>
          <a:ln>
            <a:noFill/>
          </a:ln>
        </p:spPr>
      </p:pic>
      <p:sp>
        <p:nvSpPr>
          <p:cNvPr id="22" name="Google Shape;22;p2"/>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rgbClr val="233039"/>
        </a:solidFill>
        <a:effectLst/>
      </p:bgPr>
    </p:bg>
    <p:spTree>
      <p:nvGrpSpPr>
        <p:cNvPr id="1" name="Shape 87"/>
        <p:cNvGrpSpPr/>
        <p:nvPr/>
      </p:nvGrpSpPr>
      <p:grpSpPr>
        <a:xfrm>
          <a:off x="0" y="0"/>
          <a:ext cx="0" cy="0"/>
          <a:chOff x="0" y="0"/>
          <a:chExt cx="0" cy="0"/>
        </a:xfrm>
      </p:grpSpPr>
      <p:sp>
        <p:nvSpPr>
          <p:cNvPr id="88" name="Google Shape;88;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D0A863"/>
              </a:buClr>
              <a:buSzPts val="3200"/>
              <a:buFont typeface="Cantarell"/>
              <a:buNone/>
              <a:defRPr sz="3200">
                <a:solidFill>
                  <a:srgbClr val="D0A863"/>
                </a:solidFill>
                <a:latin typeface="Cantarell"/>
                <a:ea typeface="Cantarell"/>
                <a:cs typeface="Cantarell"/>
                <a:sym typeface="Cantare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a:spLocks noGrp="1"/>
          </p:cNvSpPr>
          <p:nvPr>
            <p:ph type="pic" idx="2"/>
          </p:nvPr>
        </p:nvSpPr>
        <p:spPr>
          <a:xfrm>
            <a:off x="5183188" y="1116000"/>
            <a:ext cx="6172200" cy="4745050"/>
          </a:xfrm>
          <a:prstGeom prst="rect">
            <a:avLst/>
          </a:prstGeom>
          <a:noFill/>
          <a:ln>
            <a:noFill/>
          </a:ln>
        </p:spPr>
      </p:sp>
      <p:sp>
        <p:nvSpPr>
          <p:cNvPr id="90" name="Google Shape;90;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D0A863"/>
              </a:buClr>
              <a:buSzPts val="1600"/>
              <a:buNone/>
              <a:defRPr sz="1600">
                <a:solidFill>
                  <a:srgbClr val="D0A863"/>
                </a:solidFill>
                <a:latin typeface="Cantarell"/>
                <a:ea typeface="Cantarell"/>
                <a:cs typeface="Cantarell"/>
                <a:sym typeface="Cantarell"/>
              </a:defRPr>
            </a:lvl1pPr>
            <a:lvl2pPr marL="914400" lvl="1" indent="-228600" algn="l">
              <a:lnSpc>
                <a:spcPct val="90000"/>
              </a:lnSpc>
              <a:spcBef>
                <a:spcPts val="500"/>
              </a:spcBef>
              <a:spcAft>
                <a:spcPts val="0"/>
              </a:spcAft>
              <a:buClr>
                <a:srgbClr val="D0A863"/>
              </a:buClr>
              <a:buSzPts val="1400"/>
              <a:buNone/>
              <a:defRPr sz="1400"/>
            </a:lvl2pPr>
            <a:lvl3pPr marL="1371600" lvl="2" indent="-228600" algn="l">
              <a:lnSpc>
                <a:spcPct val="90000"/>
              </a:lnSpc>
              <a:spcBef>
                <a:spcPts val="500"/>
              </a:spcBef>
              <a:spcAft>
                <a:spcPts val="0"/>
              </a:spcAft>
              <a:buClr>
                <a:srgbClr val="D0A863"/>
              </a:buClr>
              <a:buSzPts val="1200"/>
              <a:buNone/>
              <a:defRPr sz="1200"/>
            </a:lvl3pPr>
            <a:lvl4pPr marL="1828800" lvl="3" indent="-228600" algn="l">
              <a:lnSpc>
                <a:spcPct val="90000"/>
              </a:lnSpc>
              <a:spcBef>
                <a:spcPts val="500"/>
              </a:spcBef>
              <a:spcAft>
                <a:spcPts val="0"/>
              </a:spcAft>
              <a:buClr>
                <a:srgbClr val="D0A863"/>
              </a:buClr>
              <a:buSzPts val="1000"/>
              <a:buNone/>
              <a:defRPr sz="1000"/>
            </a:lvl4pPr>
            <a:lvl5pPr marL="2286000" lvl="4" indent="-228600" algn="l">
              <a:lnSpc>
                <a:spcPct val="90000"/>
              </a:lnSpc>
              <a:spcBef>
                <a:spcPts val="500"/>
              </a:spcBef>
              <a:spcAft>
                <a:spcPts val="0"/>
              </a:spcAft>
              <a:buClr>
                <a:srgbClr val="D0A863"/>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1" name="Google Shape;91;p11"/>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1"/>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1"/>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94" name="Google Shape;94;p11"/>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pic>
        <p:nvPicPr>
          <p:cNvPr id="95" name="Google Shape;95;p11"/>
          <p:cNvPicPr preferRelativeResize="0"/>
          <p:nvPr/>
        </p:nvPicPr>
        <p:blipFill rotWithShape="1">
          <a:blip r:embed="rId2">
            <a:alphaModFix/>
          </a:blip>
          <a:srcRect/>
          <a:stretch/>
        </p:blipFill>
        <p:spPr>
          <a:xfrm>
            <a:off x="9813907" y="0"/>
            <a:ext cx="2378094" cy="1116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bg>
      <p:bgPr>
        <a:solidFill>
          <a:srgbClr val="233039"/>
        </a:solidFill>
        <a:effectLst/>
      </p:bgPr>
    </p:bg>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838200" y="365125"/>
            <a:ext cx="8867775"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0A863"/>
              </a:buClr>
              <a:buSzPts val="4400"/>
              <a:buFont typeface="Cantarell"/>
              <a:buNone/>
              <a:defRPr>
                <a:solidFill>
                  <a:srgbClr val="D0A863"/>
                </a:solidFill>
                <a:latin typeface="Cantarell"/>
                <a:ea typeface="Cantarell"/>
                <a:cs typeface="Cantarell"/>
                <a:sym typeface="Cantare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D0A863"/>
              </a:buClr>
              <a:buSzPts val="2800"/>
              <a:buChar char="•"/>
              <a:defRPr>
                <a:solidFill>
                  <a:srgbClr val="D0A863"/>
                </a:solidFill>
                <a:latin typeface="Cantarell"/>
                <a:ea typeface="Cantarell"/>
                <a:cs typeface="Cantarell"/>
                <a:sym typeface="Cantarell"/>
              </a:defRPr>
            </a:lvl1pPr>
            <a:lvl2pPr marL="914400" lvl="1" indent="-381000" algn="l">
              <a:lnSpc>
                <a:spcPct val="90000"/>
              </a:lnSpc>
              <a:spcBef>
                <a:spcPts val="500"/>
              </a:spcBef>
              <a:spcAft>
                <a:spcPts val="0"/>
              </a:spcAft>
              <a:buClr>
                <a:srgbClr val="D0A863"/>
              </a:buClr>
              <a:buSzPts val="2400"/>
              <a:buChar char="•"/>
              <a:defRPr>
                <a:solidFill>
                  <a:srgbClr val="D0A863"/>
                </a:solidFill>
                <a:latin typeface="Cantarell"/>
                <a:ea typeface="Cantarell"/>
                <a:cs typeface="Cantarell"/>
                <a:sym typeface="Cantarell"/>
              </a:defRPr>
            </a:lvl2pPr>
            <a:lvl3pPr marL="1371600" lvl="2" indent="-355600" algn="l">
              <a:lnSpc>
                <a:spcPct val="90000"/>
              </a:lnSpc>
              <a:spcBef>
                <a:spcPts val="500"/>
              </a:spcBef>
              <a:spcAft>
                <a:spcPts val="0"/>
              </a:spcAft>
              <a:buClr>
                <a:srgbClr val="D0A863"/>
              </a:buClr>
              <a:buSzPts val="2000"/>
              <a:buChar char="•"/>
              <a:defRPr>
                <a:solidFill>
                  <a:srgbClr val="D0A863"/>
                </a:solidFill>
                <a:latin typeface="Cantarell"/>
                <a:ea typeface="Cantarell"/>
                <a:cs typeface="Cantarell"/>
                <a:sym typeface="Cantarell"/>
              </a:defRPr>
            </a:lvl3pPr>
            <a:lvl4pPr marL="1828800" lvl="3"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4pPr>
            <a:lvl5pPr marL="2286000" lvl="4"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2"/>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12"/>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2"/>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02" name="Google Shape;102;p12"/>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pic>
        <p:nvPicPr>
          <p:cNvPr id="103" name="Google Shape;103;p12"/>
          <p:cNvPicPr preferRelativeResize="0"/>
          <p:nvPr/>
        </p:nvPicPr>
        <p:blipFill rotWithShape="1">
          <a:blip r:embed="rId2">
            <a:alphaModFix/>
          </a:blip>
          <a:srcRect/>
          <a:stretch/>
        </p:blipFill>
        <p:spPr>
          <a:xfrm>
            <a:off x="9813907" y="0"/>
            <a:ext cx="2378094" cy="11160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bg>
      <p:bgPr>
        <a:solidFill>
          <a:srgbClr val="233039"/>
        </a:solidFill>
        <a:effectLst/>
      </p:bgPr>
    </p:bg>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rot="5400000">
            <a:off x="7596486" y="2419648"/>
            <a:ext cx="4885729"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0A863"/>
              </a:buClr>
              <a:buSzPts val="4400"/>
              <a:buFont typeface="Cantarell"/>
              <a:buNone/>
              <a:defRPr>
                <a:solidFill>
                  <a:srgbClr val="D0A863"/>
                </a:solidFill>
                <a:latin typeface="Cantarell"/>
                <a:ea typeface="Cantarell"/>
                <a:cs typeface="Cantarell"/>
                <a:sym typeface="Cantare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D0A863"/>
              </a:buClr>
              <a:buSzPts val="2800"/>
              <a:buChar char="•"/>
              <a:defRPr>
                <a:solidFill>
                  <a:srgbClr val="D0A863"/>
                </a:solidFill>
                <a:latin typeface="Cantarell"/>
                <a:ea typeface="Cantarell"/>
                <a:cs typeface="Cantarell"/>
                <a:sym typeface="Cantarell"/>
              </a:defRPr>
            </a:lvl1pPr>
            <a:lvl2pPr marL="914400" lvl="1" indent="-381000" algn="l">
              <a:lnSpc>
                <a:spcPct val="90000"/>
              </a:lnSpc>
              <a:spcBef>
                <a:spcPts val="500"/>
              </a:spcBef>
              <a:spcAft>
                <a:spcPts val="0"/>
              </a:spcAft>
              <a:buClr>
                <a:srgbClr val="D0A863"/>
              </a:buClr>
              <a:buSzPts val="2400"/>
              <a:buChar char="•"/>
              <a:defRPr>
                <a:solidFill>
                  <a:srgbClr val="D0A863"/>
                </a:solidFill>
                <a:latin typeface="Cantarell"/>
                <a:ea typeface="Cantarell"/>
                <a:cs typeface="Cantarell"/>
                <a:sym typeface="Cantarell"/>
              </a:defRPr>
            </a:lvl2pPr>
            <a:lvl3pPr marL="1371600" lvl="2" indent="-355600" algn="l">
              <a:lnSpc>
                <a:spcPct val="90000"/>
              </a:lnSpc>
              <a:spcBef>
                <a:spcPts val="500"/>
              </a:spcBef>
              <a:spcAft>
                <a:spcPts val="0"/>
              </a:spcAft>
              <a:buClr>
                <a:srgbClr val="D0A863"/>
              </a:buClr>
              <a:buSzPts val="2000"/>
              <a:buChar char="•"/>
              <a:defRPr>
                <a:solidFill>
                  <a:srgbClr val="D0A863"/>
                </a:solidFill>
                <a:latin typeface="Cantarell"/>
                <a:ea typeface="Cantarell"/>
                <a:cs typeface="Cantarell"/>
                <a:sym typeface="Cantarell"/>
              </a:defRPr>
            </a:lvl3pPr>
            <a:lvl4pPr marL="1828800" lvl="3"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4pPr>
            <a:lvl5pPr marL="2286000" lvl="4"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3"/>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3"/>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3"/>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0" name="Google Shape;110;p13"/>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pic>
        <p:nvPicPr>
          <p:cNvPr id="111" name="Google Shape;111;p13"/>
          <p:cNvPicPr preferRelativeResize="0"/>
          <p:nvPr/>
        </p:nvPicPr>
        <p:blipFill rotWithShape="1">
          <a:blip r:embed="rId2">
            <a:alphaModFix/>
          </a:blip>
          <a:srcRect/>
          <a:stretch/>
        </p:blipFill>
        <p:spPr>
          <a:xfrm>
            <a:off x="9813907" y="0"/>
            <a:ext cx="2378094" cy="11160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rgbClr val="233039"/>
        </a:solidFill>
        <a:effectLst/>
      </p:bgPr>
    </p:bg>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838200" y="365125"/>
            <a:ext cx="885825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0A863"/>
              </a:buClr>
              <a:buSzPts val="4400"/>
              <a:buFont typeface="Cantarell"/>
              <a:buNone/>
              <a:defRPr>
                <a:solidFill>
                  <a:srgbClr val="D0A863"/>
                </a:solidFill>
                <a:latin typeface="Cantarell"/>
                <a:ea typeface="Cantarell"/>
                <a:cs typeface="Cantarell"/>
                <a:sym typeface="Cantare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body" idx="1"/>
          </p:nvPr>
        </p:nvSpPr>
        <p:spPr>
          <a:xfrm>
            <a:off x="838200" y="1825625"/>
            <a:ext cx="10515600" cy="4351338"/>
          </a:xfrm>
          <a:prstGeom prst="rect">
            <a:avLst/>
          </a:prstGeom>
          <a:solidFill>
            <a:srgbClr val="233039"/>
          </a:solid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D0A863"/>
              </a:buClr>
              <a:buSzPts val="2800"/>
              <a:buChar char="•"/>
              <a:defRPr>
                <a:solidFill>
                  <a:srgbClr val="D0A863"/>
                </a:solidFill>
                <a:latin typeface="Cantarell"/>
                <a:ea typeface="Cantarell"/>
                <a:cs typeface="Cantarell"/>
                <a:sym typeface="Cantarell"/>
              </a:defRPr>
            </a:lvl1pPr>
            <a:lvl2pPr marL="914400" lvl="1" indent="-381000" algn="l">
              <a:lnSpc>
                <a:spcPct val="90000"/>
              </a:lnSpc>
              <a:spcBef>
                <a:spcPts val="500"/>
              </a:spcBef>
              <a:spcAft>
                <a:spcPts val="0"/>
              </a:spcAft>
              <a:buClr>
                <a:srgbClr val="D0A863"/>
              </a:buClr>
              <a:buSzPts val="2400"/>
              <a:buChar char="•"/>
              <a:defRPr>
                <a:solidFill>
                  <a:srgbClr val="D0A863"/>
                </a:solidFill>
                <a:latin typeface="Cantarell"/>
                <a:ea typeface="Cantarell"/>
                <a:cs typeface="Cantarell"/>
                <a:sym typeface="Cantarell"/>
              </a:defRPr>
            </a:lvl2pPr>
            <a:lvl3pPr marL="1371600" lvl="2" indent="-355600" algn="l">
              <a:lnSpc>
                <a:spcPct val="90000"/>
              </a:lnSpc>
              <a:spcBef>
                <a:spcPts val="500"/>
              </a:spcBef>
              <a:spcAft>
                <a:spcPts val="0"/>
              </a:spcAft>
              <a:buClr>
                <a:srgbClr val="D0A863"/>
              </a:buClr>
              <a:buSzPts val="2000"/>
              <a:buChar char="•"/>
              <a:defRPr>
                <a:solidFill>
                  <a:srgbClr val="D0A863"/>
                </a:solidFill>
                <a:latin typeface="Cantarell"/>
                <a:ea typeface="Cantarell"/>
                <a:cs typeface="Cantarell"/>
                <a:sym typeface="Cantarell"/>
              </a:defRPr>
            </a:lvl3pPr>
            <a:lvl4pPr marL="1828800" lvl="3"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4pPr>
            <a:lvl5pPr marL="2286000" lvl="4"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6" name="Google Shape;26;p3"/>
          <p:cNvPicPr preferRelativeResize="0"/>
          <p:nvPr/>
        </p:nvPicPr>
        <p:blipFill rotWithShape="1">
          <a:blip r:embed="rId2">
            <a:alphaModFix/>
          </a:blip>
          <a:srcRect/>
          <a:stretch/>
        </p:blipFill>
        <p:spPr>
          <a:xfrm>
            <a:off x="9813907" y="0"/>
            <a:ext cx="2378094" cy="1116000"/>
          </a:xfrm>
          <a:prstGeom prst="rect">
            <a:avLst/>
          </a:prstGeom>
          <a:noFill/>
          <a:ln>
            <a:noFill/>
          </a:ln>
        </p:spPr>
      </p:pic>
      <p:sp>
        <p:nvSpPr>
          <p:cNvPr id="27" name="Google Shape;27;p3"/>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3"/>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rgbClr val="233039"/>
        </a:solidFill>
        <a:effectLst/>
      </p:bgPr>
    </p:bg>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838200" y="365125"/>
            <a:ext cx="885825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0A863"/>
              </a:buClr>
              <a:buSzPts val="4400"/>
              <a:buFont typeface="Cantarell"/>
              <a:buNone/>
              <a:defRPr>
                <a:solidFill>
                  <a:srgbClr val="D0A863"/>
                </a:solidFill>
                <a:latin typeface="Cantarell"/>
                <a:ea typeface="Cantarell"/>
                <a:cs typeface="Cantarell"/>
                <a:sym typeface="Cantare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6" name="Google Shape;36;p4"/>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pic>
        <p:nvPicPr>
          <p:cNvPr id="37" name="Google Shape;37;p4"/>
          <p:cNvPicPr preferRelativeResize="0"/>
          <p:nvPr/>
        </p:nvPicPr>
        <p:blipFill rotWithShape="1">
          <a:blip r:embed="rId2">
            <a:alphaModFix/>
          </a:blip>
          <a:srcRect/>
          <a:stretch/>
        </p:blipFill>
        <p:spPr>
          <a:xfrm>
            <a:off x="9813907" y="0"/>
            <a:ext cx="2378094" cy="1116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233039"/>
        </a:solidFill>
        <a:effectLst/>
      </p:bgPr>
    </p:bg>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D0A863"/>
              </a:buClr>
              <a:buSzPts val="6000"/>
              <a:buFont typeface="Cantarell"/>
              <a:buNone/>
              <a:defRPr sz="6000">
                <a:solidFill>
                  <a:srgbClr val="D0A863"/>
                </a:solidFill>
                <a:latin typeface="Cantarell"/>
                <a:ea typeface="Cantarell"/>
                <a:cs typeface="Cantarell"/>
                <a:sym typeface="Cantare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D0A863"/>
              </a:buClr>
              <a:buSzPts val="2400"/>
              <a:buNone/>
              <a:defRPr sz="2400">
                <a:solidFill>
                  <a:srgbClr val="D0A863"/>
                </a:solidFill>
                <a:latin typeface="Cantarell"/>
                <a:ea typeface="Cantarell"/>
                <a:cs typeface="Cantarell"/>
                <a:sym typeface="Cantare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41" name="Google Shape;41;p5"/>
          <p:cNvPicPr preferRelativeResize="0"/>
          <p:nvPr/>
        </p:nvPicPr>
        <p:blipFill rotWithShape="1">
          <a:blip r:embed="rId2">
            <a:alphaModFix/>
          </a:blip>
          <a:srcRect/>
          <a:stretch/>
        </p:blipFill>
        <p:spPr>
          <a:xfrm>
            <a:off x="9813907" y="0"/>
            <a:ext cx="2378094" cy="1116000"/>
          </a:xfrm>
          <a:prstGeom prst="rect">
            <a:avLst/>
          </a:prstGeom>
          <a:noFill/>
          <a:ln>
            <a:noFill/>
          </a:ln>
        </p:spPr>
      </p:pic>
      <p:sp>
        <p:nvSpPr>
          <p:cNvPr id="42" name="Google Shape;42;p5"/>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45" name="Google Shape;45;p5"/>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dt" idx="10"/>
          </p:nvPr>
        </p:nvSpPr>
        <p:spPr>
          <a:xfrm>
            <a:off x="609600" y="6356350"/>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4165600" y="6356350"/>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8737600" y="6356350"/>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1" name="Google Shape;51;p6"/>
          <p:cNvPicPr preferRelativeResize="0"/>
          <p:nvPr/>
        </p:nvPicPr>
        <p:blipFill rotWithShape="1">
          <a:blip r:embed="rId2">
            <a:alphaModFix/>
          </a:blip>
          <a:srcRect/>
          <a:stretch/>
        </p:blipFill>
        <p:spPr>
          <a:xfrm>
            <a:off x="9297385" y="90169"/>
            <a:ext cx="2073324" cy="103457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bg>
      <p:bgPr>
        <a:solidFill>
          <a:srgbClr val="233039"/>
        </a:solidFill>
        <a:effectLst/>
      </p:bgPr>
    </p:bg>
    <p:spTree>
      <p:nvGrpSpPr>
        <p:cNvPr id="1" name="Shape 52"/>
        <p:cNvGrpSpPr/>
        <p:nvPr/>
      </p:nvGrpSpPr>
      <p:grpSpPr>
        <a:xfrm>
          <a:off x="0" y="0"/>
          <a:ext cx="0" cy="0"/>
          <a:chOff x="0" y="0"/>
          <a:chExt cx="0" cy="0"/>
        </a:xfrm>
      </p:grpSpPr>
      <p:sp>
        <p:nvSpPr>
          <p:cNvPr id="53" name="Google Shape;53;p7"/>
          <p:cNvSpPr txBox="1">
            <a:spLocks noGrp="1"/>
          </p:cNvSpPr>
          <p:nvPr>
            <p:ph type="title"/>
          </p:nvPr>
        </p:nvSpPr>
        <p:spPr>
          <a:xfrm>
            <a:off x="839788" y="365125"/>
            <a:ext cx="88566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0A863"/>
              </a:buClr>
              <a:buSzPts val="4400"/>
              <a:buFont typeface="Cantarell"/>
              <a:buNone/>
              <a:defRPr>
                <a:solidFill>
                  <a:srgbClr val="D0A863"/>
                </a:solidFill>
                <a:latin typeface="Cantarell"/>
                <a:ea typeface="Cantarell"/>
                <a:cs typeface="Cantarell"/>
                <a:sym typeface="Cantare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D0A863"/>
              </a:buClr>
              <a:buSzPts val="2400"/>
              <a:buNone/>
              <a:defRPr sz="2400" b="1">
                <a:solidFill>
                  <a:srgbClr val="D0A863"/>
                </a:solidFill>
                <a:latin typeface="Cantarell"/>
                <a:ea typeface="Cantarell"/>
                <a:cs typeface="Cantarell"/>
                <a:sym typeface="Cantarell"/>
              </a:defRPr>
            </a:lvl1pPr>
            <a:lvl2pPr marL="914400" lvl="1" indent="-228600" algn="l">
              <a:lnSpc>
                <a:spcPct val="90000"/>
              </a:lnSpc>
              <a:spcBef>
                <a:spcPts val="500"/>
              </a:spcBef>
              <a:spcAft>
                <a:spcPts val="0"/>
              </a:spcAft>
              <a:buClr>
                <a:srgbClr val="D0A863"/>
              </a:buClr>
              <a:buSzPts val="2000"/>
              <a:buNone/>
              <a:defRPr sz="2000" b="1"/>
            </a:lvl2pPr>
            <a:lvl3pPr marL="1371600" lvl="2" indent="-228600" algn="l">
              <a:lnSpc>
                <a:spcPct val="90000"/>
              </a:lnSpc>
              <a:spcBef>
                <a:spcPts val="500"/>
              </a:spcBef>
              <a:spcAft>
                <a:spcPts val="0"/>
              </a:spcAft>
              <a:buClr>
                <a:srgbClr val="D0A863"/>
              </a:buClr>
              <a:buSzPts val="1800"/>
              <a:buNone/>
              <a:defRPr sz="1800" b="1"/>
            </a:lvl3pPr>
            <a:lvl4pPr marL="1828800" lvl="3" indent="-228600" algn="l">
              <a:lnSpc>
                <a:spcPct val="90000"/>
              </a:lnSpc>
              <a:spcBef>
                <a:spcPts val="500"/>
              </a:spcBef>
              <a:spcAft>
                <a:spcPts val="0"/>
              </a:spcAft>
              <a:buClr>
                <a:srgbClr val="D0A863"/>
              </a:buClr>
              <a:buSzPts val="1600"/>
              <a:buNone/>
              <a:defRPr sz="1600" b="1"/>
            </a:lvl4pPr>
            <a:lvl5pPr marL="2286000" lvl="4" indent="-228600" algn="l">
              <a:lnSpc>
                <a:spcPct val="90000"/>
              </a:lnSpc>
              <a:spcBef>
                <a:spcPts val="500"/>
              </a:spcBef>
              <a:spcAft>
                <a:spcPts val="0"/>
              </a:spcAft>
              <a:buClr>
                <a:srgbClr val="D0A863"/>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D0A863"/>
              </a:buClr>
              <a:buSzPts val="2800"/>
              <a:buChar char="•"/>
              <a:defRPr>
                <a:solidFill>
                  <a:srgbClr val="D0A863"/>
                </a:solidFill>
                <a:latin typeface="Cantarell"/>
                <a:ea typeface="Cantarell"/>
                <a:cs typeface="Cantarell"/>
                <a:sym typeface="Cantarell"/>
              </a:defRPr>
            </a:lvl1pPr>
            <a:lvl2pPr marL="914400" lvl="1" indent="-381000" algn="l">
              <a:lnSpc>
                <a:spcPct val="90000"/>
              </a:lnSpc>
              <a:spcBef>
                <a:spcPts val="500"/>
              </a:spcBef>
              <a:spcAft>
                <a:spcPts val="0"/>
              </a:spcAft>
              <a:buClr>
                <a:srgbClr val="D0A863"/>
              </a:buClr>
              <a:buSzPts val="2400"/>
              <a:buChar char="•"/>
              <a:defRPr>
                <a:solidFill>
                  <a:srgbClr val="D0A863"/>
                </a:solidFill>
                <a:latin typeface="Cantarell"/>
                <a:ea typeface="Cantarell"/>
                <a:cs typeface="Cantarell"/>
                <a:sym typeface="Cantarell"/>
              </a:defRPr>
            </a:lvl2pPr>
            <a:lvl3pPr marL="1371600" lvl="2" indent="-355600" algn="l">
              <a:lnSpc>
                <a:spcPct val="90000"/>
              </a:lnSpc>
              <a:spcBef>
                <a:spcPts val="500"/>
              </a:spcBef>
              <a:spcAft>
                <a:spcPts val="0"/>
              </a:spcAft>
              <a:buClr>
                <a:srgbClr val="D0A863"/>
              </a:buClr>
              <a:buSzPts val="2000"/>
              <a:buChar char="•"/>
              <a:defRPr>
                <a:solidFill>
                  <a:srgbClr val="D0A863"/>
                </a:solidFill>
                <a:latin typeface="Cantarell"/>
                <a:ea typeface="Cantarell"/>
                <a:cs typeface="Cantarell"/>
                <a:sym typeface="Cantarell"/>
              </a:defRPr>
            </a:lvl3pPr>
            <a:lvl4pPr marL="1828800" lvl="3"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4pPr>
            <a:lvl5pPr marL="2286000" lvl="4"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rgbClr val="D0A863"/>
              </a:buClr>
              <a:buSzPts val="2400"/>
              <a:buNone/>
              <a:defRPr sz="2400" b="1">
                <a:solidFill>
                  <a:srgbClr val="D0A863"/>
                </a:solidFill>
                <a:latin typeface="Cantarell"/>
                <a:ea typeface="Cantarell"/>
                <a:cs typeface="Cantarell"/>
                <a:sym typeface="Cantarell"/>
              </a:defRPr>
            </a:lvl1pPr>
            <a:lvl2pPr marL="914400" lvl="1" indent="-228600" algn="l">
              <a:lnSpc>
                <a:spcPct val="90000"/>
              </a:lnSpc>
              <a:spcBef>
                <a:spcPts val="500"/>
              </a:spcBef>
              <a:spcAft>
                <a:spcPts val="0"/>
              </a:spcAft>
              <a:buClr>
                <a:srgbClr val="D0A863"/>
              </a:buClr>
              <a:buSzPts val="2000"/>
              <a:buNone/>
              <a:defRPr sz="2000" b="1"/>
            </a:lvl2pPr>
            <a:lvl3pPr marL="1371600" lvl="2" indent="-228600" algn="l">
              <a:lnSpc>
                <a:spcPct val="90000"/>
              </a:lnSpc>
              <a:spcBef>
                <a:spcPts val="500"/>
              </a:spcBef>
              <a:spcAft>
                <a:spcPts val="0"/>
              </a:spcAft>
              <a:buClr>
                <a:srgbClr val="D0A863"/>
              </a:buClr>
              <a:buSzPts val="1800"/>
              <a:buNone/>
              <a:defRPr sz="1800" b="1"/>
            </a:lvl3pPr>
            <a:lvl4pPr marL="1828800" lvl="3" indent="-228600" algn="l">
              <a:lnSpc>
                <a:spcPct val="90000"/>
              </a:lnSpc>
              <a:spcBef>
                <a:spcPts val="500"/>
              </a:spcBef>
              <a:spcAft>
                <a:spcPts val="0"/>
              </a:spcAft>
              <a:buClr>
                <a:srgbClr val="D0A863"/>
              </a:buClr>
              <a:buSzPts val="1600"/>
              <a:buNone/>
              <a:defRPr sz="1600" b="1"/>
            </a:lvl4pPr>
            <a:lvl5pPr marL="2286000" lvl="4" indent="-228600" algn="l">
              <a:lnSpc>
                <a:spcPct val="90000"/>
              </a:lnSpc>
              <a:spcBef>
                <a:spcPts val="500"/>
              </a:spcBef>
              <a:spcAft>
                <a:spcPts val="0"/>
              </a:spcAft>
              <a:buClr>
                <a:srgbClr val="D0A863"/>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D0A863"/>
              </a:buClr>
              <a:buSzPts val="2800"/>
              <a:buChar char="•"/>
              <a:defRPr>
                <a:solidFill>
                  <a:srgbClr val="D0A863"/>
                </a:solidFill>
              </a:defRPr>
            </a:lvl1pPr>
            <a:lvl2pPr marL="914400" lvl="1" indent="-381000" algn="l">
              <a:lnSpc>
                <a:spcPct val="90000"/>
              </a:lnSpc>
              <a:spcBef>
                <a:spcPts val="500"/>
              </a:spcBef>
              <a:spcAft>
                <a:spcPts val="0"/>
              </a:spcAft>
              <a:buClr>
                <a:srgbClr val="D0A863"/>
              </a:buClr>
              <a:buSzPts val="2400"/>
              <a:buChar char="•"/>
              <a:defRPr>
                <a:solidFill>
                  <a:srgbClr val="D0A863"/>
                </a:solidFill>
              </a:defRPr>
            </a:lvl2pPr>
            <a:lvl3pPr marL="1371600" lvl="2" indent="-355600" algn="l">
              <a:lnSpc>
                <a:spcPct val="90000"/>
              </a:lnSpc>
              <a:spcBef>
                <a:spcPts val="500"/>
              </a:spcBef>
              <a:spcAft>
                <a:spcPts val="0"/>
              </a:spcAft>
              <a:buClr>
                <a:srgbClr val="D0A863"/>
              </a:buClr>
              <a:buSzPts val="2000"/>
              <a:buChar char="•"/>
              <a:defRPr>
                <a:solidFill>
                  <a:srgbClr val="D0A863"/>
                </a:solidFill>
              </a:defRPr>
            </a:lvl3pPr>
            <a:lvl4pPr marL="1828800" lvl="3" indent="-342900" algn="l">
              <a:lnSpc>
                <a:spcPct val="90000"/>
              </a:lnSpc>
              <a:spcBef>
                <a:spcPts val="500"/>
              </a:spcBef>
              <a:spcAft>
                <a:spcPts val="0"/>
              </a:spcAft>
              <a:buClr>
                <a:srgbClr val="D0A863"/>
              </a:buClr>
              <a:buSzPts val="1800"/>
              <a:buChar char="•"/>
              <a:defRPr>
                <a:solidFill>
                  <a:srgbClr val="D0A863"/>
                </a:solidFill>
              </a:defRPr>
            </a:lvl4pPr>
            <a:lvl5pPr marL="2286000" lvl="4" indent="-342900" algn="l">
              <a:lnSpc>
                <a:spcPct val="90000"/>
              </a:lnSpc>
              <a:spcBef>
                <a:spcPts val="500"/>
              </a:spcBef>
              <a:spcAft>
                <a:spcPts val="0"/>
              </a:spcAft>
              <a:buClr>
                <a:srgbClr val="D0A863"/>
              </a:buClr>
              <a:buSzPts val="1800"/>
              <a:buChar char="•"/>
              <a:defRPr>
                <a:solidFill>
                  <a:srgbClr val="D0A863"/>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7"/>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61" name="Google Shape;61;p7"/>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pic>
        <p:nvPicPr>
          <p:cNvPr id="62" name="Google Shape;62;p7"/>
          <p:cNvPicPr preferRelativeResize="0"/>
          <p:nvPr/>
        </p:nvPicPr>
        <p:blipFill rotWithShape="1">
          <a:blip r:embed="rId2">
            <a:alphaModFix/>
          </a:blip>
          <a:srcRect/>
          <a:stretch/>
        </p:blipFill>
        <p:spPr>
          <a:xfrm>
            <a:off x="9813907" y="0"/>
            <a:ext cx="2378094" cy="1116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solidFill>
          <a:srgbClr val="233039"/>
        </a:solidFill>
        <a:effectLst/>
      </p:bgPr>
    </p:bg>
    <p:spTree>
      <p:nvGrpSpPr>
        <p:cNvPr id="1" name="Shape 63"/>
        <p:cNvGrpSpPr/>
        <p:nvPr/>
      </p:nvGrpSpPr>
      <p:grpSpPr>
        <a:xfrm>
          <a:off x="0" y="0"/>
          <a:ext cx="0" cy="0"/>
          <a:chOff x="0" y="0"/>
          <a:chExt cx="0" cy="0"/>
        </a:xfrm>
      </p:grpSpPr>
      <p:sp>
        <p:nvSpPr>
          <p:cNvPr id="64" name="Google Shape;64;p8"/>
          <p:cNvSpPr txBox="1">
            <a:spLocks noGrp="1"/>
          </p:cNvSpPr>
          <p:nvPr>
            <p:ph type="title"/>
          </p:nvPr>
        </p:nvSpPr>
        <p:spPr>
          <a:xfrm>
            <a:off x="838199" y="365125"/>
            <a:ext cx="8848726"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D0A863"/>
              </a:buClr>
              <a:buSzPts val="4400"/>
              <a:buFont typeface="Cantarell"/>
              <a:buNone/>
              <a:defRPr>
                <a:solidFill>
                  <a:srgbClr val="D0A863"/>
                </a:solidFill>
                <a:latin typeface="Cantarell"/>
                <a:ea typeface="Cantarell"/>
                <a:cs typeface="Cantarell"/>
                <a:sym typeface="Cantare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D0A863"/>
              </a:buClr>
              <a:buSzPts val="2800"/>
              <a:buChar char="•"/>
              <a:defRPr>
                <a:solidFill>
                  <a:srgbClr val="D0A863"/>
                </a:solidFill>
                <a:latin typeface="Cantarell"/>
                <a:ea typeface="Cantarell"/>
                <a:cs typeface="Cantarell"/>
                <a:sym typeface="Cantarell"/>
              </a:defRPr>
            </a:lvl1pPr>
            <a:lvl2pPr marL="914400" lvl="1" indent="-381000" algn="l">
              <a:lnSpc>
                <a:spcPct val="90000"/>
              </a:lnSpc>
              <a:spcBef>
                <a:spcPts val="500"/>
              </a:spcBef>
              <a:spcAft>
                <a:spcPts val="0"/>
              </a:spcAft>
              <a:buClr>
                <a:srgbClr val="D0A863"/>
              </a:buClr>
              <a:buSzPts val="2400"/>
              <a:buChar char="•"/>
              <a:defRPr>
                <a:solidFill>
                  <a:srgbClr val="D0A863"/>
                </a:solidFill>
                <a:latin typeface="Cantarell"/>
                <a:ea typeface="Cantarell"/>
                <a:cs typeface="Cantarell"/>
                <a:sym typeface="Cantarell"/>
              </a:defRPr>
            </a:lvl2pPr>
            <a:lvl3pPr marL="1371600" lvl="2" indent="-355600" algn="l">
              <a:lnSpc>
                <a:spcPct val="90000"/>
              </a:lnSpc>
              <a:spcBef>
                <a:spcPts val="500"/>
              </a:spcBef>
              <a:spcAft>
                <a:spcPts val="0"/>
              </a:spcAft>
              <a:buClr>
                <a:srgbClr val="D0A863"/>
              </a:buClr>
              <a:buSzPts val="2000"/>
              <a:buChar char="•"/>
              <a:defRPr>
                <a:solidFill>
                  <a:srgbClr val="D0A863"/>
                </a:solidFill>
                <a:latin typeface="Cantarell"/>
                <a:ea typeface="Cantarell"/>
                <a:cs typeface="Cantarell"/>
                <a:sym typeface="Cantarell"/>
              </a:defRPr>
            </a:lvl3pPr>
            <a:lvl4pPr marL="1828800" lvl="3"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4pPr>
            <a:lvl5pPr marL="2286000" lvl="4"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6" name="Google Shape;66;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rgbClr val="D0A863"/>
              </a:buClr>
              <a:buSzPts val="2800"/>
              <a:buChar char="•"/>
              <a:defRPr>
                <a:solidFill>
                  <a:srgbClr val="D0A863"/>
                </a:solidFill>
                <a:latin typeface="Cantarell"/>
                <a:ea typeface="Cantarell"/>
                <a:cs typeface="Cantarell"/>
                <a:sym typeface="Cantarell"/>
              </a:defRPr>
            </a:lvl1pPr>
            <a:lvl2pPr marL="914400" lvl="1" indent="-381000" algn="l">
              <a:lnSpc>
                <a:spcPct val="90000"/>
              </a:lnSpc>
              <a:spcBef>
                <a:spcPts val="500"/>
              </a:spcBef>
              <a:spcAft>
                <a:spcPts val="0"/>
              </a:spcAft>
              <a:buClr>
                <a:srgbClr val="D0A863"/>
              </a:buClr>
              <a:buSzPts val="2400"/>
              <a:buChar char="•"/>
              <a:defRPr>
                <a:solidFill>
                  <a:srgbClr val="D0A863"/>
                </a:solidFill>
                <a:latin typeface="Cantarell"/>
                <a:ea typeface="Cantarell"/>
                <a:cs typeface="Cantarell"/>
                <a:sym typeface="Cantarell"/>
              </a:defRPr>
            </a:lvl2pPr>
            <a:lvl3pPr marL="1371600" lvl="2" indent="-355600" algn="l">
              <a:lnSpc>
                <a:spcPct val="90000"/>
              </a:lnSpc>
              <a:spcBef>
                <a:spcPts val="500"/>
              </a:spcBef>
              <a:spcAft>
                <a:spcPts val="0"/>
              </a:spcAft>
              <a:buClr>
                <a:srgbClr val="D0A863"/>
              </a:buClr>
              <a:buSzPts val="2000"/>
              <a:buChar char="•"/>
              <a:defRPr>
                <a:solidFill>
                  <a:srgbClr val="D0A863"/>
                </a:solidFill>
                <a:latin typeface="Cantarell"/>
                <a:ea typeface="Cantarell"/>
                <a:cs typeface="Cantarell"/>
                <a:sym typeface="Cantarell"/>
              </a:defRPr>
            </a:lvl3pPr>
            <a:lvl4pPr marL="1828800" lvl="3"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4pPr>
            <a:lvl5pPr marL="2286000" lvl="4" indent="-342900" algn="l">
              <a:lnSpc>
                <a:spcPct val="90000"/>
              </a:lnSpc>
              <a:spcBef>
                <a:spcPts val="500"/>
              </a:spcBef>
              <a:spcAft>
                <a:spcPts val="0"/>
              </a:spcAft>
              <a:buClr>
                <a:srgbClr val="D0A863"/>
              </a:buClr>
              <a:buSzPts val="1800"/>
              <a:buChar char="•"/>
              <a:defRPr>
                <a:solidFill>
                  <a:srgbClr val="D0A863"/>
                </a:solidFill>
                <a:latin typeface="Cantarell"/>
                <a:ea typeface="Cantarell"/>
                <a:cs typeface="Cantarell"/>
                <a:sym typeface="Cantare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8"/>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8"/>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0" name="Google Shape;70;p8"/>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pic>
        <p:nvPicPr>
          <p:cNvPr id="71" name="Google Shape;71;p8"/>
          <p:cNvPicPr preferRelativeResize="0"/>
          <p:nvPr/>
        </p:nvPicPr>
        <p:blipFill rotWithShape="1">
          <a:blip r:embed="rId2">
            <a:alphaModFix/>
          </a:blip>
          <a:srcRect/>
          <a:stretch/>
        </p:blipFill>
        <p:spPr>
          <a:xfrm>
            <a:off x="9813907" y="0"/>
            <a:ext cx="2378094" cy="1116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233039"/>
        </a:solidFill>
        <a:effectLst/>
      </p:bgPr>
    </p:bg>
    <p:spTree>
      <p:nvGrpSpPr>
        <p:cNvPr id="1" name="Shape 72"/>
        <p:cNvGrpSpPr/>
        <p:nvPr/>
      </p:nvGrpSpPr>
      <p:grpSpPr>
        <a:xfrm>
          <a:off x="0" y="0"/>
          <a:ext cx="0" cy="0"/>
          <a:chOff x="0" y="0"/>
          <a:chExt cx="0" cy="0"/>
        </a:xfrm>
      </p:grpSpPr>
      <p:sp>
        <p:nvSpPr>
          <p:cNvPr id="73" name="Google Shape;73;p9"/>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9"/>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76" name="Google Shape;76;p9"/>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pic>
        <p:nvPicPr>
          <p:cNvPr id="77" name="Google Shape;77;p9"/>
          <p:cNvPicPr preferRelativeResize="0"/>
          <p:nvPr/>
        </p:nvPicPr>
        <p:blipFill rotWithShape="1">
          <a:blip r:embed="rId2">
            <a:alphaModFix/>
          </a:blip>
          <a:srcRect/>
          <a:stretch/>
        </p:blipFill>
        <p:spPr>
          <a:xfrm>
            <a:off x="9813907" y="0"/>
            <a:ext cx="2378094" cy="1116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bg>
      <p:bgPr>
        <a:solidFill>
          <a:srgbClr val="233039"/>
        </a:solidFill>
        <a:effectLst/>
      </p:bgPr>
    </p:bg>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D0A863"/>
              </a:buClr>
              <a:buSzPts val="3200"/>
              <a:buFont typeface="Cantarell"/>
              <a:buNone/>
              <a:defRPr sz="3200">
                <a:solidFill>
                  <a:srgbClr val="D0A863"/>
                </a:solidFill>
                <a:latin typeface="Cantarell"/>
                <a:ea typeface="Cantarell"/>
                <a:cs typeface="Cantarell"/>
                <a:sym typeface="Cantare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0"/>
          <p:cNvSpPr txBox="1">
            <a:spLocks noGrp="1"/>
          </p:cNvSpPr>
          <p:nvPr>
            <p:ph type="body" idx="1"/>
          </p:nvPr>
        </p:nvSpPr>
        <p:spPr>
          <a:xfrm>
            <a:off x="5183188" y="1116000"/>
            <a:ext cx="6172200" cy="47450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rgbClr val="D0A863"/>
              </a:buClr>
              <a:buSzPts val="3200"/>
              <a:buChar char="•"/>
              <a:defRPr sz="3200">
                <a:solidFill>
                  <a:srgbClr val="D0A863"/>
                </a:solidFill>
                <a:latin typeface="Cantarell"/>
                <a:ea typeface="Cantarell"/>
                <a:cs typeface="Cantarell"/>
                <a:sym typeface="Cantarell"/>
              </a:defRPr>
            </a:lvl1pPr>
            <a:lvl2pPr marL="914400" lvl="1" indent="-406400" algn="l">
              <a:lnSpc>
                <a:spcPct val="90000"/>
              </a:lnSpc>
              <a:spcBef>
                <a:spcPts val="500"/>
              </a:spcBef>
              <a:spcAft>
                <a:spcPts val="0"/>
              </a:spcAft>
              <a:buClr>
                <a:srgbClr val="D0A863"/>
              </a:buClr>
              <a:buSzPts val="2800"/>
              <a:buChar char="•"/>
              <a:defRPr sz="2800">
                <a:solidFill>
                  <a:srgbClr val="D0A863"/>
                </a:solidFill>
                <a:latin typeface="Cantarell"/>
                <a:ea typeface="Cantarell"/>
                <a:cs typeface="Cantarell"/>
                <a:sym typeface="Cantarell"/>
              </a:defRPr>
            </a:lvl2pPr>
            <a:lvl3pPr marL="1371600" lvl="2" indent="-381000" algn="l">
              <a:lnSpc>
                <a:spcPct val="90000"/>
              </a:lnSpc>
              <a:spcBef>
                <a:spcPts val="500"/>
              </a:spcBef>
              <a:spcAft>
                <a:spcPts val="0"/>
              </a:spcAft>
              <a:buClr>
                <a:srgbClr val="D0A863"/>
              </a:buClr>
              <a:buSzPts val="2400"/>
              <a:buChar char="•"/>
              <a:defRPr sz="2400">
                <a:solidFill>
                  <a:srgbClr val="D0A863"/>
                </a:solidFill>
                <a:latin typeface="Cantarell"/>
                <a:ea typeface="Cantarell"/>
                <a:cs typeface="Cantarell"/>
                <a:sym typeface="Cantarell"/>
              </a:defRPr>
            </a:lvl3pPr>
            <a:lvl4pPr marL="1828800" lvl="3" indent="-355600" algn="l">
              <a:lnSpc>
                <a:spcPct val="90000"/>
              </a:lnSpc>
              <a:spcBef>
                <a:spcPts val="500"/>
              </a:spcBef>
              <a:spcAft>
                <a:spcPts val="0"/>
              </a:spcAft>
              <a:buClr>
                <a:srgbClr val="D0A863"/>
              </a:buClr>
              <a:buSzPts val="2000"/>
              <a:buChar char="•"/>
              <a:defRPr sz="2000">
                <a:solidFill>
                  <a:srgbClr val="D0A863"/>
                </a:solidFill>
                <a:latin typeface="Cantarell"/>
                <a:ea typeface="Cantarell"/>
                <a:cs typeface="Cantarell"/>
                <a:sym typeface="Cantarell"/>
              </a:defRPr>
            </a:lvl4pPr>
            <a:lvl5pPr marL="2286000" lvl="4" indent="-355600" algn="l">
              <a:lnSpc>
                <a:spcPct val="90000"/>
              </a:lnSpc>
              <a:spcBef>
                <a:spcPts val="500"/>
              </a:spcBef>
              <a:spcAft>
                <a:spcPts val="0"/>
              </a:spcAft>
              <a:buClr>
                <a:srgbClr val="D0A863"/>
              </a:buClr>
              <a:buSzPts val="2000"/>
              <a:buChar char="•"/>
              <a:defRPr sz="2000">
                <a:solidFill>
                  <a:srgbClr val="D0A863"/>
                </a:solidFill>
                <a:latin typeface="Cantarell"/>
                <a:ea typeface="Cantarell"/>
                <a:cs typeface="Cantarell"/>
                <a:sym typeface="Cantarell"/>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81" name="Google Shape;81;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D0A863"/>
              </a:buClr>
              <a:buSzPts val="1600"/>
              <a:buNone/>
              <a:defRPr sz="1600"/>
            </a:lvl1pPr>
            <a:lvl2pPr marL="914400" lvl="1" indent="-228600" algn="l">
              <a:lnSpc>
                <a:spcPct val="90000"/>
              </a:lnSpc>
              <a:spcBef>
                <a:spcPts val="500"/>
              </a:spcBef>
              <a:spcAft>
                <a:spcPts val="0"/>
              </a:spcAft>
              <a:buClr>
                <a:srgbClr val="D0A863"/>
              </a:buClr>
              <a:buSzPts val="1400"/>
              <a:buNone/>
              <a:defRPr sz="1400"/>
            </a:lvl2pPr>
            <a:lvl3pPr marL="1371600" lvl="2" indent="-228600" algn="l">
              <a:lnSpc>
                <a:spcPct val="90000"/>
              </a:lnSpc>
              <a:spcBef>
                <a:spcPts val="500"/>
              </a:spcBef>
              <a:spcAft>
                <a:spcPts val="0"/>
              </a:spcAft>
              <a:buClr>
                <a:srgbClr val="D0A863"/>
              </a:buClr>
              <a:buSzPts val="1200"/>
              <a:buNone/>
              <a:defRPr sz="1200"/>
            </a:lvl3pPr>
            <a:lvl4pPr marL="1828800" lvl="3" indent="-228600" algn="l">
              <a:lnSpc>
                <a:spcPct val="90000"/>
              </a:lnSpc>
              <a:spcBef>
                <a:spcPts val="500"/>
              </a:spcBef>
              <a:spcAft>
                <a:spcPts val="0"/>
              </a:spcAft>
              <a:buClr>
                <a:srgbClr val="D0A863"/>
              </a:buClr>
              <a:buSzPts val="1000"/>
              <a:buNone/>
              <a:defRPr sz="1000"/>
            </a:lvl4pPr>
            <a:lvl5pPr marL="2286000" lvl="4" indent="-228600" algn="l">
              <a:lnSpc>
                <a:spcPct val="90000"/>
              </a:lnSpc>
              <a:spcBef>
                <a:spcPts val="500"/>
              </a:spcBef>
              <a:spcAft>
                <a:spcPts val="0"/>
              </a:spcAft>
              <a:buClr>
                <a:srgbClr val="D0A863"/>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10"/>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0"/>
          <p:cNvSpPr/>
          <p:nvPr/>
        </p:nvSpPr>
        <p:spPr>
          <a:xfrm>
            <a:off x="0" y="6352197"/>
            <a:ext cx="12192002" cy="130971"/>
          </a:xfrm>
          <a:prstGeom prst="rect">
            <a:avLst/>
          </a:prstGeom>
          <a:solidFill>
            <a:srgbClr val="D0A86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63"/>
              <a:buFont typeface="Arial"/>
              <a:buNone/>
            </a:pPr>
            <a:endParaRPr sz="1463" b="0" i="0" u="none" strike="noStrike" cap="none">
              <a:solidFill>
                <a:schemeClr val="lt1"/>
              </a:solidFill>
              <a:latin typeface="Calibri"/>
              <a:ea typeface="Calibri"/>
              <a:cs typeface="Calibri"/>
              <a:sym typeface="Calibri"/>
            </a:endParaRPr>
          </a:p>
        </p:txBody>
      </p:sp>
      <p:pic>
        <p:nvPicPr>
          <p:cNvPr id="86" name="Google Shape;86;p10"/>
          <p:cNvPicPr preferRelativeResize="0"/>
          <p:nvPr/>
        </p:nvPicPr>
        <p:blipFill rotWithShape="1">
          <a:blip r:embed="rId2">
            <a:alphaModFix/>
          </a:blip>
          <a:srcRect/>
          <a:stretch/>
        </p:blipFill>
        <p:spPr>
          <a:xfrm>
            <a:off x="9813907" y="0"/>
            <a:ext cx="2378094" cy="1116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D0A863"/>
              </a:buClr>
              <a:buSzPts val="4400"/>
              <a:buFont typeface="Calibri"/>
              <a:buNone/>
              <a:defRPr sz="4400" b="1" i="0" u="none" strike="noStrike" cap="none">
                <a:solidFill>
                  <a:srgbClr val="D0A86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D0A863"/>
              </a:buClr>
              <a:buSzPts val="2800"/>
              <a:buFont typeface="Arial"/>
              <a:buChar char="•"/>
              <a:defRPr sz="2800" b="0" i="0" u="none" strike="noStrike" cap="none">
                <a:solidFill>
                  <a:srgbClr val="D0A863"/>
                </a:solidFill>
                <a:latin typeface="Calibri"/>
                <a:ea typeface="Calibri"/>
                <a:cs typeface="Calibri"/>
                <a:sym typeface="Calibri"/>
              </a:defRPr>
            </a:lvl1pPr>
            <a:lvl2pPr marL="914400" marR="0" lvl="1" indent="-381000" algn="l" rtl="0">
              <a:lnSpc>
                <a:spcPct val="90000"/>
              </a:lnSpc>
              <a:spcBef>
                <a:spcPts val="500"/>
              </a:spcBef>
              <a:spcAft>
                <a:spcPts val="0"/>
              </a:spcAft>
              <a:buClr>
                <a:srgbClr val="D0A863"/>
              </a:buClr>
              <a:buSzPts val="2400"/>
              <a:buFont typeface="Arial"/>
              <a:buChar char="•"/>
              <a:defRPr sz="2400" b="0" i="0" u="none" strike="noStrike" cap="none">
                <a:solidFill>
                  <a:srgbClr val="D0A863"/>
                </a:solidFill>
                <a:latin typeface="Calibri"/>
                <a:ea typeface="Calibri"/>
                <a:cs typeface="Calibri"/>
                <a:sym typeface="Calibri"/>
              </a:defRPr>
            </a:lvl2pPr>
            <a:lvl3pPr marL="1371600" marR="0" lvl="2" indent="-355600" algn="l" rtl="0">
              <a:lnSpc>
                <a:spcPct val="90000"/>
              </a:lnSpc>
              <a:spcBef>
                <a:spcPts val="500"/>
              </a:spcBef>
              <a:spcAft>
                <a:spcPts val="0"/>
              </a:spcAft>
              <a:buClr>
                <a:srgbClr val="D0A863"/>
              </a:buClr>
              <a:buSzPts val="2000"/>
              <a:buFont typeface="Arial"/>
              <a:buChar char="•"/>
              <a:defRPr sz="2000" b="0" i="0" u="none" strike="noStrike" cap="none">
                <a:solidFill>
                  <a:srgbClr val="D0A863"/>
                </a:solidFill>
                <a:latin typeface="Calibri"/>
                <a:ea typeface="Calibri"/>
                <a:cs typeface="Calibri"/>
                <a:sym typeface="Calibri"/>
              </a:defRPr>
            </a:lvl3pPr>
            <a:lvl4pPr marL="1828800" marR="0" lvl="3" indent="-342900" algn="l" rtl="0">
              <a:lnSpc>
                <a:spcPct val="90000"/>
              </a:lnSpc>
              <a:spcBef>
                <a:spcPts val="500"/>
              </a:spcBef>
              <a:spcAft>
                <a:spcPts val="0"/>
              </a:spcAft>
              <a:buClr>
                <a:srgbClr val="D0A863"/>
              </a:buClr>
              <a:buSzPts val="1800"/>
              <a:buFont typeface="Arial"/>
              <a:buChar char="•"/>
              <a:defRPr sz="1800" b="0" i="0" u="none" strike="noStrike" cap="none">
                <a:solidFill>
                  <a:srgbClr val="D0A863"/>
                </a:solidFill>
                <a:latin typeface="Calibri"/>
                <a:ea typeface="Calibri"/>
                <a:cs typeface="Calibri"/>
                <a:sym typeface="Calibri"/>
              </a:defRPr>
            </a:lvl4pPr>
            <a:lvl5pPr marL="2286000" marR="0" lvl="4" indent="-342900" algn="l" rtl="0">
              <a:lnSpc>
                <a:spcPct val="90000"/>
              </a:lnSpc>
              <a:spcBef>
                <a:spcPts val="500"/>
              </a:spcBef>
              <a:spcAft>
                <a:spcPts val="0"/>
              </a:spcAft>
              <a:buClr>
                <a:srgbClr val="D0A863"/>
              </a:buClr>
              <a:buSzPts val="1800"/>
              <a:buFont typeface="Arial"/>
              <a:buChar char="•"/>
              <a:defRPr sz="1800" b="0" i="0" u="none" strike="noStrike" cap="none">
                <a:solidFill>
                  <a:srgbClr val="D0A863"/>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4"/>
          <p:cNvSpPr txBox="1">
            <a:spLocks noGrp="1"/>
          </p:cNvSpPr>
          <p:nvPr>
            <p:ph type="ctrTitle"/>
          </p:nvPr>
        </p:nvSpPr>
        <p:spPr>
          <a:xfrm>
            <a:off x="546538" y="1373559"/>
            <a:ext cx="11227645" cy="137898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SzPts val="6000"/>
              <a:buNone/>
            </a:pPr>
            <a:r>
              <a:rPr lang="en-US" sz="4000" dirty="0"/>
              <a:t>FIT TRACK PRO-Personal Health and </a:t>
            </a:r>
            <a:r>
              <a:rPr lang="en-US" sz="4000"/>
              <a:t>Fitness Tracker</a:t>
            </a:r>
            <a:r>
              <a:rPr lang="en-US" sz="4000">
                <a:solidFill>
                  <a:srgbClr val="D0A863"/>
                </a:solidFill>
              </a:rPr>
              <a:t> </a:t>
            </a:r>
            <a:endParaRPr lang="en-US" sz="4000" dirty="0">
              <a:solidFill>
                <a:srgbClr val="D0A863"/>
              </a:solidFill>
            </a:endParaRPr>
          </a:p>
        </p:txBody>
      </p:sp>
      <p:sp>
        <p:nvSpPr>
          <p:cNvPr id="117" name="Google Shape;117;p14"/>
          <p:cNvSpPr txBox="1">
            <a:spLocks noGrp="1"/>
          </p:cNvSpPr>
          <p:nvPr>
            <p:ph type="subTitle" idx="1"/>
          </p:nvPr>
        </p:nvSpPr>
        <p:spPr>
          <a:xfrm>
            <a:off x="126124" y="4508938"/>
            <a:ext cx="11470350" cy="182443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1100"/>
              <a:buFont typeface="Arial"/>
              <a:buNone/>
            </a:pPr>
            <a:r>
              <a:rPr lang="en-US" sz="1400" b="1" dirty="0" err="1"/>
              <a:t>Atyul</a:t>
            </a:r>
            <a:r>
              <a:rPr lang="en-US" sz="1400" b="1" dirty="0"/>
              <a:t> V Bhaskar</a:t>
            </a:r>
            <a:r>
              <a:rPr lang="en-US" sz="1400" b="1" dirty="0">
                <a:solidFill>
                  <a:srgbClr val="D0A863"/>
                </a:solidFill>
              </a:rPr>
              <a:t> – 1RVU23CSE090</a:t>
            </a:r>
            <a:endParaRPr sz="1400" b="1" dirty="0">
              <a:solidFill>
                <a:srgbClr val="D0A863"/>
              </a:solidFill>
            </a:endParaRPr>
          </a:p>
          <a:p>
            <a:pPr marL="0" lvl="0" indent="0" algn="l" rtl="0">
              <a:spcBef>
                <a:spcPts val="0"/>
              </a:spcBef>
              <a:spcAft>
                <a:spcPts val="0"/>
              </a:spcAft>
              <a:buClr>
                <a:schemeClr val="dk1"/>
              </a:buClr>
              <a:buSzPts val="1100"/>
              <a:buFont typeface="Arial"/>
              <a:buNone/>
            </a:pPr>
            <a:r>
              <a:rPr lang="en-US" sz="1400" b="1" dirty="0" err="1"/>
              <a:t>Amogh</a:t>
            </a:r>
            <a:r>
              <a:rPr lang="en-US" sz="1400" b="1" dirty="0"/>
              <a:t> Madhu Kashyap </a:t>
            </a:r>
            <a:r>
              <a:rPr lang="en-US" sz="1400" b="1" dirty="0">
                <a:solidFill>
                  <a:srgbClr val="D0A863"/>
                </a:solidFill>
              </a:rPr>
              <a:t> – 1RVU23CSE045</a:t>
            </a:r>
            <a:endParaRPr sz="1400" b="1" dirty="0">
              <a:solidFill>
                <a:srgbClr val="D0A863"/>
              </a:solidFill>
            </a:endParaRPr>
          </a:p>
          <a:p>
            <a:pPr marL="0" lvl="0" indent="0" algn="l" rtl="0">
              <a:spcBef>
                <a:spcPts val="0"/>
              </a:spcBef>
              <a:spcAft>
                <a:spcPts val="0"/>
              </a:spcAft>
              <a:buClr>
                <a:schemeClr val="dk1"/>
              </a:buClr>
              <a:buSzPts val="1100"/>
              <a:buFont typeface="Arial"/>
              <a:buNone/>
            </a:pPr>
            <a:r>
              <a:rPr lang="en-US" sz="1400" b="1" dirty="0">
                <a:solidFill>
                  <a:srgbClr val="D0A863"/>
                </a:solidFill>
              </a:rPr>
              <a:t>Abhay Aditya N – 1RVU23CSE012</a:t>
            </a:r>
          </a:p>
          <a:p>
            <a:pPr marL="0" lvl="0" indent="0" algn="l" rtl="0">
              <a:spcBef>
                <a:spcPts val="0"/>
              </a:spcBef>
              <a:spcAft>
                <a:spcPts val="0"/>
              </a:spcAft>
              <a:buClr>
                <a:schemeClr val="dk1"/>
              </a:buClr>
              <a:buSzPts val="1100"/>
              <a:buFont typeface="Arial"/>
              <a:buNone/>
            </a:pPr>
            <a:r>
              <a:rPr lang="en-US" sz="1400" b="1" dirty="0"/>
              <a:t>Aneesh Adithya SR – 1RVU23CSE054</a:t>
            </a:r>
          </a:p>
          <a:p>
            <a:pPr marL="0" lvl="0" indent="0" algn="l" rtl="0">
              <a:spcBef>
                <a:spcPts val="0"/>
              </a:spcBef>
              <a:spcAft>
                <a:spcPts val="0"/>
              </a:spcAft>
              <a:buClr>
                <a:schemeClr val="dk1"/>
              </a:buClr>
              <a:buSzPts val="1100"/>
              <a:buFont typeface="Arial"/>
              <a:buNone/>
            </a:pPr>
            <a:r>
              <a:rPr lang="en-US" sz="1400" b="1" dirty="0"/>
              <a:t>Vaibhav M </a:t>
            </a:r>
            <a:r>
              <a:rPr lang="en-US" sz="1400" b="1" dirty="0" err="1"/>
              <a:t>Chittakki</a:t>
            </a:r>
            <a:r>
              <a:rPr lang="en-US" sz="1400" b="1" dirty="0"/>
              <a:t>- 1RVUA24CSE7019</a:t>
            </a:r>
          </a:p>
          <a:p>
            <a:pPr marL="0" lvl="0" indent="0" algn="l" rtl="0">
              <a:spcBef>
                <a:spcPts val="0"/>
              </a:spcBef>
              <a:spcAft>
                <a:spcPts val="0"/>
              </a:spcAft>
              <a:buClr>
                <a:schemeClr val="dk1"/>
              </a:buClr>
              <a:buSzPts val="1100"/>
              <a:buFont typeface="Arial"/>
              <a:buNone/>
            </a:pPr>
            <a:endParaRPr sz="1400" b="1" dirty="0">
              <a:solidFill>
                <a:srgbClr val="D0A863"/>
              </a:solidFill>
            </a:endParaRPr>
          </a:p>
          <a:p>
            <a:pPr marL="0" lvl="0" indent="0" algn="l" rtl="0">
              <a:spcBef>
                <a:spcPts val="0"/>
              </a:spcBef>
              <a:spcAft>
                <a:spcPts val="0"/>
              </a:spcAft>
              <a:buClr>
                <a:schemeClr val="dk1"/>
              </a:buClr>
              <a:buSzPts val="1100"/>
              <a:buFont typeface="Arial"/>
              <a:buNone/>
            </a:pPr>
            <a:r>
              <a:rPr lang="en-US" sz="1400" b="1" dirty="0">
                <a:solidFill>
                  <a:srgbClr val="D0A863"/>
                </a:solidFill>
              </a:rPr>
              <a:t>RV University, Bangalore India </a:t>
            </a:r>
            <a:endParaRPr sz="1400" b="1" dirty="0">
              <a:solidFill>
                <a:srgbClr val="D0A863"/>
              </a:solidFill>
            </a:endParaRPr>
          </a:p>
          <a:p>
            <a:pPr marL="0" lvl="0" indent="0" algn="l" rtl="0">
              <a:lnSpc>
                <a:spcPct val="90000"/>
              </a:lnSpc>
              <a:spcBef>
                <a:spcPts val="0"/>
              </a:spcBef>
              <a:spcAft>
                <a:spcPts val="0"/>
              </a:spcAft>
              <a:buSzPts val="2400"/>
              <a:buNone/>
            </a:pPr>
            <a:endParaRPr sz="2000" b="1" dirty="0">
              <a:solidFill>
                <a:srgbClr val="D7AC54"/>
              </a:solidFill>
            </a:endParaRPr>
          </a:p>
          <a:p>
            <a:pPr marL="0" lvl="0" indent="0" algn="r" rtl="0">
              <a:lnSpc>
                <a:spcPct val="90000"/>
              </a:lnSpc>
              <a:spcBef>
                <a:spcPts val="0"/>
              </a:spcBef>
              <a:spcAft>
                <a:spcPts val="0"/>
              </a:spcAft>
              <a:buClr>
                <a:srgbClr val="D0A863"/>
              </a:buClr>
              <a:buSzPts val="2000"/>
              <a:buNone/>
            </a:pPr>
            <a:endParaRPr sz="2000" dirty="0"/>
          </a:p>
        </p:txBody>
      </p:sp>
      <p:sp>
        <p:nvSpPr>
          <p:cNvPr id="118" name="Google Shape;118;p14"/>
          <p:cNvSpPr txBox="1">
            <a:spLocks noGrp="1"/>
          </p:cNvSpPr>
          <p:nvPr>
            <p:ph type="dt" idx="10"/>
          </p:nvPr>
        </p:nvSpPr>
        <p:spPr>
          <a:xfrm>
            <a:off x="838200" y="6471138"/>
            <a:ext cx="2743200" cy="250337"/>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03-06-2022</a:t>
            </a:r>
            <a:endParaRPr/>
          </a:p>
        </p:txBody>
      </p:sp>
      <p:sp>
        <p:nvSpPr>
          <p:cNvPr id="119" name="Google Shape;119;p14"/>
          <p:cNvSpPr txBox="1">
            <a:spLocks noGrp="1"/>
          </p:cNvSpPr>
          <p:nvPr>
            <p:ph type="ftr" idx="11"/>
          </p:nvPr>
        </p:nvSpPr>
        <p:spPr>
          <a:xfrm>
            <a:off x="4038600" y="6471138"/>
            <a:ext cx="4114800" cy="250337"/>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Corporate presentation</a:t>
            </a:r>
            <a:endParaRPr/>
          </a:p>
        </p:txBody>
      </p:sp>
      <p:sp>
        <p:nvSpPr>
          <p:cNvPr id="120" name="Google Shape;120;p14"/>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a:t>
            </a:fld>
            <a:endParaRPr/>
          </a:p>
        </p:txBody>
      </p:sp>
      <p:pic>
        <p:nvPicPr>
          <p:cNvPr id="121" name="Google Shape;121;p14" descr="R.V. College of Engineering - Wikiwand"/>
          <p:cNvPicPr preferRelativeResize="0"/>
          <p:nvPr/>
        </p:nvPicPr>
        <p:blipFill rotWithShape="1">
          <a:blip r:embed="rId3">
            <a:alphaModFix/>
          </a:blip>
          <a:srcRect/>
          <a:stretch/>
        </p:blipFill>
        <p:spPr>
          <a:xfrm>
            <a:off x="387876" y="335145"/>
            <a:ext cx="900647" cy="9006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2"/>
          <p:cNvSpPr txBox="1">
            <a:spLocks noGrp="1"/>
          </p:cNvSpPr>
          <p:nvPr>
            <p:ph type="title"/>
          </p:nvPr>
        </p:nvSpPr>
        <p:spPr>
          <a:xfrm>
            <a:off x="838200" y="365125"/>
            <a:ext cx="885825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D0A863"/>
              </a:buClr>
              <a:buSzPts val="4400"/>
              <a:buFont typeface="Cantarell"/>
              <a:buNone/>
            </a:pPr>
            <a:r>
              <a:rPr lang="en-US" sz="2800" dirty="0"/>
              <a:t>Results</a:t>
            </a:r>
            <a:endParaRPr sz="2800" dirty="0"/>
          </a:p>
        </p:txBody>
      </p:sp>
      <p:sp>
        <p:nvSpPr>
          <p:cNvPr id="183" name="Google Shape;183;p22"/>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84" name="Google Shape;184;p22"/>
          <p:cNvSpPr txBox="1"/>
          <p:nvPr/>
        </p:nvSpPr>
        <p:spPr>
          <a:xfrm>
            <a:off x="714704" y="1524000"/>
            <a:ext cx="10999638" cy="4708941"/>
          </a:xfrm>
          <a:prstGeom prst="rect">
            <a:avLst/>
          </a:prstGeom>
          <a:noFill/>
          <a:ln>
            <a:noFill/>
          </a:ln>
        </p:spPr>
        <p:txBody>
          <a:bodyPr spcFirstLastPara="1" wrap="square" lIns="91425" tIns="45700" rIns="91425" bIns="45700" anchor="t" anchorCtr="0">
            <a:spAutoFit/>
          </a:bodyPr>
          <a:lstStyle/>
          <a:p>
            <a:br>
              <a:rPr lang="en-US" dirty="0"/>
            </a:br>
            <a:r>
              <a:rPr lang="en-US" dirty="0">
                <a:solidFill>
                  <a:schemeClr val="accent4">
                    <a:lumMod val="75000"/>
                  </a:schemeClr>
                </a:solidFill>
              </a:rPr>
              <a:t>The successful completion of the project resulted in a robust, responsive, and user-friendly health tracking application developed using Agile Scrum methodology. All key features, including user authentication, sleep logging, workout tracking, and diet monitoring, were implemented and thoroughly tested. The project not only met its functional goals but also demonstrated strong full-stack integration using </a:t>
            </a:r>
            <a:r>
              <a:rPr lang="en-US" b="1" dirty="0">
                <a:solidFill>
                  <a:schemeClr val="accent4">
                    <a:lumMod val="75000"/>
                  </a:schemeClr>
                </a:solidFill>
              </a:rPr>
              <a:t>React</a:t>
            </a:r>
            <a:r>
              <a:rPr lang="en-US" dirty="0">
                <a:solidFill>
                  <a:schemeClr val="accent4">
                    <a:lumMod val="75000"/>
                  </a:schemeClr>
                </a:solidFill>
              </a:rPr>
              <a:t>, </a:t>
            </a:r>
            <a:r>
              <a:rPr lang="en-US" b="1" dirty="0">
                <a:solidFill>
                  <a:schemeClr val="accent4">
                    <a:lumMod val="75000"/>
                  </a:schemeClr>
                </a:solidFill>
              </a:rPr>
              <a:t>HTML/CSS</a:t>
            </a:r>
            <a:r>
              <a:rPr lang="en-US" dirty="0">
                <a:solidFill>
                  <a:schemeClr val="accent4">
                    <a:lumMod val="75000"/>
                  </a:schemeClr>
                </a:solidFill>
              </a:rPr>
              <a:t>, </a:t>
            </a:r>
            <a:r>
              <a:rPr lang="en-US" b="1" dirty="0">
                <a:solidFill>
                  <a:schemeClr val="accent4">
                    <a:lumMod val="75000"/>
                  </a:schemeClr>
                </a:solidFill>
              </a:rPr>
              <a:t>Python</a:t>
            </a:r>
            <a:r>
              <a:rPr lang="en-US" dirty="0">
                <a:solidFill>
                  <a:schemeClr val="accent4">
                    <a:lumMod val="75000"/>
                  </a:schemeClr>
                </a:solidFill>
              </a:rPr>
              <a:t>, and </a:t>
            </a:r>
            <a:r>
              <a:rPr lang="en-US" b="1" dirty="0">
                <a:solidFill>
                  <a:schemeClr val="accent4">
                    <a:lumMod val="75000"/>
                  </a:schemeClr>
                </a:solidFill>
              </a:rPr>
              <a:t>MySQL</a:t>
            </a:r>
            <a:r>
              <a:rPr lang="en-US" dirty="0">
                <a:solidFill>
                  <a:schemeClr val="accent4">
                    <a:lumMod val="75000"/>
                  </a:schemeClr>
                </a:solidFill>
              </a:rPr>
              <a:t>. Throughout the development process, regular testing and sprint reviews ensured code quality and timely delivery. The final version was deployed on </a:t>
            </a:r>
            <a:r>
              <a:rPr lang="en-US" b="1" dirty="0">
                <a:solidFill>
                  <a:schemeClr val="accent4">
                    <a:lumMod val="75000"/>
                  </a:schemeClr>
                </a:solidFill>
              </a:rPr>
              <a:t>GitHub</a:t>
            </a:r>
            <a:r>
              <a:rPr lang="en-US" dirty="0">
                <a:solidFill>
                  <a:schemeClr val="accent4">
                    <a:lumMod val="75000"/>
                  </a:schemeClr>
                </a:solidFill>
              </a:rPr>
              <a:t>, complete with a working frontend-backend system, and can serve as a foundation for more advanced health-related web platforms in the future.</a:t>
            </a:r>
          </a:p>
          <a:p>
            <a:r>
              <a:rPr lang="en-US" b="1" dirty="0">
                <a:solidFill>
                  <a:schemeClr val="accent4">
                    <a:lumMod val="75000"/>
                  </a:schemeClr>
                </a:solidFill>
              </a:rPr>
              <a:t>Key Achievements:</a:t>
            </a:r>
            <a:endParaRPr lang="en-US" dirty="0">
              <a:solidFill>
                <a:schemeClr val="accent4">
                  <a:lumMod val="75000"/>
                </a:schemeClr>
              </a:solidFill>
            </a:endParaRPr>
          </a:p>
          <a:p>
            <a:pPr>
              <a:buFont typeface="Arial" panose="020B0604020202020204" pitchFamily="34" charset="0"/>
              <a:buChar char="•"/>
            </a:pPr>
            <a:r>
              <a:rPr lang="en-US" dirty="0">
                <a:solidFill>
                  <a:schemeClr val="accent4">
                    <a:lumMod val="75000"/>
                  </a:schemeClr>
                </a:solidFill>
              </a:rPr>
              <a:t> Developed a </a:t>
            </a:r>
            <a:r>
              <a:rPr lang="en-US" b="1" dirty="0">
                <a:solidFill>
                  <a:schemeClr val="accent4">
                    <a:lumMod val="75000"/>
                  </a:schemeClr>
                </a:solidFill>
              </a:rPr>
              <a:t>complete full-stack application</a:t>
            </a:r>
            <a:r>
              <a:rPr lang="en-US" dirty="0">
                <a:solidFill>
                  <a:schemeClr val="accent4">
                    <a:lumMod val="75000"/>
                  </a:schemeClr>
                </a:solidFill>
              </a:rPr>
              <a:t> using modern web technologies.</a:t>
            </a:r>
          </a:p>
          <a:p>
            <a:pPr>
              <a:buFont typeface="Arial" panose="020B0604020202020204" pitchFamily="34" charset="0"/>
              <a:buChar char="•"/>
            </a:pPr>
            <a:r>
              <a:rPr lang="en-US" dirty="0">
                <a:solidFill>
                  <a:schemeClr val="accent4">
                    <a:lumMod val="75000"/>
                  </a:schemeClr>
                </a:solidFill>
              </a:rPr>
              <a:t> Implemented </a:t>
            </a:r>
            <a:r>
              <a:rPr lang="en-US" b="1" dirty="0">
                <a:solidFill>
                  <a:schemeClr val="accent4">
                    <a:lumMod val="75000"/>
                  </a:schemeClr>
                </a:solidFill>
              </a:rPr>
              <a:t>secure login &amp; registration</a:t>
            </a:r>
            <a:r>
              <a:rPr lang="en-US" dirty="0">
                <a:solidFill>
                  <a:schemeClr val="accent4">
                    <a:lumMod val="75000"/>
                  </a:schemeClr>
                </a:solidFill>
              </a:rPr>
              <a:t> with SQL-based user data persistence.</a:t>
            </a:r>
          </a:p>
          <a:p>
            <a:pPr>
              <a:buFont typeface="Arial" panose="020B0604020202020204" pitchFamily="34" charset="0"/>
              <a:buChar char="•"/>
            </a:pPr>
            <a:r>
              <a:rPr lang="en-US" dirty="0">
                <a:solidFill>
                  <a:schemeClr val="accent4">
                    <a:lumMod val="75000"/>
                  </a:schemeClr>
                </a:solidFill>
              </a:rPr>
              <a:t> Created a </a:t>
            </a:r>
            <a:r>
              <a:rPr lang="en-US" b="1" dirty="0">
                <a:solidFill>
                  <a:schemeClr val="accent4">
                    <a:lumMod val="75000"/>
                  </a:schemeClr>
                </a:solidFill>
              </a:rPr>
              <a:t>Sleep Tracker</a:t>
            </a:r>
            <a:r>
              <a:rPr lang="en-US" dirty="0">
                <a:solidFill>
                  <a:schemeClr val="accent4">
                    <a:lumMod val="75000"/>
                  </a:schemeClr>
                </a:solidFill>
              </a:rPr>
              <a:t> with storage, retrieval, and optional visualization.</a:t>
            </a:r>
          </a:p>
          <a:p>
            <a:pPr>
              <a:buFont typeface="Arial" panose="020B0604020202020204" pitchFamily="34" charset="0"/>
              <a:buChar char="•"/>
            </a:pPr>
            <a:r>
              <a:rPr lang="en-US" dirty="0">
                <a:solidFill>
                  <a:schemeClr val="accent4">
                    <a:lumMod val="75000"/>
                  </a:schemeClr>
                </a:solidFill>
              </a:rPr>
              <a:t> Designed a </a:t>
            </a:r>
            <a:r>
              <a:rPr lang="en-US" b="1" dirty="0">
                <a:solidFill>
                  <a:schemeClr val="accent4">
                    <a:lumMod val="75000"/>
                  </a:schemeClr>
                </a:solidFill>
              </a:rPr>
              <a:t>Workout Logger</a:t>
            </a:r>
            <a:r>
              <a:rPr lang="en-US" dirty="0">
                <a:solidFill>
                  <a:schemeClr val="accent4">
                    <a:lumMod val="75000"/>
                  </a:schemeClr>
                </a:solidFill>
              </a:rPr>
              <a:t> with input for exercises, durations, and user notes.</a:t>
            </a:r>
          </a:p>
          <a:p>
            <a:pPr>
              <a:buFont typeface="Arial" panose="020B0604020202020204" pitchFamily="34" charset="0"/>
              <a:buChar char="•"/>
            </a:pPr>
            <a:r>
              <a:rPr lang="en-US" dirty="0">
                <a:solidFill>
                  <a:schemeClr val="accent4">
                    <a:lumMod val="75000"/>
                  </a:schemeClr>
                </a:solidFill>
              </a:rPr>
              <a:t> Built a </a:t>
            </a:r>
            <a:r>
              <a:rPr lang="en-US" b="1" dirty="0">
                <a:solidFill>
                  <a:schemeClr val="accent4">
                    <a:lumMod val="75000"/>
                  </a:schemeClr>
                </a:solidFill>
              </a:rPr>
              <a:t>Diet Tracker</a:t>
            </a:r>
            <a:r>
              <a:rPr lang="en-US" dirty="0">
                <a:solidFill>
                  <a:schemeClr val="accent4">
                    <a:lumMod val="75000"/>
                  </a:schemeClr>
                </a:solidFill>
              </a:rPr>
              <a:t> that calculates </a:t>
            </a:r>
            <a:r>
              <a:rPr lang="en-US" b="1" dirty="0">
                <a:solidFill>
                  <a:schemeClr val="accent4">
                    <a:lumMod val="75000"/>
                  </a:schemeClr>
                </a:solidFill>
              </a:rPr>
              <a:t>total calorie intake</a:t>
            </a:r>
            <a:r>
              <a:rPr lang="en-US" dirty="0">
                <a:solidFill>
                  <a:schemeClr val="accent4">
                    <a:lumMod val="75000"/>
                  </a:schemeClr>
                </a:solidFill>
              </a:rPr>
              <a:t> per day.</a:t>
            </a:r>
          </a:p>
          <a:p>
            <a:pPr>
              <a:buFont typeface="Arial" panose="020B0604020202020204" pitchFamily="34" charset="0"/>
              <a:buChar char="•"/>
            </a:pPr>
            <a:r>
              <a:rPr lang="en-US" dirty="0">
                <a:solidFill>
                  <a:schemeClr val="accent4">
                    <a:lumMod val="75000"/>
                  </a:schemeClr>
                </a:solidFill>
              </a:rPr>
              <a:t> Migrated to </a:t>
            </a:r>
            <a:r>
              <a:rPr lang="en-US" b="1" dirty="0">
                <a:solidFill>
                  <a:schemeClr val="accent4">
                    <a:lumMod val="75000"/>
                  </a:schemeClr>
                </a:solidFill>
              </a:rPr>
              <a:t>ReactJS</a:t>
            </a:r>
            <a:r>
              <a:rPr lang="en-US" dirty="0">
                <a:solidFill>
                  <a:schemeClr val="accent4">
                    <a:lumMod val="75000"/>
                  </a:schemeClr>
                </a:solidFill>
              </a:rPr>
              <a:t> for responsive and modular frontend performance.</a:t>
            </a:r>
          </a:p>
          <a:p>
            <a:pPr>
              <a:buFont typeface="Arial" panose="020B0604020202020204" pitchFamily="34" charset="0"/>
              <a:buChar char="•"/>
            </a:pPr>
            <a:r>
              <a:rPr lang="en-US" dirty="0">
                <a:solidFill>
                  <a:schemeClr val="accent4">
                    <a:lumMod val="75000"/>
                  </a:schemeClr>
                </a:solidFill>
              </a:rPr>
              <a:t>Added a LLM to the website for responses.</a:t>
            </a:r>
          </a:p>
          <a:p>
            <a:pPr>
              <a:buFont typeface="Arial" panose="020B0604020202020204" pitchFamily="34" charset="0"/>
              <a:buChar char="•"/>
            </a:pPr>
            <a:r>
              <a:rPr lang="en-US" dirty="0">
                <a:solidFill>
                  <a:schemeClr val="accent4">
                    <a:lumMod val="75000"/>
                  </a:schemeClr>
                </a:solidFill>
              </a:rPr>
              <a:t> Achieved </a:t>
            </a:r>
            <a:r>
              <a:rPr lang="en-US" b="1" dirty="0">
                <a:solidFill>
                  <a:schemeClr val="accent4">
                    <a:lumMod val="75000"/>
                  </a:schemeClr>
                </a:solidFill>
              </a:rPr>
              <a:t>seamless integration</a:t>
            </a:r>
            <a:r>
              <a:rPr lang="en-US" dirty="0">
                <a:solidFill>
                  <a:schemeClr val="accent4">
                    <a:lumMod val="75000"/>
                  </a:schemeClr>
                </a:solidFill>
              </a:rPr>
              <a:t> between React frontend, Python backend, and MySQL database.</a:t>
            </a:r>
          </a:p>
          <a:p>
            <a:pPr>
              <a:buFont typeface="Arial" panose="020B0604020202020204" pitchFamily="34" charset="0"/>
              <a:buChar char="•"/>
            </a:pPr>
            <a:r>
              <a:rPr lang="en-US" dirty="0">
                <a:solidFill>
                  <a:schemeClr val="accent4">
                    <a:lumMod val="75000"/>
                  </a:schemeClr>
                </a:solidFill>
              </a:rPr>
              <a:t> Conducted:</a:t>
            </a:r>
          </a:p>
          <a:p>
            <a:pPr marL="742950" lvl="1" indent="-285750">
              <a:buFont typeface="Arial" panose="020B0604020202020204" pitchFamily="34" charset="0"/>
              <a:buChar char="•"/>
            </a:pPr>
            <a:r>
              <a:rPr lang="en-US" dirty="0">
                <a:solidFill>
                  <a:schemeClr val="accent4">
                    <a:lumMod val="75000"/>
                  </a:schemeClr>
                </a:solidFill>
              </a:rPr>
              <a:t>Unit testing for individual modules</a:t>
            </a:r>
          </a:p>
          <a:p>
            <a:pPr marL="742950" lvl="1" indent="-285750">
              <a:buFont typeface="Arial" panose="020B0604020202020204" pitchFamily="34" charset="0"/>
              <a:buChar char="•"/>
            </a:pPr>
            <a:r>
              <a:rPr lang="en-US" dirty="0">
                <a:solidFill>
                  <a:schemeClr val="accent4">
                    <a:lumMod val="75000"/>
                  </a:schemeClr>
                </a:solidFill>
              </a:rPr>
              <a:t>Integration testing across components</a:t>
            </a:r>
          </a:p>
          <a:p>
            <a:pPr marL="742950" lvl="1" indent="-285750">
              <a:buFont typeface="Arial" panose="020B0604020202020204" pitchFamily="34" charset="0"/>
              <a:buChar char="•"/>
            </a:pPr>
            <a:r>
              <a:rPr lang="en-US" dirty="0">
                <a:solidFill>
                  <a:schemeClr val="accent4">
                    <a:lumMod val="75000"/>
                  </a:schemeClr>
                </a:solidFill>
              </a:rPr>
              <a:t>UI testing on desktop devices</a:t>
            </a:r>
          </a:p>
          <a:p>
            <a:pPr marL="0" marR="0" lvl="0" indent="0" algn="l" defTabSz="914400" rtl="0" eaLnBrk="0" fontAlgn="base" latinLnBrk="0" hangingPunct="0">
              <a:lnSpc>
                <a:spcPct val="100000"/>
              </a:lnSpc>
              <a:spcBef>
                <a:spcPct val="0"/>
              </a:spcBef>
              <a:spcAft>
                <a:spcPct val="0"/>
              </a:spcAft>
              <a:buClrTx/>
              <a:buSzTx/>
              <a:buFontTx/>
              <a:buChar char="•"/>
              <a:tabLst/>
            </a:pPr>
            <a:endParaRPr sz="2000" b="0" i="0" u="none" strike="noStrike" cap="none" dirty="0">
              <a:solidFill>
                <a:schemeClr val="accent4">
                  <a:lumMod val="60000"/>
                  <a:lumOff val="40000"/>
                </a:schemeClr>
              </a:solidFill>
              <a:latin typeface="Cantarell"/>
              <a:ea typeface="Cantarell"/>
              <a:cs typeface="Cantarell"/>
              <a:sym typeface="Cantarell"/>
            </a:endParaRPr>
          </a:p>
        </p:txBody>
      </p:sp>
      <p:sp>
        <p:nvSpPr>
          <p:cNvPr id="3" name="Rectangle 2">
            <a:extLst>
              <a:ext uri="{FF2B5EF4-FFF2-40B4-BE49-F238E27FC236}">
                <a16:creationId xmlns:a16="http://schemas.microsoft.com/office/drawing/2014/main" id="{140543E1-0049-5EC2-2E0F-C035C1348682}"/>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468330" y="161443"/>
            <a:ext cx="9600344" cy="74007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D0A863"/>
              </a:buClr>
              <a:buSzPts val="4400"/>
              <a:buFont typeface="Cantarell"/>
              <a:buNone/>
            </a:pPr>
            <a:r>
              <a:rPr lang="en-US" sz="2800" dirty="0"/>
              <a:t>     Future Scope &amp; Conclusion </a:t>
            </a:r>
            <a:endParaRPr sz="2800" dirty="0"/>
          </a:p>
        </p:txBody>
      </p:sp>
      <p:sp>
        <p:nvSpPr>
          <p:cNvPr id="190" name="Google Shape;190;p23"/>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91" name="Google Shape;191;p23"/>
          <p:cNvSpPr txBox="1"/>
          <p:nvPr/>
        </p:nvSpPr>
        <p:spPr>
          <a:xfrm>
            <a:off x="998483" y="1303283"/>
            <a:ext cx="9014702" cy="3785611"/>
          </a:xfrm>
          <a:prstGeom prst="rect">
            <a:avLst/>
          </a:prstGeom>
          <a:noFill/>
          <a:ln>
            <a:noFill/>
          </a:ln>
        </p:spPr>
        <p:txBody>
          <a:bodyPr spcFirstLastPara="1" wrap="square" lIns="91425" tIns="45700" rIns="91425" bIns="45700" anchor="t" anchorCtr="0">
            <a:spAutoFit/>
          </a:bodyPr>
          <a:lstStyle/>
          <a:p>
            <a:r>
              <a:rPr lang="en-US" sz="2000" dirty="0">
                <a:solidFill>
                  <a:schemeClr val="accent4">
                    <a:lumMod val="75000"/>
                  </a:schemeClr>
                </a:solidFill>
              </a:rPr>
              <a:t>The Scrum methodology helped manage the project efficiently, allowing iterative progress.</a:t>
            </a:r>
          </a:p>
          <a:p>
            <a:r>
              <a:rPr lang="en-US" sz="2000" dirty="0">
                <a:solidFill>
                  <a:schemeClr val="accent4">
                    <a:lumMod val="75000"/>
                  </a:schemeClr>
                </a:solidFill>
              </a:rPr>
              <a:t>Regular feedback and testing led to early detection of issues and continuous improvement.</a:t>
            </a:r>
          </a:p>
          <a:p>
            <a:r>
              <a:rPr lang="en-US" sz="2000" dirty="0">
                <a:solidFill>
                  <a:schemeClr val="accent4">
                    <a:lumMod val="75000"/>
                  </a:schemeClr>
                </a:solidFill>
              </a:rPr>
              <a:t>Technologies were successfully combined to build a cross-platform, full-stack solution.</a:t>
            </a:r>
          </a:p>
          <a:p>
            <a:r>
              <a:rPr lang="en-US" sz="2000" b="1" dirty="0">
                <a:solidFill>
                  <a:schemeClr val="accent4">
                    <a:lumMod val="75000"/>
                  </a:schemeClr>
                </a:solidFill>
              </a:rPr>
              <a:t>Future Enhancements:</a:t>
            </a:r>
            <a:endParaRPr lang="en-US" sz="2000" dirty="0">
              <a:solidFill>
                <a:schemeClr val="accent4">
                  <a:lumMod val="75000"/>
                </a:schemeClr>
              </a:solidFill>
            </a:endParaRPr>
          </a:p>
          <a:p>
            <a:pPr>
              <a:buFont typeface="Arial" panose="020B0604020202020204" pitchFamily="34" charset="0"/>
              <a:buChar char="•"/>
            </a:pPr>
            <a:r>
              <a:rPr lang="en-US" sz="2000" dirty="0">
                <a:solidFill>
                  <a:schemeClr val="accent4">
                    <a:lumMod val="75000"/>
                  </a:schemeClr>
                </a:solidFill>
              </a:rPr>
              <a:t>Integrate real-time data visualization with charts and trends</a:t>
            </a:r>
          </a:p>
          <a:p>
            <a:pPr>
              <a:buFont typeface="Arial" panose="020B0604020202020204" pitchFamily="34" charset="0"/>
              <a:buChar char="•"/>
            </a:pPr>
            <a:r>
              <a:rPr lang="en-US" sz="2000" dirty="0">
                <a:solidFill>
                  <a:schemeClr val="accent4">
                    <a:lumMod val="75000"/>
                  </a:schemeClr>
                </a:solidFill>
              </a:rPr>
              <a:t>Deploy on a public server or cloud platform</a:t>
            </a:r>
          </a:p>
          <a:p>
            <a:pPr>
              <a:buFont typeface="Arial" panose="020B0604020202020204" pitchFamily="34" charset="0"/>
              <a:buChar char="•"/>
            </a:pPr>
            <a:r>
              <a:rPr lang="en-US" sz="2000" dirty="0">
                <a:solidFill>
                  <a:schemeClr val="accent4">
                    <a:lumMod val="75000"/>
                  </a:schemeClr>
                </a:solidFill>
              </a:rPr>
              <a:t>Add machine learning-based health recommendations and alerts</a:t>
            </a:r>
          </a:p>
          <a:p>
            <a:pPr>
              <a:buFont typeface="Arial" panose="020B0604020202020204" pitchFamily="34" charset="0"/>
              <a:buChar char="•"/>
            </a:pPr>
            <a:r>
              <a:rPr lang="en-US" sz="2000" dirty="0">
                <a:solidFill>
                  <a:schemeClr val="accent4">
                    <a:lumMod val="75000"/>
                  </a:schemeClr>
                </a:solidFill>
              </a:rPr>
              <a:t>Improve LLM further</a:t>
            </a:r>
          </a:p>
          <a:p>
            <a:pPr marL="342900" marR="0" lvl="0" indent="-342900" algn="just" rtl="0">
              <a:lnSpc>
                <a:spcPct val="100000"/>
              </a:lnSpc>
              <a:spcBef>
                <a:spcPts val="0"/>
              </a:spcBef>
              <a:spcAft>
                <a:spcPts val="0"/>
              </a:spcAft>
              <a:buClr>
                <a:srgbClr val="D0A863"/>
              </a:buClr>
              <a:buSzPts val="2000"/>
              <a:buFont typeface="Cantarell"/>
              <a:buChar char="•"/>
            </a:pPr>
            <a:endParaRPr lang="en-IN" sz="2000" i="0" u="none" strike="noStrike" cap="none" dirty="0">
              <a:solidFill>
                <a:srgbClr val="D0A863"/>
              </a:solidFill>
              <a:latin typeface="Cantarell"/>
              <a:ea typeface="Cantarell"/>
              <a:cs typeface="Cantarell"/>
              <a:sym typeface="Cantare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2"/>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59" name="Google Shape;259;p32"/>
          <p:cNvSpPr txBox="1"/>
          <p:nvPr/>
        </p:nvSpPr>
        <p:spPr>
          <a:xfrm>
            <a:off x="4178808" y="2459736"/>
            <a:ext cx="3610284" cy="830997"/>
          </a:xfrm>
          <a:prstGeom prst="rect">
            <a:avLst/>
          </a:prstGeom>
          <a:noFill/>
          <a:ln>
            <a:noFill/>
          </a:ln>
        </p:spPr>
        <p:txBody>
          <a:bodyPr spcFirstLastPara="1" wrap="square" lIns="91425" tIns="45700" rIns="91425" bIns="45700" anchor="t" anchorCtr="0">
            <a:spAutoFit/>
          </a:bodyPr>
          <a:lstStyle/>
          <a:p>
            <a:pPr marL="114300" marR="0" lvl="0" indent="0" algn="l" rtl="0">
              <a:lnSpc>
                <a:spcPct val="100000"/>
              </a:lnSpc>
              <a:spcBef>
                <a:spcPts val="0"/>
              </a:spcBef>
              <a:spcAft>
                <a:spcPts val="0"/>
              </a:spcAft>
              <a:buClr>
                <a:srgbClr val="000000"/>
              </a:buClr>
              <a:buSzPts val="4800"/>
              <a:buFont typeface="Arial"/>
              <a:buNone/>
            </a:pPr>
            <a:r>
              <a:rPr lang="en-US" sz="4800" b="1" i="0" u="none" strike="noStrike" cap="none">
                <a:solidFill>
                  <a:srgbClr val="D7AC54"/>
                </a:solidFill>
                <a:latin typeface="Cantarell"/>
                <a:ea typeface="Cantarell"/>
                <a:cs typeface="Cantarell"/>
                <a:sym typeface="Cantarell"/>
              </a:rPr>
              <a:t>Thank you</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5"/>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a:t>
            </a:fld>
            <a:endParaRPr/>
          </a:p>
        </p:txBody>
      </p:sp>
      <p:sp>
        <p:nvSpPr>
          <p:cNvPr id="127" name="Google Shape;127;p15"/>
          <p:cNvSpPr/>
          <p:nvPr/>
        </p:nvSpPr>
        <p:spPr>
          <a:xfrm>
            <a:off x="344646" y="321596"/>
            <a:ext cx="7352100" cy="622200"/>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1" dirty="0">
                <a:solidFill>
                  <a:srgbClr val="D7AC54"/>
                </a:solidFill>
                <a:latin typeface="Cantarell"/>
                <a:sym typeface="Cantarell"/>
              </a:rPr>
              <a:t>                                Introduction</a:t>
            </a:r>
            <a:endParaRPr sz="2800" b="0" i="0" u="none" strike="noStrike" cap="none" dirty="0">
              <a:solidFill>
                <a:srgbClr val="000000"/>
              </a:solidFill>
              <a:latin typeface="Arial"/>
              <a:ea typeface="Arial"/>
              <a:cs typeface="Arial"/>
              <a:sym typeface="Arial"/>
            </a:endParaRPr>
          </a:p>
        </p:txBody>
      </p:sp>
      <p:sp>
        <p:nvSpPr>
          <p:cNvPr id="128" name="Google Shape;128;p15"/>
          <p:cNvSpPr txBox="1"/>
          <p:nvPr/>
        </p:nvSpPr>
        <p:spPr>
          <a:xfrm>
            <a:off x="437951" y="1495735"/>
            <a:ext cx="10638000" cy="4524275"/>
          </a:xfrm>
          <a:prstGeom prst="rect">
            <a:avLst/>
          </a:prstGeom>
          <a:noFill/>
          <a:ln>
            <a:noFill/>
          </a:ln>
        </p:spPr>
        <p:txBody>
          <a:bodyPr spcFirstLastPara="1" wrap="square" lIns="91425" tIns="45700" rIns="91425" bIns="45700" anchor="t" anchorCtr="0">
            <a:spAutoFit/>
          </a:bodyPr>
          <a:lstStyle/>
          <a:p>
            <a:pPr marL="285750" indent="-336550" algn="just">
              <a:buClr>
                <a:srgbClr val="D0A863"/>
              </a:buClr>
              <a:buSzPts val="2800"/>
              <a:buFont typeface="Cantarell"/>
              <a:buChar char="•"/>
            </a:pPr>
            <a:r>
              <a:rPr lang="en-US" sz="2400" dirty="0">
                <a:solidFill>
                  <a:schemeClr val="accent4">
                    <a:lumMod val="75000"/>
                  </a:schemeClr>
                </a:solidFill>
              </a:rPr>
              <a:t>In today's digital age, maintaining personal health has become both a challenge and a priority. While various applications are available to monitor specific health aspects such as sleep, diet, and physical activity, they often operate in isolation. This project aims to address this gap by developing a centralized health tracking web application using the Agile Scrum methodology. The application combines modern frontend and backend technologies to provide a seamless user experience. By organizing the development into structured sprints, our team ensured steady progress, regular testing, and incremental delivery of features. The outcome is a robust, full-stack platform that integrates login authentication, sleep and workout logging, and a calorie-based diet tracker with a functioning LLM.</a:t>
            </a:r>
          </a:p>
          <a:p>
            <a:pPr marL="285750" marR="0" lvl="0" indent="-336550" algn="just" rtl="0">
              <a:lnSpc>
                <a:spcPct val="100000"/>
              </a:lnSpc>
              <a:spcBef>
                <a:spcPts val="0"/>
              </a:spcBef>
              <a:spcAft>
                <a:spcPts val="0"/>
              </a:spcAft>
              <a:buClr>
                <a:srgbClr val="D0A863"/>
              </a:buClr>
              <a:buSzPts val="2800"/>
              <a:buFont typeface="Cantarell"/>
              <a:buChar char="•"/>
            </a:pPr>
            <a:endParaRPr lang="en-US" sz="2400" dirty="0">
              <a:solidFill>
                <a:schemeClr val="accent4">
                  <a:lumMod val="40000"/>
                  <a:lumOff val="6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838200" y="365125"/>
            <a:ext cx="885825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D0A863"/>
              </a:buClr>
              <a:buSzPts val="4400"/>
              <a:buFont typeface="Cantarell"/>
              <a:buNone/>
            </a:pPr>
            <a:r>
              <a:rPr lang="en-US" dirty="0"/>
              <a:t>           </a:t>
            </a:r>
            <a:r>
              <a:rPr lang="en-US" sz="2800" dirty="0"/>
              <a:t>Problem Statement </a:t>
            </a:r>
            <a:endParaRPr sz="2800" dirty="0"/>
          </a:p>
        </p:txBody>
      </p:sp>
      <p:sp>
        <p:nvSpPr>
          <p:cNvPr id="134" name="Google Shape;134;p16"/>
          <p:cNvSpPr txBox="1">
            <a:spLocks noGrp="1"/>
          </p:cNvSpPr>
          <p:nvPr>
            <p:ph type="body" idx="1"/>
          </p:nvPr>
        </p:nvSpPr>
        <p:spPr>
          <a:xfrm>
            <a:off x="838200" y="1825625"/>
            <a:ext cx="10515600" cy="4351338"/>
          </a:xfrm>
          <a:prstGeom prst="rect">
            <a:avLst/>
          </a:prstGeom>
          <a:solidFill>
            <a:srgbClr val="233039"/>
          </a:solidFill>
          <a:ln>
            <a:noFill/>
          </a:ln>
        </p:spPr>
        <p:txBody>
          <a:bodyPr spcFirstLastPara="1" wrap="square" lIns="91425" tIns="45700" rIns="91425" bIns="45700" anchor="t" anchorCtr="0">
            <a:normAutofit/>
          </a:bodyPr>
          <a:lstStyle/>
          <a:p>
            <a:pPr>
              <a:buFont typeface="Arial" panose="020B0604020202020204" pitchFamily="34" charset="0"/>
              <a:buChar char="•"/>
            </a:pPr>
            <a:r>
              <a:rPr lang="en-US" sz="2400" dirty="0">
                <a:solidFill>
                  <a:schemeClr val="accent4">
                    <a:lumMod val="75000"/>
                  </a:schemeClr>
                </a:solidFill>
              </a:rPr>
              <a:t>Most users rely on separate apps to track health, resulting in fragmented data.</a:t>
            </a:r>
          </a:p>
          <a:p>
            <a:pPr>
              <a:buFont typeface="Arial" panose="020B0604020202020204" pitchFamily="34" charset="0"/>
              <a:buChar char="•"/>
            </a:pPr>
            <a:r>
              <a:rPr lang="en-US" sz="2400" dirty="0">
                <a:solidFill>
                  <a:schemeClr val="accent4">
                    <a:lumMod val="75000"/>
                  </a:schemeClr>
                </a:solidFill>
              </a:rPr>
              <a:t>Lack of centralized systems hinders complete visibility into personal wellness.</a:t>
            </a:r>
          </a:p>
          <a:p>
            <a:pPr>
              <a:buFont typeface="Arial" panose="020B0604020202020204" pitchFamily="34" charset="0"/>
              <a:buChar char="•"/>
            </a:pPr>
            <a:r>
              <a:rPr lang="en-US" sz="2400" dirty="0">
                <a:solidFill>
                  <a:schemeClr val="accent4">
                    <a:lumMod val="75000"/>
                  </a:schemeClr>
                </a:solidFill>
              </a:rPr>
              <a:t>Need for:</a:t>
            </a:r>
          </a:p>
          <a:p>
            <a:pPr marL="742950" lvl="1" indent="-285750">
              <a:buFont typeface="Arial" panose="020B0604020202020204" pitchFamily="34" charset="0"/>
              <a:buChar char="•"/>
            </a:pPr>
            <a:r>
              <a:rPr lang="en-US" dirty="0">
                <a:solidFill>
                  <a:schemeClr val="accent4">
                    <a:lumMod val="75000"/>
                  </a:schemeClr>
                </a:solidFill>
              </a:rPr>
              <a:t>A unified, full-stack platform that connects various health metrics</a:t>
            </a:r>
          </a:p>
          <a:p>
            <a:pPr marL="742950" lvl="1" indent="-285750">
              <a:buFont typeface="Arial" panose="020B0604020202020204" pitchFamily="34" charset="0"/>
              <a:buChar char="•"/>
            </a:pPr>
            <a:r>
              <a:rPr lang="en-US" dirty="0">
                <a:solidFill>
                  <a:schemeClr val="accent4">
                    <a:lumMod val="75000"/>
                  </a:schemeClr>
                </a:solidFill>
              </a:rPr>
              <a:t>A responsive and engaging UI that adapts to all devices</a:t>
            </a:r>
          </a:p>
          <a:p>
            <a:pPr marL="742950" lvl="1" indent="-285750">
              <a:buFont typeface="Arial" panose="020B0604020202020204" pitchFamily="34" charset="0"/>
              <a:buChar char="•"/>
            </a:pPr>
            <a:r>
              <a:rPr lang="en-US" dirty="0">
                <a:solidFill>
                  <a:schemeClr val="accent4">
                    <a:lumMod val="75000"/>
                  </a:schemeClr>
                </a:solidFill>
              </a:rPr>
              <a:t>A secure backend system for storing and managing user data</a:t>
            </a:r>
          </a:p>
          <a:p>
            <a:pPr marL="50800" lvl="0" indent="0" algn="l" rtl="0">
              <a:lnSpc>
                <a:spcPct val="90000"/>
              </a:lnSpc>
              <a:spcBef>
                <a:spcPts val="1000"/>
              </a:spcBef>
              <a:spcAft>
                <a:spcPts val="0"/>
              </a:spcAft>
              <a:buClr>
                <a:srgbClr val="D0A863"/>
              </a:buClr>
              <a:buSzPts val="2800"/>
              <a:buNone/>
            </a:pPr>
            <a:endParaRPr dirty="0"/>
          </a:p>
        </p:txBody>
      </p:sp>
      <p:sp>
        <p:nvSpPr>
          <p:cNvPr id="135" name="Google Shape;135;p16"/>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7"/>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sp>
        <p:nvSpPr>
          <p:cNvPr id="141" name="Google Shape;141;p17"/>
          <p:cNvSpPr/>
          <p:nvPr/>
        </p:nvSpPr>
        <p:spPr>
          <a:xfrm>
            <a:off x="3105509" y="517691"/>
            <a:ext cx="5572665" cy="622299"/>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dirty="0">
                <a:solidFill>
                  <a:srgbClr val="D0A863"/>
                </a:solidFill>
                <a:latin typeface="Cantarell"/>
                <a:sym typeface="Cantarell"/>
              </a:rPr>
              <a:t>METHODOLOGY</a:t>
            </a:r>
            <a:endParaRPr sz="1400" b="0" i="0" u="none" strike="noStrike" cap="none" dirty="0">
              <a:solidFill>
                <a:srgbClr val="D0A863"/>
              </a:solidFill>
              <a:latin typeface="Arial"/>
              <a:ea typeface="Arial"/>
              <a:cs typeface="Arial"/>
              <a:sym typeface="Arial"/>
            </a:endParaRPr>
          </a:p>
        </p:txBody>
      </p:sp>
      <p:sp>
        <p:nvSpPr>
          <p:cNvPr id="142" name="Google Shape;142;p17"/>
          <p:cNvSpPr txBox="1"/>
          <p:nvPr/>
        </p:nvSpPr>
        <p:spPr>
          <a:xfrm>
            <a:off x="587221" y="1477500"/>
            <a:ext cx="10213044" cy="4434509"/>
          </a:xfrm>
          <a:prstGeom prst="rect">
            <a:avLst/>
          </a:prstGeom>
          <a:noFill/>
          <a:ln>
            <a:noFill/>
          </a:ln>
        </p:spPr>
        <p:txBody>
          <a:bodyPr spcFirstLastPara="1" wrap="square" lIns="91425" tIns="91425" rIns="91425" bIns="91425" anchor="t" anchorCtr="0">
            <a:normAutofit fontScale="77500" lnSpcReduction="20000"/>
          </a:bodyPr>
          <a:lstStyle/>
          <a:p>
            <a:r>
              <a:rPr lang="en-US" sz="2400" dirty="0">
                <a:solidFill>
                  <a:schemeClr val="accent4">
                    <a:lumMod val="75000"/>
                  </a:schemeClr>
                </a:solidFill>
              </a:rPr>
              <a:t>Our project adopted the </a:t>
            </a:r>
            <a:r>
              <a:rPr lang="en-US" sz="2400" b="1" dirty="0">
                <a:solidFill>
                  <a:schemeClr val="accent4">
                    <a:lumMod val="75000"/>
                  </a:schemeClr>
                </a:solidFill>
              </a:rPr>
              <a:t>Scrum framework</a:t>
            </a:r>
            <a:r>
              <a:rPr lang="en-US" sz="2400" dirty="0">
                <a:solidFill>
                  <a:schemeClr val="accent4">
                    <a:lumMod val="75000"/>
                  </a:schemeClr>
                </a:solidFill>
              </a:rPr>
              <a:t> under Agile methodology to manage development in iterative cycles called </a:t>
            </a:r>
            <a:r>
              <a:rPr lang="en-US" sz="2400" b="1" dirty="0">
                <a:solidFill>
                  <a:schemeClr val="accent4">
                    <a:lumMod val="75000"/>
                  </a:schemeClr>
                </a:solidFill>
              </a:rPr>
              <a:t>sprints</a:t>
            </a:r>
            <a:r>
              <a:rPr lang="en-US" sz="2400" dirty="0">
                <a:solidFill>
                  <a:schemeClr val="accent4">
                    <a:lumMod val="75000"/>
                  </a:schemeClr>
                </a:solidFill>
              </a:rPr>
              <a:t>, each spanning one week. We began by creating a </a:t>
            </a:r>
            <a:r>
              <a:rPr lang="en-US" sz="2400" b="1" dirty="0">
                <a:solidFill>
                  <a:schemeClr val="accent4">
                    <a:lumMod val="75000"/>
                  </a:schemeClr>
                </a:solidFill>
              </a:rPr>
              <a:t>product backlog</a:t>
            </a:r>
            <a:r>
              <a:rPr lang="en-US" sz="2400" dirty="0">
                <a:solidFill>
                  <a:schemeClr val="accent4">
                    <a:lumMod val="75000"/>
                  </a:schemeClr>
                </a:solidFill>
              </a:rPr>
              <a:t> outlining features like login, sleep, diet, and workout tracking. In </a:t>
            </a:r>
            <a:r>
              <a:rPr lang="en-US" sz="2400" b="1" dirty="0">
                <a:solidFill>
                  <a:schemeClr val="accent4">
                    <a:lumMod val="75000"/>
                  </a:schemeClr>
                </a:solidFill>
              </a:rPr>
              <a:t>Sprint Planning</a:t>
            </a:r>
            <a:r>
              <a:rPr lang="en-US" sz="2400" dirty="0">
                <a:solidFill>
                  <a:schemeClr val="accent4">
                    <a:lumMod val="75000"/>
                  </a:schemeClr>
                </a:solidFill>
              </a:rPr>
              <a:t>, we broke these features into achievable tasks and assigned roles.</a:t>
            </a:r>
          </a:p>
          <a:p>
            <a:r>
              <a:rPr lang="en-US" sz="2400" dirty="0">
                <a:solidFill>
                  <a:schemeClr val="accent4">
                    <a:lumMod val="75000"/>
                  </a:schemeClr>
                </a:solidFill>
              </a:rPr>
              <a:t>We held </a:t>
            </a:r>
            <a:r>
              <a:rPr lang="en-US" sz="2400" b="1" dirty="0">
                <a:solidFill>
                  <a:schemeClr val="accent4">
                    <a:lumMod val="75000"/>
                  </a:schemeClr>
                </a:solidFill>
              </a:rPr>
              <a:t>daily stand-ups</a:t>
            </a:r>
            <a:r>
              <a:rPr lang="en-US" sz="2400" dirty="0">
                <a:solidFill>
                  <a:schemeClr val="accent4">
                    <a:lumMod val="75000"/>
                  </a:schemeClr>
                </a:solidFill>
              </a:rPr>
              <a:t> to track progress and resolve issues, fostering transparency and team alignment.</a:t>
            </a:r>
          </a:p>
          <a:p>
            <a:pPr>
              <a:buFont typeface="Arial" panose="020B0604020202020204" pitchFamily="34" charset="0"/>
              <a:buChar char="•"/>
            </a:pPr>
            <a:r>
              <a:rPr lang="en-US" sz="2400" b="1" dirty="0">
                <a:solidFill>
                  <a:schemeClr val="accent4">
                    <a:lumMod val="75000"/>
                  </a:schemeClr>
                </a:solidFill>
              </a:rPr>
              <a:t>Sprint 1</a:t>
            </a:r>
            <a:r>
              <a:rPr lang="en-US" sz="2400" dirty="0">
                <a:solidFill>
                  <a:schemeClr val="accent4">
                    <a:lumMod val="75000"/>
                  </a:schemeClr>
                </a:solidFill>
              </a:rPr>
              <a:t> focused on backend setup with a secure login page integrated with MySQL.</a:t>
            </a:r>
          </a:p>
          <a:p>
            <a:pPr>
              <a:buFont typeface="Arial" panose="020B0604020202020204" pitchFamily="34" charset="0"/>
              <a:buChar char="•"/>
            </a:pPr>
            <a:r>
              <a:rPr lang="en-US" sz="2400" b="1" dirty="0">
                <a:solidFill>
                  <a:schemeClr val="accent4">
                    <a:lumMod val="75000"/>
                  </a:schemeClr>
                </a:solidFill>
              </a:rPr>
              <a:t>Sprint 2</a:t>
            </a:r>
            <a:r>
              <a:rPr lang="en-US" sz="2400" dirty="0">
                <a:solidFill>
                  <a:schemeClr val="accent4">
                    <a:lumMod val="75000"/>
                  </a:schemeClr>
                </a:solidFill>
              </a:rPr>
              <a:t> emphasized frontend design using HTML and CSS, crafting key UI pages.</a:t>
            </a:r>
          </a:p>
          <a:p>
            <a:pPr>
              <a:buFont typeface="Arial" panose="020B0604020202020204" pitchFamily="34" charset="0"/>
              <a:buChar char="•"/>
            </a:pPr>
            <a:r>
              <a:rPr lang="en-US" sz="2400" dirty="0">
                <a:solidFill>
                  <a:schemeClr val="accent4">
                    <a:lumMod val="75000"/>
                  </a:schemeClr>
                </a:solidFill>
              </a:rPr>
              <a:t>In </a:t>
            </a:r>
            <a:r>
              <a:rPr lang="en-US" sz="2400" b="1" dirty="0">
                <a:solidFill>
                  <a:schemeClr val="accent4">
                    <a:lumMod val="75000"/>
                  </a:schemeClr>
                </a:solidFill>
              </a:rPr>
              <a:t>Sprint 3</a:t>
            </a:r>
            <a:r>
              <a:rPr lang="en-US" sz="2400" dirty="0">
                <a:solidFill>
                  <a:schemeClr val="accent4">
                    <a:lumMod val="75000"/>
                  </a:schemeClr>
                </a:solidFill>
              </a:rPr>
              <a:t>, we enabled sleep data logging and started testing core functionalities.</a:t>
            </a:r>
          </a:p>
          <a:p>
            <a:pPr>
              <a:buFont typeface="Arial" panose="020B0604020202020204" pitchFamily="34" charset="0"/>
              <a:buChar char="•"/>
            </a:pPr>
            <a:r>
              <a:rPr lang="en-US" sz="2400" b="1" dirty="0">
                <a:solidFill>
                  <a:schemeClr val="accent4">
                    <a:lumMod val="75000"/>
                  </a:schemeClr>
                </a:solidFill>
              </a:rPr>
              <a:t>Sprint 4</a:t>
            </a:r>
            <a:r>
              <a:rPr lang="en-US" sz="2400" dirty="0">
                <a:solidFill>
                  <a:schemeClr val="accent4">
                    <a:lumMod val="75000"/>
                  </a:schemeClr>
                </a:solidFill>
              </a:rPr>
              <a:t> introduced </a:t>
            </a:r>
            <a:r>
              <a:rPr lang="en-US" sz="2400" b="1" dirty="0">
                <a:solidFill>
                  <a:schemeClr val="accent4">
                    <a:lumMod val="75000"/>
                  </a:schemeClr>
                </a:solidFill>
              </a:rPr>
              <a:t>ReactJS</a:t>
            </a:r>
            <a:r>
              <a:rPr lang="en-US" sz="2400" dirty="0">
                <a:solidFill>
                  <a:schemeClr val="accent4">
                    <a:lumMod val="75000"/>
                  </a:schemeClr>
                </a:solidFill>
              </a:rPr>
              <a:t> for a dynamic frontend and added complete feature</a:t>
            </a:r>
          </a:p>
          <a:p>
            <a:r>
              <a:rPr lang="en-US" sz="2400" dirty="0">
                <a:solidFill>
                  <a:schemeClr val="accent4">
                    <a:lumMod val="75000"/>
                  </a:schemeClr>
                </a:solidFill>
              </a:rPr>
              <a:t> integration including calorie tracking, workout logs, and full backend communication.</a:t>
            </a:r>
          </a:p>
          <a:p>
            <a:pPr marL="342900" indent="-342900">
              <a:buFont typeface="Arial" panose="020B0604020202020204" pitchFamily="34" charset="0"/>
              <a:buChar char="•"/>
            </a:pPr>
            <a:r>
              <a:rPr lang="en-US" sz="2400" b="1" dirty="0">
                <a:solidFill>
                  <a:schemeClr val="accent4">
                    <a:lumMod val="75000"/>
                  </a:schemeClr>
                </a:solidFill>
              </a:rPr>
              <a:t>Sprint 5 </a:t>
            </a:r>
            <a:r>
              <a:rPr lang="en-US" sz="2400" dirty="0">
                <a:solidFill>
                  <a:schemeClr val="accent4">
                    <a:lumMod val="75000"/>
                  </a:schemeClr>
                </a:solidFill>
              </a:rPr>
              <a:t>introduced a fully integrated LLM.(Further Plan)</a:t>
            </a:r>
          </a:p>
          <a:p>
            <a:r>
              <a:rPr lang="en-US" sz="2400" dirty="0">
                <a:solidFill>
                  <a:schemeClr val="accent4">
                    <a:lumMod val="75000"/>
                  </a:schemeClr>
                </a:solidFill>
              </a:rPr>
              <a:t>Each sprint ended with a </a:t>
            </a:r>
            <a:r>
              <a:rPr lang="en-US" sz="2400" b="1" dirty="0">
                <a:solidFill>
                  <a:schemeClr val="accent4">
                    <a:lumMod val="75000"/>
                  </a:schemeClr>
                </a:solidFill>
              </a:rPr>
              <a:t>review and retrospective</a:t>
            </a:r>
            <a:r>
              <a:rPr lang="en-US" sz="2400" dirty="0">
                <a:solidFill>
                  <a:schemeClr val="accent4">
                    <a:lumMod val="75000"/>
                  </a:schemeClr>
                </a:solidFill>
              </a:rPr>
              <a:t>, improving our approach over time. The project was fully tested and deployed to </a:t>
            </a:r>
            <a:r>
              <a:rPr lang="en-US" sz="2400" b="1" dirty="0">
                <a:solidFill>
                  <a:schemeClr val="accent4">
                    <a:lumMod val="75000"/>
                  </a:schemeClr>
                </a:solidFill>
              </a:rPr>
              <a:t>GitHub</a:t>
            </a:r>
            <a:r>
              <a:rPr lang="en-US" sz="2400" dirty="0">
                <a:solidFill>
                  <a:schemeClr val="accent4">
                    <a:lumMod val="75000"/>
                  </a:schemeClr>
                </a:solidFill>
              </a:rPr>
              <a:t>, as reflected in the project showcasing real-time UI interaction and complete integration.</a:t>
            </a:r>
          </a:p>
          <a:p>
            <a:pPr marL="1143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D0A863"/>
                </a:solidFill>
                <a:latin typeface="Cantarell"/>
                <a:ea typeface="Cantarell"/>
                <a:cs typeface="Cantarell"/>
                <a:sym typeface="Cantarell"/>
              </a:rPr>
              <a:t> </a:t>
            </a:r>
            <a:endParaRPr sz="1800" b="0" i="0" u="none" strike="noStrike" cap="none" dirty="0">
              <a:solidFill>
                <a:srgbClr val="D0A863"/>
              </a:solidFill>
              <a:latin typeface="Cantarell"/>
              <a:ea typeface="Cantarell"/>
              <a:cs typeface="Cantarell"/>
              <a:sym typeface="Cantarell"/>
            </a:endParaRPr>
          </a:p>
          <a:p>
            <a:pPr marL="114300" marR="0" lvl="0" indent="0" algn="l" rtl="0">
              <a:lnSpc>
                <a:spcPct val="100000"/>
              </a:lnSpc>
              <a:spcBef>
                <a:spcPts val="0"/>
              </a:spcBef>
              <a:spcAft>
                <a:spcPts val="0"/>
              </a:spcAft>
              <a:buClr>
                <a:srgbClr val="000000"/>
              </a:buClr>
              <a:buSzPts val="1800"/>
              <a:buFont typeface="Arial"/>
              <a:buNone/>
            </a:pPr>
            <a:endParaRPr sz="1800" dirty="0">
              <a:solidFill>
                <a:srgbClr val="D7AC54"/>
              </a:solidFill>
              <a:latin typeface="Cantarell"/>
              <a:ea typeface="Cantarell"/>
              <a:cs typeface="Cantarell"/>
              <a:sym typeface="Cantarell"/>
            </a:endParaRPr>
          </a:p>
          <a:p>
            <a:pPr marL="11430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D7AC54"/>
                </a:solidFill>
                <a:latin typeface="Cantarell"/>
                <a:ea typeface="Cantarell"/>
                <a:cs typeface="Cantarell"/>
                <a:sym typeface="Cantarell"/>
              </a:rPr>
              <a:t>  </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8"/>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sp>
        <p:nvSpPr>
          <p:cNvPr id="150" name="Google Shape;150;p18"/>
          <p:cNvSpPr/>
          <p:nvPr/>
        </p:nvSpPr>
        <p:spPr>
          <a:xfrm>
            <a:off x="3105509" y="508360"/>
            <a:ext cx="5572665" cy="622299"/>
          </a:xfrm>
          <a:prstGeom prst="snip2DiagRect">
            <a:avLst>
              <a:gd name="adj1" fmla="val 5000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dirty="0">
                <a:solidFill>
                  <a:srgbClr val="D0A863"/>
                </a:solidFill>
                <a:latin typeface="Cantarell"/>
                <a:sym typeface="Cantarell"/>
              </a:rPr>
              <a:t>SPRINT -1 </a:t>
            </a:r>
            <a:endParaRPr sz="1400" b="0" i="0" u="none" strike="noStrike" cap="none" dirty="0">
              <a:solidFill>
                <a:srgbClr val="D0A863"/>
              </a:solidFill>
              <a:latin typeface="Arial"/>
              <a:ea typeface="Arial"/>
              <a:cs typeface="Arial"/>
              <a:sym typeface="Arial"/>
            </a:endParaRPr>
          </a:p>
        </p:txBody>
      </p:sp>
      <p:sp>
        <p:nvSpPr>
          <p:cNvPr id="151" name="Google Shape;151;p18"/>
          <p:cNvSpPr txBox="1"/>
          <p:nvPr/>
        </p:nvSpPr>
        <p:spPr>
          <a:xfrm>
            <a:off x="409903" y="1523999"/>
            <a:ext cx="10943897" cy="4599013"/>
          </a:xfrm>
          <a:prstGeom prst="rect">
            <a:avLst/>
          </a:prstGeom>
          <a:noFill/>
          <a:ln>
            <a:noFill/>
          </a:ln>
        </p:spPr>
        <p:txBody>
          <a:bodyPr spcFirstLastPara="1" wrap="square" lIns="91425" tIns="91425" rIns="91425" bIns="91425" anchor="t" anchorCtr="0">
            <a:noAutofit/>
          </a:bodyPr>
          <a:lstStyle/>
          <a:p>
            <a:r>
              <a:rPr lang="en-US" sz="1800" dirty="0">
                <a:solidFill>
                  <a:schemeClr val="accent4">
                    <a:lumMod val="75000"/>
                  </a:schemeClr>
                </a:solidFill>
              </a:rPr>
              <a:t>Sprint 1 focused on laying the foundation of the project—user authentication. The goal was to implement a secure login and registration system backed by a MySQL database. This sprint was crucial as it enabled user-specific data logging in later phases. The team worked on designing simple, user-friendly login forms and connected them to backend logic developed in Python. The successful integration of the frontend with SQL established the basic communication flow between the user interface and the database.</a:t>
            </a:r>
          </a:p>
          <a:p>
            <a:r>
              <a:rPr lang="en-US" sz="1800" b="1" dirty="0">
                <a:solidFill>
                  <a:schemeClr val="accent4">
                    <a:lumMod val="75000"/>
                  </a:schemeClr>
                </a:solidFill>
              </a:rPr>
              <a:t>Key Deliverables:</a:t>
            </a:r>
            <a:endParaRPr lang="en-US" sz="1800" dirty="0">
              <a:solidFill>
                <a:schemeClr val="accent4">
                  <a:lumMod val="75000"/>
                </a:schemeClr>
              </a:solidFill>
            </a:endParaRPr>
          </a:p>
          <a:p>
            <a:pPr>
              <a:buFont typeface="Arial" panose="020B0604020202020204" pitchFamily="34" charset="0"/>
              <a:buChar char="•"/>
            </a:pPr>
            <a:r>
              <a:rPr lang="en-US" sz="1800" dirty="0">
                <a:solidFill>
                  <a:schemeClr val="accent4">
                    <a:lumMod val="75000"/>
                  </a:schemeClr>
                </a:solidFill>
              </a:rPr>
              <a:t>Designed login and registration pages using </a:t>
            </a:r>
            <a:r>
              <a:rPr lang="en-US" sz="1800" b="1" dirty="0">
                <a:solidFill>
                  <a:schemeClr val="accent4">
                    <a:lumMod val="75000"/>
                  </a:schemeClr>
                </a:solidFill>
              </a:rPr>
              <a:t>HTML and CSS</a:t>
            </a:r>
            <a:endParaRPr lang="en-US" sz="1800" dirty="0">
              <a:solidFill>
                <a:schemeClr val="accent4">
                  <a:lumMod val="75000"/>
                </a:schemeClr>
              </a:solidFill>
            </a:endParaRPr>
          </a:p>
          <a:p>
            <a:pPr>
              <a:buFont typeface="Arial" panose="020B0604020202020204" pitchFamily="34" charset="0"/>
              <a:buChar char="•"/>
            </a:pPr>
            <a:r>
              <a:rPr lang="en-US" sz="1800" dirty="0">
                <a:solidFill>
                  <a:schemeClr val="accent4">
                    <a:lumMod val="75000"/>
                  </a:schemeClr>
                </a:solidFill>
              </a:rPr>
              <a:t>Backend developed using </a:t>
            </a:r>
            <a:r>
              <a:rPr lang="en-US" sz="1800" b="1" dirty="0">
                <a:solidFill>
                  <a:schemeClr val="accent4">
                    <a:lumMod val="75000"/>
                  </a:schemeClr>
                </a:solidFill>
              </a:rPr>
              <a:t>Python</a:t>
            </a:r>
            <a:r>
              <a:rPr lang="en-US" sz="1800" dirty="0">
                <a:solidFill>
                  <a:schemeClr val="accent4">
                    <a:lumMod val="75000"/>
                  </a:schemeClr>
                </a:solidFill>
              </a:rPr>
              <a:t> and connected with </a:t>
            </a:r>
            <a:r>
              <a:rPr lang="en-US" sz="1800" b="1" dirty="0">
                <a:solidFill>
                  <a:schemeClr val="accent4">
                    <a:lumMod val="75000"/>
                  </a:schemeClr>
                </a:solidFill>
              </a:rPr>
              <a:t>MySQL</a:t>
            </a:r>
            <a:endParaRPr lang="en-US" sz="1800" dirty="0">
              <a:solidFill>
                <a:schemeClr val="accent4">
                  <a:lumMod val="75000"/>
                </a:schemeClr>
              </a:solidFill>
            </a:endParaRPr>
          </a:p>
          <a:p>
            <a:pPr>
              <a:buFont typeface="Arial" panose="020B0604020202020204" pitchFamily="34" charset="0"/>
              <a:buChar char="•"/>
            </a:pPr>
            <a:r>
              <a:rPr lang="en-US" sz="1800" dirty="0">
                <a:solidFill>
                  <a:schemeClr val="accent4">
                    <a:lumMod val="75000"/>
                  </a:schemeClr>
                </a:solidFill>
              </a:rPr>
              <a:t>Implemented validation for:</a:t>
            </a:r>
          </a:p>
          <a:p>
            <a:pPr marL="742950" lvl="1" indent="-285750">
              <a:buFont typeface="Arial" panose="020B0604020202020204" pitchFamily="34" charset="0"/>
              <a:buChar char="•"/>
            </a:pPr>
            <a:r>
              <a:rPr lang="en-US" sz="1800" dirty="0">
                <a:solidFill>
                  <a:schemeClr val="accent4">
                    <a:lumMod val="75000"/>
                  </a:schemeClr>
                </a:solidFill>
              </a:rPr>
              <a:t>Duplicate user entries</a:t>
            </a:r>
          </a:p>
          <a:p>
            <a:pPr marL="742950" lvl="1" indent="-285750">
              <a:buFont typeface="Arial" panose="020B0604020202020204" pitchFamily="34" charset="0"/>
              <a:buChar char="•"/>
            </a:pPr>
            <a:r>
              <a:rPr lang="en-US" sz="1800" dirty="0">
                <a:solidFill>
                  <a:schemeClr val="accent4">
                    <a:lumMod val="75000"/>
                  </a:schemeClr>
                </a:solidFill>
              </a:rPr>
              <a:t>Incorrect credentials</a:t>
            </a:r>
          </a:p>
          <a:p>
            <a:pPr>
              <a:buFont typeface="Arial" panose="020B0604020202020204" pitchFamily="34" charset="0"/>
              <a:buChar char="•"/>
            </a:pPr>
            <a:r>
              <a:rPr lang="en-US" sz="1800" dirty="0">
                <a:solidFill>
                  <a:schemeClr val="accent4">
                    <a:lumMod val="75000"/>
                  </a:schemeClr>
                </a:solidFill>
              </a:rPr>
              <a:t>Stored registered user data securely in the database</a:t>
            </a:r>
          </a:p>
          <a:p>
            <a:pPr>
              <a:buFont typeface="Arial" panose="020B0604020202020204" pitchFamily="34" charset="0"/>
              <a:buChar char="•"/>
            </a:pPr>
            <a:r>
              <a:rPr lang="en-US" sz="1800" dirty="0">
                <a:solidFill>
                  <a:schemeClr val="accent4">
                    <a:lumMod val="75000"/>
                  </a:schemeClr>
                </a:solidFill>
              </a:rPr>
              <a:t>Tested form-to-database connectivity and error handling</a:t>
            </a:r>
          </a:p>
        </p:txBody>
      </p:sp>
      <p:pic>
        <p:nvPicPr>
          <p:cNvPr id="2" name="Picture 1" descr="frame_1.jpg">
            <a:extLst>
              <a:ext uri="{FF2B5EF4-FFF2-40B4-BE49-F238E27FC236}">
                <a16:creationId xmlns:a16="http://schemas.microsoft.com/office/drawing/2014/main" id="{79A37E37-7EC9-D30C-6C05-28C1EBB04984}"/>
              </a:ext>
            </a:extLst>
          </p:cNvPr>
          <p:cNvPicPr>
            <a:picLocks noChangeAspect="1"/>
          </p:cNvPicPr>
          <p:nvPr/>
        </p:nvPicPr>
        <p:blipFill>
          <a:blip r:embed="rId3"/>
          <a:stretch>
            <a:fillRect/>
          </a:stretch>
        </p:blipFill>
        <p:spPr>
          <a:xfrm>
            <a:off x="7304691" y="3262393"/>
            <a:ext cx="3752192" cy="21106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9"/>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sp>
        <p:nvSpPr>
          <p:cNvPr id="158" name="Google Shape;158;p19"/>
          <p:cNvSpPr/>
          <p:nvPr/>
        </p:nvSpPr>
        <p:spPr>
          <a:xfrm>
            <a:off x="3105509" y="508360"/>
            <a:ext cx="5572665" cy="622299"/>
          </a:xfrm>
          <a:prstGeom prst="snip2DiagRect">
            <a:avLst>
              <a:gd name="adj1" fmla="val 0"/>
              <a:gd name="adj2" fmla="val 43005"/>
            </a:avLst>
          </a:prstGeom>
          <a:solidFill>
            <a:srgbClr val="23303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dirty="0">
                <a:solidFill>
                  <a:srgbClr val="D7AC54"/>
                </a:solidFill>
                <a:latin typeface="Cantarell"/>
                <a:sym typeface="Cantarell"/>
              </a:rPr>
              <a:t>SPRINT-2</a:t>
            </a:r>
            <a:endParaRPr sz="1400" b="0" i="0" u="none" strike="noStrike" cap="none" dirty="0">
              <a:solidFill>
                <a:srgbClr val="000000"/>
              </a:solidFill>
              <a:latin typeface="Arial"/>
              <a:ea typeface="Arial"/>
              <a:cs typeface="Arial"/>
              <a:sym typeface="Arial"/>
            </a:endParaRPr>
          </a:p>
        </p:txBody>
      </p:sp>
      <p:sp>
        <p:nvSpPr>
          <p:cNvPr id="159" name="Google Shape;159;p19"/>
          <p:cNvSpPr txBox="1"/>
          <p:nvPr/>
        </p:nvSpPr>
        <p:spPr>
          <a:xfrm>
            <a:off x="1019503" y="956442"/>
            <a:ext cx="10334297" cy="5061712"/>
          </a:xfrm>
          <a:prstGeom prst="rect">
            <a:avLst/>
          </a:prstGeom>
          <a:noFill/>
          <a:ln>
            <a:noFill/>
          </a:ln>
        </p:spPr>
        <p:txBody>
          <a:bodyPr spcFirstLastPara="1" wrap="square" lIns="91425" tIns="91425" rIns="91425" bIns="91425" anchor="t" anchorCtr="0">
            <a:noAutofit/>
          </a:bodyPr>
          <a:lstStyle/>
          <a:p>
            <a:r>
              <a:rPr lang="en-US" sz="1800" dirty="0">
                <a:solidFill>
                  <a:schemeClr val="accent4">
                    <a:lumMod val="75000"/>
                  </a:schemeClr>
                </a:solidFill>
              </a:rPr>
              <a:t>In Sprint 2, the team shifted focus to user interface development. Multiple static pages were built to structure the platform and provide a consistent navigation experience. The design followed a clean and modern aesthetic, keeping accessibility and responsiveness in mind. The pages included layouts for the home dashboard, sleep tracker, workout tracker, and diet planner. Modular CSS components were created to ensure reusability and maintainability across the application.</a:t>
            </a:r>
          </a:p>
          <a:p>
            <a:r>
              <a:rPr lang="en-US" sz="1800" b="1" dirty="0">
                <a:solidFill>
                  <a:schemeClr val="accent4">
                    <a:lumMod val="75000"/>
                  </a:schemeClr>
                </a:solidFill>
              </a:rPr>
              <a:t>Key Deliverables:</a:t>
            </a:r>
            <a:endParaRPr lang="en-US" sz="1800" dirty="0">
              <a:solidFill>
                <a:schemeClr val="accent4">
                  <a:lumMod val="75000"/>
                </a:schemeClr>
              </a:solidFill>
            </a:endParaRPr>
          </a:p>
          <a:p>
            <a:pPr>
              <a:buFont typeface="Arial" panose="020B0604020202020204" pitchFamily="34" charset="0"/>
              <a:buChar char="•"/>
            </a:pPr>
            <a:r>
              <a:rPr lang="en-US" sz="1800" dirty="0">
                <a:solidFill>
                  <a:schemeClr val="accent4">
                    <a:lumMod val="75000"/>
                  </a:schemeClr>
                </a:solidFill>
              </a:rPr>
              <a:t>Created multi-page layout:</a:t>
            </a:r>
          </a:p>
          <a:p>
            <a:pPr marL="742950" lvl="1" indent="-285750">
              <a:buFont typeface="Arial" panose="020B0604020202020204" pitchFamily="34" charset="0"/>
              <a:buChar char="•"/>
            </a:pPr>
            <a:r>
              <a:rPr lang="en-US" sz="1800" dirty="0">
                <a:solidFill>
                  <a:schemeClr val="accent4">
                    <a:lumMod val="75000"/>
                  </a:schemeClr>
                </a:solidFill>
              </a:rPr>
              <a:t>Home Dashboard</a:t>
            </a:r>
          </a:p>
          <a:p>
            <a:pPr marL="742950" lvl="1" indent="-285750">
              <a:buFont typeface="Arial" panose="020B0604020202020204" pitchFamily="34" charset="0"/>
              <a:buChar char="•"/>
            </a:pPr>
            <a:r>
              <a:rPr lang="en-US" sz="1800" dirty="0">
                <a:solidFill>
                  <a:schemeClr val="accent4">
                    <a:lumMod val="75000"/>
                  </a:schemeClr>
                </a:solidFill>
              </a:rPr>
              <a:t>Sleep Tracker</a:t>
            </a:r>
          </a:p>
          <a:p>
            <a:pPr marL="742950" lvl="1" indent="-285750">
              <a:buFont typeface="Arial" panose="020B0604020202020204" pitchFamily="34" charset="0"/>
              <a:buChar char="•"/>
            </a:pPr>
            <a:r>
              <a:rPr lang="en-US" sz="1800" dirty="0">
                <a:solidFill>
                  <a:schemeClr val="accent4">
                    <a:lumMod val="75000"/>
                  </a:schemeClr>
                </a:solidFill>
              </a:rPr>
              <a:t>Workout Log</a:t>
            </a:r>
          </a:p>
          <a:p>
            <a:pPr marL="742950" lvl="1" indent="-285750">
              <a:buFont typeface="Arial" panose="020B0604020202020204" pitchFamily="34" charset="0"/>
              <a:buChar char="•"/>
            </a:pPr>
            <a:r>
              <a:rPr lang="en-US" sz="1800" dirty="0">
                <a:solidFill>
                  <a:schemeClr val="accent4">
                    <a:lumMod val="75000"/>
                  </a:schemeClr>
                </a:solidFill>
              </a:rPr>
              <a:t>Diet Tracker</a:t>
            </a:r>
          </a:p>
          <a:p>
            <a:pPr>
              <a:buFont typeface="Arial" panose="020B0604020202020204" pitchFamily="34" charset="0"/>
              <a:buChar char="•"/>
            </a:pPr>
            <a:r>
              <a:rPr lang="en-US" sz="1800" dirty="0">
                <a:solidFill>
                  <a:schemeClr val="accent4">
                    <a:lumMod val="75000"/>
                  </a:schemeClr>
                </a:solidFill>
              </a:rPr>
              <a:t>Styled each page using </a:t>
            </a:r>
            <a:r>
              <a:rPr lang="en-US" sz="1800" b="1" dirty="0">
                <a:solidFill>
                  <a:schemeClr val="accent4">
                    <a:lumMod val="75000"/>
                  </a:schemeClr>
                </a:solidFill>
              </a:rPr>
              <a:t>responsive CSS</a:t>
            </a:r>
            <a:endParaRPr lang="en-US" sz="1800" dirty="0">
              <a:solidFill>
                <a:schemeClr val="accent4">
                  <a:lumMod val="75000"/>
                </a:schemeClr>
              </a:solidFill>
            </a:endParaRPr>
          </a:p>
          <a:p>
            <a:pPr>
              <a:buFont typeface="Arial" panose="020B0604020202020204" pitchFamily="34" charset="0"/>
              <a:buChar char="•"/>
            </a:pPr>
            <a:r>
              <a:rPr lang="en-US" sz="1800" dirty="0">
                <a:solidFill>
                  <a:schemeClr val="accent4">
                    <a:lumMod val="75000"/>
                  </a:schemeClr>
                </a:solidFill>
              </a:rPr>
              <a:t>Used </a:t>
            </a:r>
            <a:r>
              <a:rPr lang="en-US" sz="1800" b="1" dirty="0">
                <a:solidFill>
                  <a:schemeClr val="accent4">
                    <a:lumMod val="75000"/>
                  </a:schemeClr>
                </a:solidFill>
              </a:rPr>
              <a:t>grid and flex layouts</a:t>
            </a:r>
            <a:r>
              <a:rPr lang="en-US" sz="1800" dirty="0">
                <a:solidFill>
                  <a:schemeClr val="accent4">
                    <a:lumMod val="75000"/>
                  </a:schemeClr>
                </a:solidFill>
              </a:rPr>
              <a:t> for a clean, consistent look</a:t>
            </a:r>
          </a:p>
          <a:p>
            <a:pPr>
              <a:buFont typeface="Arial" panose="020B0604020202020204" pitchFamily="34" charset="0"/>
              <a:buChar char="•"/>
            </a:pPr>
            <a:r>
              <a:rPr lang="en-US" sz="1800" dirty="0">
                <a:solidFill>
                  <a:schemeClr val="accent4">
                    <a:lumMod val="75000"/>
                  </a:schemeClr>
                </a:solidFill>
              </a:rPr>
              <a:t>Established consistent headers, footers, and navigational menus</a:t>
            </a:r>
          </a:p>
          <a:p>
            <a:pPr>
              <a:buFont typeface="Arial" panose="020B0604020202020204" pitchFamily="34" charset="0"/>
              <a:buChar char="•"/>
            </a:pPr>
            <a:r>
              <a:rPr lang="en-US" sz="1800" dirty="0">
                <a:solidFill>
                  <a:schemeClr val="accent4">
                    <a:lumMod val="75000"/>
                  </a:schemeClr>
                </a:solidFill>
              </a:rPr>
              <a:t>Conducted initial UI testing on desktop and mobile browsers</a:t>
            </a:r>
          </a:p>
        </p:txBody>
      </p:sp>
      <p:pic>
        <p:nvPicPr>
          <p:cNvPr id="4" name="Picture 3" descr="frame_2.jpg">
            <a:extLst>
              <a:ext uri="{FF2B5EF4-FFF2-40B4-BE49-F238E27FC236}">
                <a16:creationId xmlns:a16="http://schemas.microsoft.com/office/drawing/2014/main" id="{56541771-9241-B58B-A890-F688A9C0E6EE}"/>
              </a:ext>
            </a:extLst>
          </p:cNvPr>
          <p:cNvPicPr>
            <a:picLocks noChangeAspect="1"/>
          </p:cNvPicPr>
          <p:nvPr/>
        </p:nvPicPr>
        <p:blipFill>
          <a:blip r:embed="rId3"/>
          <a:stretch>
            <a:fillRect/>
          </a:stretch>
        </p:blipFill>
        <p:spPr>
          <a:xfrm>
            <a:off x="7706710" y="2548662"/>
            <a:ext cx="3647090" cy="20514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0"/>
          <p:cNvSpPr txBox="1">
            <a:spLocks noGrp="1"/>
          </p:cNvSpPr>
          <p:nvPr>
            <p:ph type="title"/>
          </p:nvPr>
        </p:nvSpPr>
        <p:spPr>
          <a:xfrm>
            <a:off x="2369650" y="365125"/>
            <a:ext cx="7326900" cy="938100"/>
          </a:xfrm>
          <a:prstGeom prst="rect">
            <a:avLst/>
          </a:prstGeom>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400"/>
              <a:buFont typeface="Arial"/>
              <a:buNone/>
            </a:pPr>
            <a:r>
              <a:rPr lang="en-US" sz="2400" dirty="0">
                <a:solidFill>
                  <a:srgbClr val="D7AC54"/>
                </a:solidFill>
              </a:rPr>
              <a:t>SPRINT-3</a:t>
            </a:r>
            <a:endParaRPr dirty="0"/>
          </a:p>
        </p:txBody>
      </p:sp>
      <p:sp>
        <p:nvSpPr>
          <p:cNvPr id="168" name="Google Shape;168;p20"/>
          <p:cNvSpPr txBox="1">
            <a:spLocks noGrp="1"/>
          </p:cNvSpPr>
          <p:nvPr>
            <p:ph type="body" idx="1"/>
          </p:nvPr>
        </p:nvSpPr>
        <p:spPr>
          <a:xfrm>
            <a:off x="715750" y="1312556"/>
            <a:ext cx="10638000" cy="4873500"/>
          </a:xfrm>
          <a:prstGeom prst="rect">
            <a:avLst/>
          </a:prstGeom>
        </p:spPr>
        <p:txBody>
          <a:bodyPr spcFirstLastPara="1" wrap="square" lIns="91425" tIns="45700" rIns="91425" bIns="45700" anchor="t" anchorCtr="0">
            <a:normAutofit fontScale="77500" lnSpcReduction="20000"/>
          </a:bodyPr>
          <a:lstStyle/>
          <a:p>
            <a:r>
              <a:rPr lang="en-US" sz="2600" dirty="0">
                <a:solidFill>
                  <a:schemeClr val="accent4">
                    <a:lumMod val="75000"/>
                  </a:schemeClr>
                </a:solidFill>
              </a:rPr>
              <a:t> Sprint 3 marked the beginning of dynamic feature integration. The sleep tracker functionality was implemented, allowing users to input their sleep hours and log data over time. The backend logic for storing, retrieving, and displaying this data was developed using Python and MySQL. The team also prioritized testing during this sprint, ensuring that both the UI and backend worked seamlessly together. Bugs and inconsistencies were identified early, leading to better code refinement.</a:t>
            </a:r>
          </a:p>
          <a:p>
            <a:r>
              <a:rPr lang="en-US" sz="2600" b="1" dirty="0">
                <a:solidFill>
                  <a:schemeClr val="accent4">
                    <a:lumMod val="75000"/>
                  </a:schemeClr>
                </a:solidFill>
              </a:rPr>
              <a:t>Key Deliverables:</a:t>
            </a:r>
            <a:endParaRPr lang="en-US" sz="2600" dirty="0">
              <a:solidFill>
                <a:schemeClr val="accent4">
                  <a:lumMod val="75000"/>
                </a:schemeClr>
              </a:solidFill>
            </a:endParaRPr>
          </a:p>
          <a:p>
            <a:pPr>
              <a:buFont typeface="Arial" panose="020B0604020202020204" pitchFamily="34" charset="0"/>
              <a:buChar char="•"/>
            </a:pPr>
            <a:r>
              <a:rPr lang="en-US" sz="2600" dirty="0">
                <a:solidFill>
                  <a:schemeClr val="accent4">
                    <a:lumMod val="75000"/>
                  </a:schemeClr>
                </a:solidFill>
              </a:rPr>
              <a:t>Developed a form to enter sleep duration and quality</a:t>
            </a:r>
          </a:p>
          <a:p>
            <a:pPr>
              <a:buFont typeface="Arial" panose="020B0604020202020204" pitchFamily="34" charset="0"/>
              <a:buChar char="•"/>
            </a:pPr>
            <a:r>
              <a:rPr lang="en-US" sz="2600" dirty="0">
                <a:solidFill>
                  <a:schemeClr val="accent4">
                    <a:lumMod val="75000"/>
                  </a:schemeClr>
                </a:solidFill>
              </a:rPr>
              <a:t>Backend support for:</a:t>
            </a:r>
          </a:p>
          <a:p>
            <a:pPr marL="742950" lvl="1" indent="-285750">
              <a:buFont typeface="Arial" panose="020B0604020202020204" pitchFamily="34" charset="0"/>
              <a:buChar char="•"/>
            </a:pPr>
            <a:r>
              <a:rPr lang="en-US" sz="2600" dirty="0">
                <a:solidFill>
                  <a:schemeClr val="accent4">
                    <a:lumMod val="75000"/>
                  </a:schemeClr>
                </a:solidFill>
              </a:rPr>
              <a:t>Adding, viewing, and deleting sleep records</a:t>
            </a:r>
          </a:p>
          <a:p>
            <a:pPr>
              <a:buFont typeface="Arial" panose="020B0604020202020204" pitchFamily="34" charset="0"/>
              <a:buChar char="•"/>
            </a:pPr>
            <a:r>
              <a:rPr lang="en-US" sz="2600" dirty="0">
                <a:solidFill>
                  <a:schemeClr val="accent4">
                    <a:lumMod val="75000"/>
                  </a:schemeClr>
                </a:solidFill>
              </a:rPr>
              <a:t>Database schema updated for user-specific entries</a:t>
            </a:r>
          </a:p>
          <a:p>
            <a:pPr>
              <a:buFont typeface="Arial" panose="020B0604020202020204" pitchFamily="34" charset="0"/>
              <a:buChar char="•"/>
            </a:pPr>
            <a:r>
              <a:rPr lang="en-US" sz="2600" dirty="0">
                <a:solidFill>
                  <a:schemeClr val="accent4">
                    <a:lumMod val="75000"/>
                  </a:schemeClr>
                </a:solidFill>
              </a:rPr>
              <a:t>Testing tasks:</a:t>
            </a:r>
          </a:p>
          <a:p>
            <a:pPr marL="742950" lvl="1" indent="-285750">
              <a:buFont typeface="Arial" panose="020B0604020202020204" pitchFamily="34" charset="0"/>
              <a:buChar char="•"/>
            </a:pPr>
            <a:r>
              <a:rPr lang="en-US" sz="2600">
                <a:solidFill>
                  <a:schemeClr val="accent4">
                    <a:lumMod val="75000"/>
                  </a:schemeClr>
                </a:solidFill>
              </a:rPr>
              <a:t>Py testing </a:t>
            </a:r>
            <a:r>
              <a:rPr lang="en-US" sz="2600" dirty="0">
                <a:solidFill>
                  <a:schemeClr val="accent4">
                    <a:lumMod val="75000"/>
                  </a:schemeClr>
                </a:solidFill>
              </a:rPr>
              <a:t>on input fields</a:t>
            </a:r>
          </a:p>
          <a:p>
            <a:pPr marL="742950" lvl="1" indent="-285750">
              <a:buFont typeface="Arial" panose="020B0604020202020204" pitchFamily="34" charset="0"/>
              <a:buChar char="•"/>
            </a:pPr>
            <a:r>
              <a:rPr lang="en-US" sz="2600" dirty="0">
                <a:solidFill>
                  <a:schemeClr val="accent4">
                    <a:lumMod val="75000"/>
                  </a:schemeClr>
                </a:solidFill>
              </a:rPr>
              <a:t>Integration testing between frontend and backend</a:t>
            </a:r>
          </a:p>
          <a:p>
            <a:pPr marL="742950" lvl="1" indent="-285750">
              <a:buFont typeface="Arial" panose="020B0604020202020204" pitchFamily="34" charset="0"/>
              <a:buChar char="•"/>
            </a:pPr>
            <a:r>
              <a:rPr lang="en-US" sz="2600" dirty="0">
                <a:solidFill>
                  <a:schemeClr val="accent4">
                    <a:lumMod val="75000"/>
                  </a:schemeClr>
                </a:solidFill>
              </a:rPr>
              <a:t>Data validation and error handling checks</a:t>
            </a:r>
          </a:p>
          <a:p>
            <a:pPr>
              <a:buFont typeface="Arial" panose="020B0604020202020204" pitchFamily="34" charset="0"/>
              <a:buChar char="•"/>
            </a:pPr>
            <a:r>
              <a:rPr lang="en-US" sz="2600" dirty="0">
                <a:solidFill>
                  <a:schemeClr val="accent4">
                    <a:lumMod val="75000"/>
                  </a:schemeClr>
                </a:solidFill>
              </a:rPr>
              <a:t>Gathered initial user feedback for improvements</a:t>
            </a:r>
          </a:p>
          <a:p>
            <a:pPr marL="0" lvl="0" indent="0" algn="l" rtl="0">
              <a:spcBef>
                <a:spcPts val="1000"/>
              </a:spcBef>
              <a:spcAft>
                <a:spcPts val="0"/>
              </a:spcAft>
              <a:buNone/>
            </a:pPr>
            <a:endParaRPr sz="2000" dirty="0"/>
          </a:p>
        </p:txBody>
      </p:sp>
      <p:sp>
        <p:nvSpPr>
          <p:cNvPr id="169" name="Google Shape;169;p20"/>
          <p:cNvSpPr txBox="1">
            <a:spLocks noGrp="1"/>
          </p:cNvSpPr>
          <p:nvPr>
            <p:ph type="sldNum" idx="12"/>
          </p:nvPr>
        </p:nvSpPr>
        <p:spPr>
          <a:xfrm>
            <a:off x="8610600" y="6471138"/>
            <a:ext cx="2743200" cy="2502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a:t>
            </a:fld>
            <a:endParaRPr/>
          </a:p>
        </p:txBody>
      </p:sp>
      <p:pic>
        <p:nvPicPr>
          <p:cNvPr id="3" name="Picture 2" descr="frame_3.jpg">
            <a:extLst>
              <a:ext uri="{FF2B5EF4-FFF2-40B4-BE49-F238E27FC236}">
                <a16:creationId xmlns:a16="http://schemas.microsoft.com/office/drawing/2014/main" id="{49F7556B-3A9C-D494-19AA-5514F9EA7CFB}"/>
              </a:ext>
            </a:extLst>
          </p:cNvPr>
          <p:cNvPicPr>
            <a:picLocks noChangeAspect="1"/>
          </p:cNvPicPr>
          <p:nvPr/>
        </p:nvPicPr>
        <p:blipFill>
          <a:blip r:embed="rId3"/>
          <a:stretch>
            <a:fillRect/>
          </a:stretch>
        </p:blipFill>
        <p:spPr>
          <a:xfrm>
            <a:off x="7856482" y="3344917"/>
            <a:ext cx="3912047" cy="220052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a:spLocks noGrp="1"/>
          </p:cNvSpPr>
          <p:nvPr>
            <p:ph type="title"/>
          </p:nvPr>
        </p:nvSpPr>
        <p:spPr>
          <a:xfrm>
            <a:off x="1249166" y="352974"/>
            <a:ext cx="885825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D0A863"/>
              </a:buClr>
              <a:buSzPts val="4400"/>
              <a:buFont typeface="Cantarell"/>
              <a:buNone/>
            </a:pPr>
            <a:r>
              <a:rPr lang="en-US" sz="2400" dirty="0"/>
              <a:t>SPRINT – 4  </a:t>
            </a:r>
            <a:endParaRPr sz="2400" dirty="0"/>
          </a:p>
        </p:txBody>
      </p:sp>
      <p:sp>
        <p:nvSpPr>
          <p:cNvPr id="177" name="Google Shape;177;p21"/>
          <p:cNvSpPr txBox="1">
            <a:spLocks noGrp="1"/>
          </p:cNvSpPr>
          <p:nvPr>
            <p:ph type="sldNum" idx="12"/>
          </p:nvPr>
        </p:nvSpPr>
        <p:spPr>
          <a:xfrm>
            <a:off x="8610600" y="6471138"/>
            <a:ext cx="2743200" cy="250337"/>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6" name="Text Placeholder 5">
            <a:extLst>
              <a:ext uri="{FF2B5EF4-FFF2-40B4-BE49-F238E27FC236}">
                <a16:creationId xmlns:a16="http://schemas.microsoft.com/office/drawing/2014/main" id="{D02E0721-617E-3486-8F60-7E335D4FFD40}"/>
              </a:ext>
            </a:extLst>
          </p:cNvPr>
          <p:cNvSpPr>
            <a:spLocks noGrp="1"/>
          </p:cNvSpPr>
          <p:nvPr>
            <p:ph type="body" idx="1"/>
          </p:nvPr>
        </p:nvSpPr>
        <p:spPr/>
        <p:txBody>
          <a:bodyPr>
            <a:normAutofit fontScale="62500" lnSpcReduction="20000"/>
          </a:bodyPr>
          <a:lstStyle/>
          <a:p>
            <a:r>
              <a:rPr lang="en-US" dirty="0">
                <a:solidFill>
                  <a:schemeClr val="accent4">
                    <a:lumMod val="60000"/>
                    <a:lumOff val="40000"/>
                  </a:schemeClr>
                </a:solidFill>
              </a:rPr>
              <a:t>Sprint 4 was the most intensive and rewarding phase of the project. The application was migrated to </a:t>
            </a:r>
            <a:r>
              <a:rPr lang="en-US" b="1" dirty="0">
                <a:solidFill>
                  <a:schemeClr val="accent4">
                    <a:lumMod val="60000"/>
                    <a:lumOff val="40000"/>
                  </a:schemeClr>
                </a:solidFill>
              </a:rPr>
              <a:t>ReactJS</a:t>
            </a:r>
            <a:r>
              <a:rPr lang="en-US" dirty="0">
                <a:solidFill>
                  <a:schemeClr val="accent4">
                    <a:lumMod val="60000"/>
                    <a:lumOff val="40000"/>
                  </a:schemeClr>
                </a:solidFill>
              </a:rPr>
              <a:t> to allow for component-based architecture and smoother state management. Advanced features like the </a:t>
            </a:r>
            <a:r>
              <a:rPr lang="en-US" b="1" dirty="0">
                <a:solidFill>
                  <a:schemeClr val="accent4">
                    <a:lumMod val="60000"/>
                    <a:lumOff val="40000"/>
                  </a:schemeClr>
                </a:solidFill>
              </a:rPr>
              <a:t>diet tracker</a:t>
            </a:r>
            <a:r>
              <a:rPr lang="en-US" dirty="0">
                <a:solidFill>
                  <a:schemeClr val="accent4">
                    <a:lumMod val="60000"/>
                    <a:lumOff val="40000"/>
                  </a:schemeClr>
                </a:solidFill>
              </a:rPr>
              <a:t> with calorie input, </a:t>
            </a:r>
            <a:r>
              <a:rPr lang="en-US" b="1" dirty="0">
                <a:solidFill>
                  <a:schemeClr val="accent4">
                    <a:lumMod val="60000"/>
                    <a:lumOff val="40000"/>
                  </a:schemeClr>
                </a:solidFill>
              </a:rPr>
              <a:t>workout logger</a:t>
            </a:r>
            <a:r>
              <a:rPr lang="en-US" dirty="0">
                <a:solidFill>
                  <a:schemeClr val="accent4">
                    <a:lumMod val="60000"/>
                    <a:lumOff val="40000"/>
                  </a:schemeClr>
                </a:solidFill>
              </a:rPr>
              <a:t>, and enhancements to the sleep tracker were introduced. These features were built as modular React components and connected to backend endpoints for real-time functionality. The team also finalized testing and deployed the project to GitHub with full documentation and integration. Setting up LLM layout. </a:t>
            </a:r>
          </a:p>
          <a:p>
            <a:r>
              <a:rPr lang="en-US" b="1" dirty="0">
                <a:solidFill>
                  <a:schemeClr val="accent4">
                    <a:lumMod val="60000"/>
                    <a:lumOff val="40000"/>
                  </a:schemeClr>
                </a:solidFill>
              </a:rPr>
              <a:t>Key Deliverables:</a:t>
            </a:r>
            <a:endParaRPr lang="en-US" dirty="0">
              <a:solidFill>
                <a:schemeClr val="accent4">
                  <a:lumMod val="60000"/>
                  <a:lumOff val="40000"/>
                </a:schemeClr>
              </a:solidFill>
            </a:endParaRPr>
          </a:p>
          <a:p>
            <a:pPr>
              <a:buFont typeface="Arial" panose="020B0604020202020204" pitchFamily="34" charset="0"/>
              <a:buChar char="•"/>
            </a:pPr>
            <a:r>
              <a:rPr lang="en-US" dirty="0">
                <a:solidFill>
                  <a:schemeClr val="accent4">
                    <a:lumMod val="60000"/>
                    <a:lumOff val="40000"/>
                  </a:schemeClr>
                </a:solidFill>
              </a:rPr>
              <a:t>Migrated frontend to </a:t>
            </a:r>
            <a:r>
              <a:rPr lang="en-US" b="1" dirty="0">
                <a:solidFill>
                  <a:schemeClr val="accent4">
                    <a:lumMod val="60000"/>
                    <a:lumOff val="40000"/>
                  </a:schemeClr>
                </a:solidFill>
              </a:rPr>
              <a:t>ReactJS</a:t>
            </a:r>
            <a:r>
              <a:rPr lang="en-US" dirty="0">
                <a:solidFill>
                  <a:schemeClr val="accent4">
                    <a:lumMod val="60000"/>
                    <a:lumOff val="40000"/>
                  </a:schemeClr>
                </a:solidFill>
              </a:rPr>
              <a:t> for dynamic rendering</a:t>
            </a:r>
          </a:p>
          <a:p>
            <a:pPr>
              <a:buFont typeface="Arial" panose="020B0604020202020204" pitchFamily="34" charset="0"/>
              <a:buChar char="•"/>
            </a:pPr>
            <a:r>
              <a:rPr lang="en-US" dirty="0">
                <a:solidFill>
                  <a:schemeClr val="accent4">
                    <a:lumMod val="60000"/>
                    <a:lumOff val="40000"/>
                  </a:schemeClr>
                </a:solidFill>
              </a:rPr>
              <a:t>Developed and integrated the following:</a:t>
            </a:r>
          </a:p>
          <a:p>
            <a:pPr marL="742950" lvl="1" indent="-285750">
              <a:buFont typeface="Arial" panose="020B0604020202020204" pitchFamily="34" charset="0"/>
              <a:buChar char="•"/>
            </a:pPr>
            <a:r>
              <a:rPr lang="en-US" b="1" dirty="0">
                <a:solidFill>
                  <a:schemeClr val="accent4">
                    <a:lumMod val="60000"/>
                    <a:lumOff val="40000"/>
                  </a:schemeClr>
                </a:solidFill>
              </a:rPr>
              <a:t>Diet Tracker:</a:t>
            </a:r>
            <a:r>
              <a:rPr lang="en-US" dirty="0">
                <a:solidFill>
                  <a:schemeClr val="accent4">
                    <a:lumMod val="60000"/>
                    <a:lumOff val="40000"/>
                  </a:schemeClr>
                </a:solidFill>
              </a:rPr>
              <a:t> Add meals and auto-calculate total calories</a:t>
            </a:r>
          </a:p>
          <a:p>
            <a:pPr marL="742950" lvl="1" indent="-285750">
              <a:buFont typeface="Arial" panose="020B0604020202020204" pitchFamily="34" charset="0"/>
              <a:buChar char="•"/>
            </a:pPr>
            <a:r>
              <a:rPr lang="en-US" b="1" dirty="0">
                <a:solidFill>
                  <a:schemeClr val="accent4">
                    <a:lumMod val="60000"/>
                    <a:lumOff val="40000"/>
                  </a:schemeClr>
                </a:solidFill>
              </a:rPr>
              <a:t>Workout Logger:</a:t>
            </a:r>
            <a:r>
              <a:rPr lang="en-US" dirty="0">
                <a:solidFill>
                  <a:schemeClr val="accent4">
                    <a:lumMod val="60000"/>
                    <a:lumOff val="40000"/>
                  </a:schemeClr>
                </a:solidFill>
              </a:rPr>
              <a:t> Record exercise types, durations, and notes</a:t>
            </a:r>
          </a:p>
          <a:p>
            <a:pPr marL="742950" lvl="1" indent="-285750">
              <a:buFont typeface="Arial" panose="020B0604020202020204" pitchFamily="34" charset="0"/>
              <a:buChar char="•"/>
            </a:pPr>
            <a:r>
              <a:rPr lang="en-US" b="1" dirty="0">
                <a:solidFill>
                  <a:schemeClr val="accent4">
                    <a:lumMod val="60000"/>
                    <a:lumOff val="40000"/>
                  </a:schemeClr>
                </a:solidFill>
              </a:rPr>
              <a:t>Enhanced Sleep Tracker:</a:t>
            </a:r>
            <a:r>
              <a:rPr lang="en-US" dirty="0">
                <a:solidFill>
                  <a:schemeClr val="accent4">
                    <a:lumMod val="60000"/>
                    <a:lumOff val="40000"/>
                  </a:schemeClr>
                </a:solidFill>
              </a:rPr>
              <a:t> Historical logs, graphs (optional)</a:t>
            </a:r>
          </a:p>
          <a:p>
            <a:pPr>
              <a:buFont typeface="Arial" panose="020B0604020202020204" pitchFamily="34" charset="0"/>
              <a:buChar char="•"/>
            </a:pPr>
            <a:r>
              <a:rPr lang="en-US" dirty="0">
                <a:solidFill>
                  <a:schemeClr val="accent4">
                    <a:lumMod val="60000"/>
                    <a:lumOff val="40000"/>
                  </a:schemeClr>
                </a:solidFill>
              </a:rPr>
              <a:t>Full integration of:</a:t>
            </a:r>
          </a:p>
          <a:p>
            <a:pPr marL="742950" lvl="1" indent="-285750">
              <a:buFont typeface="Arial" panose="020B0604020202020204" pitchFamily="34" charset="0"/>
              <a:buChar char="•"/>
            </a:pPr>
            <a:r>
              <a:rPr lang="en-US" b="1" dirty="0">
                <a:solidFill>
                  <a:schemeClr val="accent4">
                    <a:lumMod val="60000"/>
                    <a:lumOff val="40000"/>
                  </a:schemeClr>
                </a:solidFill>
              </a:rPr>
              <a:t>React + Python (Flask/Backend)</a:t>
            </a:r>
            <a:r>
              <a:rPr lang="en-US" dirty="0">
                <a:solidFill>
                  <a:schemeClr val="accent4">
                    <a:lumMod val="60000"/>
                    <a:lumOff val="40000"/>
                  </a:schemeClr>
                </a:solidFill>
              </a:rPr>
              <a:t> communication</a:t>
            </a:r>
          </a:p>
          <a:p>
            <a:pPr marL="742950" lvl="1" indent="-285750">
              <a:buFont typeface="Arial" panose="020B0604020202020204" pitchFamily="34" charset="0"/>
              <a:buChar char="•"/>
            </a:pPr>
            <a:r>
              <a:rPr lang="en-US" b="1" dirty="0">
                <a:solidFill>
                  <a:schemeClr val="accent4">
                    <a:lumMod val="60000"/>
                    <a:lumOff val="40000"/>
                  </a:schemeClr>
                </a:solidFill>
              </a:rPr>
              <a:t>MySQL database</a:t>
            </a:r>
            <a:r>
              <a:rPr lang="en-US" dirty="0">
                <a:solidFill>
                  <a:schemeClr val="accent4">
                    <a:lumMod val="60000"/>
                    <a:lumOff val="40000"/>
                  </a:schemeClr>
                </a:solidFill>
              </a:rPr>
              <a:t> with all modules</a:t>
            </a:r>
          </a:p>
          <a:p>
            <a:pPr>
              <a:buFont typeface="Arial" panose="020B0604020202020204" pitchFamily="34" charset="0"/>
              <a:buChar char="•"/>
            </a:pPr>
            <a:r>
              <a:rPr lang="en-US" dirty="0">
                <a:solidFill>
                  <a:schemeClr val="accent4">
                    <a:lumMod val="60000"/>
                    <a:lumOff val="40000"/>
                  </a:schemeClr>
                </a:solidFill>
              </a:rPr>
              <a:t>Conducted end-to-end testing of the full application</a:t>
            </a:r>
          </a:p>
          <a:p>
            <a:endParaRPr lang="en-US" dirty="0"/>
          </a:p>
        </p:txBody>
      </p:sp>
      <p:pic>
        <p:nvPicPr>
          <p:cNvPr id="7" name="Picture 6" descr="frame_4.jpg">
            <a:extLst>
              <a:ext uri="{FF2B5EF4-FFF2-40B4-BE49-F238E27FC236}">
                <a16:creationId xmlns:a16="http://schemas.microsoft.com/office/drawing/2014/main" id="{A855E248-99B5-A16B-D94B-7542B2348074}"/>
              </a:ext>
            </a:extLst>
          </p:cNvPr>
          <p:cNvPicPr>
            <a:picLocks noChangeAspect="1"/>
          </p:cNvPicPr>
          <p:nvPr/>
        </p:nvPicPr>
        <p:blipFill>
          <a:blip r:embed="rId3"/>
          <a:stretch>
            <a:fillRect/>
          </a:stretch>
        </p:blipFill>
        <p:spPr>
          <a:xfrm>
            <a:off x="7835463" y="3592182"/>
            <a:ext cx="3834623" cy="215697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7D9D-F124-246F-9A3C-AA7B18EA685F}"/>
              </a:ext>
            </a:extLst>
          </p:cNvPr>
          <p:cNvSpPr>
            <a:spLocks noGrp="1"/>
          </p:cNvSpPr>
          <p:nvPr>
            <p:ph type="title"/>
          </p:nvPr>
        </p:nvSpPr>
        <p:spPr/>
        <p:txBody>
          <a:bodyPr>
            <a:normAutofit/>
          </a:bodyPr>
          <a:lstStyle/>
          <a:p>
            <a:pPr algn="ctr"/>
            <a:r>
              <a:rPr lang="en-US" sz="2400" dirty="0"/>
              <a:t>SPRINT-5</a:t>
            </a:r>
            <a:endParaRPr lang="en-IN" sz="2400" dirty="0"/>
          </a:p>
        </p:txBody>
      </p:sp>
      <p:sp>
        <p:nvSpPr>
          <p:cNvPr id="3" name="Slide Number Placeholder 2">
            <a:extLst>
              <a:ext uri="{FF2B5EF4-FFF2-40B4-BE49-F238E27FC236}">
                <a16:creationId xmlns:a16="http://schemas.microsoft.com/office/drawing/2014/main" id="{2BB1B700-17BF-B8CC-2AC2-C89424C80B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TextBox 4">
            <a:extLst>
              <a:ext uri="{FF2B5EF4-FFF2-40B4-BE49-F238E27FC236}">
                <a16:creationId xmlns:a16="http://schemas.microsoft.com/office/drawing/2014/main" id="{F9EF7026-A4D4-1195-ADD1-B4ED382B623E}"/>
              </a:ext>
            </a:extLst>
          </p:cNvPr>
          <p:cNvSpPr txBox="1"/>
          <p:nvPr/>
        </p:nvSpPr>
        <p:spPr>
          <a:xfrm>
            <a:off x="1222310" y="1690688"/>
            <a:ext cx="9871788" cy="3970318"/>
          </a:xfrm>
          <a:prstGeom prst="rect">
            <a:avLst/>
          </a:prstGeom>
          <a:noFill/>
        </p:spPr>
        <p:txBody>
          <a:bodyPr wrap="square" rtlCol="0">
            <a:spAutoFit/>
          </a:bodyPr>
          <a:lstStyle/>
          <a:p>
            <a:r>
              <a:rPr lang="en-US" sz="1800" dirty="0">
                <a:solidFill>
                  <a:schemeClr val="accent4">
                    <a:lumMod val="60000"/>
                    <a:lumOff val="40000"/>
                  </a:schemeClr>
                </a:solidFill>
              </a:rPr>
              <a:t>We have focused on creating a LLM for our project </a:t>
            </a:r>
          </a:p>
          <a:p>
            <a:endParaRPr lang="en-US" sz="1800" dirty="0">
              <a:solidFill>
                <a:schemeClr val="accent4">
                  <a:lumMod val="60000"/>
                  <a:lumOff val="40000"/>
                </a:schemeClr>
              </a:solidFill>
            </a:endParaRPr>
          </a:p>
          <a:p>
            <a:pPr marL="285750" indent="-285750">
              <a:buFont typeface="Arial" panose="020B0604020202020204" pitchFamily="34" charset="0"/>
              <a:buChar char="•"/>
            </a:pPr>
            <a:r>
              <a:rPr lang="en-US" sz="1800" dirty="0">
                <a:solidFill>
                  <a:schemeClr val="accent4">
                    <a:lumMod val="60000"/>
                    <a:lumOff val="40000"/>
                  </a:schemeClr>
                </a:solidFill>
              </a:rPr>
              <a:t>Goal : Enhance user experience by enabling natural language interaction for health and fitness-related queries.</a:t>
            </a:r>
          </a:p>
          <a:p>
            <a:endParaRPr lang="en-US" sz="1800" dirty="0">
              <a:solidFill>
                <a:schemeClr val="accent4">
                  <a:lumMod val="60000"/>
                  <a:lumOff val="40000"/>
                </a:schemeClr>
              </a:solidFill>
            </a:endParaRPr>
          </a:p>
          <a:p>
            <a:pPr marL="285750" indent="-285750">
              <a:buFont typeface="Arial" panose="020B0604020202020204" pitchFamily="34" charset="0"/>
              <a:buChar char="•"/>
            </a:pPr>
            <a:r>
              <a:rPr lang="en-US" sz="1800" dirty="0">
                <a:solidFill>
                  <a:schemeClr val="accent4">
                    <a:lumMod val="60000"/>
                    <a:lumOff val="40000"/>
                  </a:schemeClr>
                </a:solidFill>
              </a:rPr>
              <a:t>Overview : In this sprint, we integrated the google/gemma-2b-it large language model, which was downloaded from Hugging Face and run locally using the transformers accelerate Python libraries. This allowed us to implement a smart chat feature where users can ask fitness-related questions and receive intelligent, conversational responses. A user-friendly chat interface was developed using React, with backend support handled by Flask to connect the frontend to the local LLM. This addition significantly improves the interactivity and usefulness of our application.</a:t>
            </a:r>
          </a:p>
          <a:p>
            <a:pPr marL="285750" indent="-285750">
              <a:buFont typeface="Arial" panose="020B0604020202020204" pitchFamily="34" charset="0"/>
              <a:buChar char="•"/>
            </a:pPr>
            <a:r>
              <a:rPr lang="en-US" sz="1800" dirty="0">
                <a:solidFill>
                  <a:schemeClr val="accent4">
                    <a:lumMod val="60000"/>
                    <a:lumOff val="40000"/>
                  </a:schemeClr>
                </a:solidFill>
              </a:rPr>
              <a:t>Lists supported topics like: Workout routines, Nutrition advice, Exercise </a:t>
            </a:r>
            <a:r>
              <a:rPr lang="en-US" sz="1800" dirty="0" err="1">
                <a:solidFill>
                  <a:schemeClr val="accent4">
                    <a:lumMod val="60000"/>
                    <a:lumOff val="40000"/>
                  </a:schemeClr>
                </a:solidFill>
              </a:rPr>
              <a:t>techniques,Recovery</a:t>
            </a:r>
            <a:r>
              <a:rPr lang="en-US" sz="1800" dirty="0">
                <a:solidFill>
                  <a:schemeClr val="accent4">
                    <a:lumMod val="60000"/>
                    <a:lumOff val="40000"/>
                  </a:schemeClr>
                </a:solidFill>
              </a:rPr>
              <a:t> tips</a:t>
            </a:r>
            <a:endParaRPr lang="en-IN" sz="1800" dirty="0">
              <a:solidFill>
                <a:schemeClr val="accent4">
                  <a:lumMod val="60000"/>
                  <a:lumOff val="40000"/>
                </a:schemeClr>
              </a:solidFill>
            </a:endParaRPr>
          </a:p>
        </p:txBody>
      </p:sp>
    </p:spTree>
    <p:extLst>
      <p:ext uri="{BB962C8B-B14F-4D97-AF65-F5344CB8AC3E}">
        <p14:creationId xmlns:p14="http://schemas.microsoft.com/office/powerpoint/2010/main" val="377575401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TotalTime>
  <Words>1464</Words>
  <Application>Microsoft Office PowerPoint</Application>
  <PresentationFormat>Widescreen</PresentationFormat>
  <Paragraphs>124</Paragraphs>
  <Slides>12</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Cantarell</vt:lpstr>
      <vt:lpstr>Office Theme</vt:lpstr>
      <vt:lpstr>FIT TRACK PRO-Personal Health and Fitness Tracker </vt:lpstr>
      <vt:lpstr>PowerPoint Presentation</vt:lpstr>
      <vt:lpstr>           Problem Statement </vt:lpstr>
      <vt:lpstr>PowerPoint Presentation</vt:lpstr>
      <vt:lpstr>PowerPoint Presentation</vt:lpstr>
      <vt:lpstr>PowerPoint Presentation</vt:lpstr>
      <vt:lpstr>SPRINT-3</vt:lpstr>
      <vt:lpstr>SPRINT – 4  </vt:lpstr>
      <vt:lpstr>SPRINT-5</vt:lpstr>
      <vt:lpstr>Results</vt:lpstr>
      <vt:lpstr>     Future Scope &amp;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Full Stack Health Tracker Application</dc:title>
  <dc:creator>Abhay Aditya N</dc:creator>
  <cp:lastModifiedBy>Aneesh Adithya SR</cp:lastModifiedBy>
  <cp:revision>8</cp:revision>
  <dcterms:modified xsi:type="dcterms:W3CDTF">2025-05-15T03:42:43Z</dcterms:modified>
</cp:coreProperties>
</file>