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384" r:id="rId2"/>
    <p:sldId id="385" r:id="rId3"/>
    <p:sldId id="387" r:id="rId4"/>
    <p:sldId id="386" r:id="rId5"/>
    <p:sldId id="388" r:id="rId6"/>
    <p:sldId id="389" r:id="rId7"/>
    <p:sldId id="390" r:id="rId8"/>
    <p:sldId id="391" r:id="rId9"/>
    <p:sldId id="392" r:id="rId10"/>
    <p:sldId id="393" r:id="rId11"/>
    <p:sldId id="394" r:id="rId12"/>
  </p:sldIdLst>
  <p:sldSz cx="12192000" cy="6858000"/>
  <p:notesSz cx="6792913" cy="9925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VU-User"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AC68"/>
    <a:srgbClr val="D92E10"/>
    <a:srgbClr val="960001"/>
    <a:srgbClr val="233039"/>
    <a:srgbClr val="D0A863"/>
    <a:srgbClr val="FF7C80"/>
    <a:srgbClr val="006666"/>
    <a:srgbClr val="D62F93"/>
    <a:srgbClr val="D60093"/>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showGuides="1">
      <p:cViewPr varScale="1">
        <p:scale>
          <a:sx n="82" d="100"/>
          <a:sy n="82" d="100"/>
        </p:scale>
        <p:origin x="715" y="72"/>
      </p:cViewPr>
      <p:guideLst>
        <p:guide orient="horz" pos="2159"/>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3596" cy="497976"/>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47745" y="0"/>
            <a:ext cx="2943596" cy="497976"/>
          </a:xfrm>
          <a:prstGeom prst="rect">
            <a:avLst/>
          </a:prstGeom>
        </p:spPr>
        <p:txBody>
          <a:bodyPr vert="horz" lIns="91440" tIns="45720" rIns="91440" bIns="45720" rtlCol="0"/>
          <a:lstStyle>
            <a:lvl1pPr algn="r">
              <a:defRPr sz="1200"/>
            </a:lvl1pPr>
          </a:lstStyle>
          <a:p>
            <a:fld id="{0DB8C12D-0366-4B63-BB46-3F03066EB0B2}" type="datetimeFigureOut">
              <a:rPr lang="en-IN" smtClean="0"/>
              <a:t>30-07-2024</a:t>
            </a:fld>
            <a:endParaRPr lang="en-IN"/>
          </a:p>
        </p:txBody>
      </p:sp>
      <p:sp>
        <p:nvSpPr>
          <p:cNvPr id="4" name="Slide Image Placeholder 3"/>
          <p:cNvSpPr>
            <a:spLocks noGrp="1" noRot="1" noChangeAspect="1"/>
          </p:cNvSpPr>
          <p:nvPr>
            <p:ph type="sldImg" idx="2"/>
          </p:nvPr>
        </p:nvSpPr>
        <p:spPr>
          <a:xfrm>
            <a:off x="419100" y="1239838"/>
            <a:ext cx="5954713" cy="33512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9292" y="4776431"/>
            <a:ext cx="5434330" cy="39079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27076"/>
            <a:ext cx="2943596" cy="4979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47745" y="9427076"/>
            <a:ext cx="2943596" cy="497975"/>
          </a:xfrm>
          <a:prstGeom prst="rect">
            <a:avLst/>
          </a:prstGeom>
        </p:spPr>
        <p:txBody>
          <a:bodyPr vert="horz" lIns="91440" tIns="45720" rIns="91440" bIns="45720" rtlCol="0" anchor="b"/>
          <a:lstStyle>
            <a:lvl1pPr algn="r">
              <a:defRPr sz="1200"/>
            </a:lvl1pPr>
          </a:lstStyle>
          <a:p>
            <a:fld id="{8C1DD07C-D6BC-47E2-ACAB-54EF2C3352D3}" type="slidenum">
              <a:rPr lang="en-IN" smtClean="0"/>
              <a:t>‹#›</a:t>
            </a:fld>
            <a:endParaRPr lang="en-IN"/>
          </a:p>
        </p:txBody>
      </p:sp>
    </p:spTree>
    <p:extLst>
      <p:ext uri="{BB962C8B-B14F-4D97-AF65-F5344CB8AC3E}">
        <p14:creationId xmlns:p14="http://schemas.microsoft.com/office/powerpoint/2010/main" val="639023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3303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16000"/>
          </a:xfrm>
        </p:spPr>
        <p:txBody>
          <a:bodyPr anchor="b">
            <a:normAutofit/>
          </a:bodyPr>
          <a:lstStyle>
            <a:lvl1pPr algn="ctr">
              <a:defRPr sz="4400">
                <a:solidFill>
                  <a:srgbClr val="D0A863"/>
                </a:solidFill>
                <a:latin typeface="Cambria" panose="02040503050406030204" pitchFamily="18" charset="0"/>
                <a:ea typeface="Cambria" panose="02040503050406030204" pitchFamily="18" charset="0"/>
              </a:defRPr>
            </a:lvl1pPr>
          </a:lstStyle>
          <a:p>
            <a:r>
              <a:rPr lang="en-US" dirty="0"/>
              <a:t>Click to edit Master title style</a:t>
            </a:r>
            <a:endParaRPr lang="en-IN" dirty="0"/>
          </a:p>
        </p:txBody>
      </p:sp>
      <p:sp>
        <p:nvSpPr>
          <p:cNvPr id="3" name="Subtitle 2"/>
          <p:cNvSpPr>
            <a:spLocks noGrp="1"/>
          </p:cNvSpPr>
          <p:nvPr>
            <p:ph type="subTitle" idx="1"/>
          </p:nvPr>
        </p:nvSpPr>
        <p:spPr>
          <a:xfrm>
            <a:off x="4667250" y="2244726"/>
            <a:ext cx="6000750" cy="2243941"/>
          </a:xfrm>
        </p:spPr>
        <p:txBody>
          <a:bodyPr/>
          <a:lstStyle>
            <a:lvl1pPr marL="0" indent="0" algn="just">
              <a:buNone/>
              <a:defRPr sz="2400">
                <a:solidFill>
                  <a:srgbClr val="D0A863"/>
                </a:solidFill>
                <a:latin typeface="Cambria" panose="02040503050406030204" pitchFamily="18" charset="0"/>
                <a:ea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p:cNvSpPr>
            <a:spLocks noGrp="1"/>
          </p:cNvSpPr>
          <p:nvPr>
            <p:ph type="dt" sz="half" idx="10"/>
          </p:nvPr>
        </p:nvSpPr>
        <p:spPr>
          <a:xfrm>
            <a:off x="838200" y="6471138"/>
            <a:ext cx="2743200" cy="250337"/>
          </a:xfrm>
        </p:spPr>
        <p:txBody>
          <a:bodyPr/>
          <a:lstStyle>
            <a:lvl1pPr>
              <a:defRPr>
                <a:latin typeface="Cambria" panose="02040503050406030204" pitchFamily="18" charset="0"/>
                <a:ea typeface="Cambria" panose="02040503050406030204" pitchFamily="18" charset="0"/>
              </a:defRPr>
            </a:lvl1pPr>
          </a:lstStyle>
          <a:p>
            <a:fld id="{0557374C-F7AC-4CDF-B47A-2F14A390D206}" type="datetime1">
              <a:rPr lang="en-IN" smtClean="0"/>
              <a:t>30-07-2024</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378094" cy="1116000"/>
          </a:xfrm>
          <a:prstGeom prst="rect">
            <a:avLst/>
          </a:prstGeom>
        </p:spPr>
      </p:pic>
      <p:sp>
        <p:nvSpPr>
          <p:cNvPr id="9" name="Rectangle 8"/>
          <p:cNvSpPr/>
          <p:nvPr userDrawn="1"/>
        </p:nvSpPr>
        <p:spPr>
          <a:xfrm>
            <a:off x="0" y="6352197"/>
            <a:ext cx="12192002" cy="130971"/>
          </a:xfrm>
          <a:prstGeom prst="rect">
            <a:avLst/>
          </a:prstGeom>
          <a:solidFill>
            <a:srgbClr val="D0A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5" dirty="0">
              <a:latin typeface="Cambria" panose="02040503050406030204" pitchFamily="18" charset="0"/>
              <a:ea typeface="Cambria" panose="02040503050406030204" pitchFamily="18" charset="0"/>
            </a:endParaRPr>
          </a:p>
        </p:txBody>
      </p:sp>
      <p:sp>
        <p:nvSpPr>
          <p:cNvPr id="8" name="Subtitle 2">
            <a:extLst>
              <a:ext uri="{FF2B5EF4-FFF2-40B4-BE49-F238E27FC236}">
                <a16:creationId xmlns:a16="http://schemas.microsoft.com/office/drawing/2014/main" id="{769FF66D-4267-DD2C-65A1-1BE036AB218B}"/>
              </a:ext>
            </a:extLst>
          </p:cNvPr>
          <p:cNvSpPr txBox="1">
            <a:spLocks/>
          </p:cNvSpPr>
          <p:nvPr userDrawn="1"/>
        </p:nvSpPr>
        <p:spPr>
          <a:xfrm>
            <a:off x="0" y="4867274"/>
            <a:ext cx="5876925" cy="1246615"/>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D0A863"/>
                </a:solidFill>
                <a:latin typeface="Cambria" panose="02040503050406030204" pitchFamily="18" charset="0"/>
                <a:ea typeface="Cambria" panose="02040503050406030204" pitchFamily="18"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Cambria" panose="02040503050406030204" pitchFamily="18" charset="0"/>
                <a:ea typeface="Cambria" panose="02040503050406030204" pitchFamily="18"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Cambria" panose="02040503050406030204" pitchFamily="18" charset="0"/>
                <a:ea typeface="Cambria" panose="02040503050406030204" pitchFamily="18"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ambria" panose="02040503050406030204" pitchFamily="18" charset="0"/>
                <a:ea typeface="Cambria" panose="02040503050406030204" pitchFamily="18"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ambria" panose="02040503050406030204" pitchFamily="18" charset="0"/>
                <a:ea typeface="Cambria" panose="02040503050406030204" pitchFamily="18"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Project No	:</a:t>
            </a:r>
          </a:p>
          <a:p>
            <a:pPr algn="l"/>
            <a:r>
              <a:rPr lang="en-US" dirty="0"/>
              <a:t>Domain		: </a:t>
            </a:r>
          </a:p>
          <a:p>
            <a:pPr algn="l"/>
            <a:r>
              <a:rPr lang="en-IN" dirty="0"/>
              <a:t>Domain Lead	:</a:t>
            </a:r>
          </a:p>
          <a:p>
            <a:pPr algn="l"/>
            <a:r>
              <a:rPr lang="en-IN" dirty="0"/>
              <a:t>Project Guide	: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23303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867775" cy="1325563"/>
          </a:xfrm>
        </p:spPr>
        <p:txBody>
          <a:bodyPr/>
          <a:lstStyle>
            <a:lvl1pPr>
              <a:defRPr>
                <a:solidFill>
                  <a:srgbClr val="D0A863"/>
                </a:solidFill>
                <a:latin typeface="Cambria" panose="02040503050406030204" pitchFamily="18" charset="0"/>
                <a:ea typeface="Cambria" panose="02040503050406030204" pitchFamily="18" charset="0"/>
              </a:defRPr>
            </a:lvl1pPr>
          </a:lstStyle>
          <a:p>
            <a:r>
              <a:rPr lang="en-US"/>
              <a:t>Click to edit Master title style</a:t>
            </a:r>
            <a:endParaRPr lang="en-IN" dirty="0"/>
          </a:p>
        </p:txBody>
      </p:sp>
      <p:sp>
        <p:nvSpPr>
          <p:cNvPr id="3" name="Vertical Text Placeholder 2"/>
          <p:cNvSpPr>
            <a:spLocks noGrp="1"/>
          </p:cNvSpPr>
          <p:nvPr>
            <p:ph type="body" orient="vert" idx="1"/>
          </p:nvPr>
        </p:nvSpPr>
        <p:spPr/>
        <p:txBody>
          <a:bodyPr vert="eaVert"/>
          <a:lstStyle>
            <a:lvl1pPr>
              <a:defRPr>
                <a:solidFill>
                  <a:srgbClr val="D0A863"/>
                </a:solidFill>
                <a:latin typeface="Cambria" panose="02040503050406030204" pitchFamily="18" charset="0"/>
                <a:ea typeface="Cambria" panose="02040503050406030204" pitchFamily="18" charset="0"/>
              </a:defRPr>
            </a:lvl1pPr>
            <a:lvl2pPr>
              <a:defRPr>
                <a:solidFill>
                  <a:srgbClr val="D0A863"/>
                </a:solidFill>
                <a:latin typeface="Cambria" panose="02040503050406030204" pitchFamily="18" charset="0"/>
                <a:ea typeface="Cambria" panose="02040503050406030204" pitchFamily="18" charset="0"/>
              </a:defRPr>
            </a:lvl2pPr>
            <a:lvl3pPr>
              <a:defRPr>
                <a:solidFill>
                  <a:srgbClr val="D0A863"/>
                </a:solidFill>
                <a:latin typeface="Cambria" panose="02040503050406030204" pitchFamily="18" charset="0"/>
                <a:ea typeface="Cambria" panose="02040503050406030204" pitchFamily="18" charset="0"/>
              </a:defRPr>
            </a:lvl3pPr>
            <a:lvl4pPr>
              <a:defRPr>
                <a:solidFill>
                  <a:srgbClr val="D0A863"/>
                </a:solidFill>
                <a:latin typeface="Cambria" panose="02040503050406030204" pitchFamily="18" charset="0"/>
                <a:ea typeface="Cambria" panose="02040503050406030204" pitchFamily="18" charset="0"/>
              </a:defRPr>
            </a:lvl4pPr>
            <a:lvl5pPr>
              <a:defRPr>
                <a:solidFill>
                  <a:srgbClr val="D0A863"/>
                </a:solidFill>
                <a:latin typeface="Cambria" panose="02040503050406030204" pitchFamily="18" charset="0"/>
                <a:ea typeface="Cambria" panose="0204050305040603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Date Placeholder 3"/>
          <p:cNvSpPr>
            <a:spLocks noGrp="1"/>
          </p:cNvSpPr>
          <p:nvPr>
            <p:ph type="dt" sz="half" idx="10"/>
          </p:nvPr>
        </p:nvSpPr>
        <p:spPr>
          <a:xfrm>
            <a:off x="838200" y="6471138"/>
            <a:ext cx="2743200" cy="250337"/>
          </a:xfrm>
        </p:spPr>
        <p:txBody>
          <a:bodyPr/>
          <a:lstStyle>
            <a:lvl1pPr>
              <a:defRPr>
                <a:latin typeface="Cambria" panose="02040503050406030204" pitchFamily="18" charset="0"/>
                <a:ea typeface="Cambria" panose="02040503050406030204" pitchFamily="18" charset="0"/>
              </a:defRPr>
            </a:lvl1pPr>
          </a:lstStyle>
          <a:p>
            <a:fld id="{F07DABD3-0E3D-4637-A8CF-5ED73B7B8905}" type="datetime1">
              <a:rPr lang="en-IN" smtClean="0"/>
              <a:t>30-07-2024</a:t>
            </a:fld>
            <a:endParaRPr lang="en-IN"/>
          </a:p>
        </p:txBody>
      </p:sp>
      <p:sp>
        <p:nvSpPr>
          <p:cNvPr id="8" name="Footer Placeholder 4"/>
          <p:cNvSpPr>
            <a:spLocks noGrp="1"/>
          </p:cNvSpPr>
          <p:nvPr>
            <p:ph type="ftr" sz="quarter" idx="11"/>
          </p:nvPr>
        </p:nvSpPr>
        <p:spPr>
          <a:xfrm>
            <a:off x="4038600" y="6471138"/>
            <a:ext cx="4114800" cy="250337"/>
          </a:xfrm>
        </p:spPr>
        <p:txBody>
          <a:bodyPr/>
          <a:lstStyle>
            <a:lvl1pPr>
              <a:defRPr>
                <a:latin typeface="Cambria" panose="02040503050406030204" pitchFamily="18" charset="0"/>
                <a:ea typeface="Cambria" panose="02040503050406030204" pitchFamily="18" charset="0"/>
              </a:defRPr>
            </a:lvl1pPr>
          </a:lstStyle>
          <a:p>
            <a:r>
              <a:rPr lang="en-IN"/>
              <a:t>Project Team No: </a:t>
            </a:r>
          </a:p>
        </p:txBody>
      </p:sp>
      <p:sp>
        <p:nvSpPr>
          <p:cNvPr id="9" name="Slide Number Placeholder 5"/>
          <p:cNvSpPr>
            <a:spLocks noGrp="1"/>
          </p:cNvSpPr>
          <p:nvPr>
            <p:ph type="sldNum" sz="quarter" idx="12"/>
          </p:nvPr>
        </p:nvSpPr>
        <p:spPr>
          <a:xfrm>
            <a:off x="8610600" y="6471138"/>
            <a:ext cx="2743200" cy="250337"/>
          </a:xfrm>
        </p:spPr>
        <p:txBody>
          <a:bodyPr/>
          <a:lstStyle>
            <a:lvl1pPr>
              <a:defRPr>
                <a:latin typeface="Cambria" panose="02040503050406030204" pitchFamily="18" charset="0"/>
                <a:ea typeface="Cambria" panose="02040503050406030204" pitchFamily="18" charset="0"/>
              </a:defRPr>
            </a:lvl1pPr>
          </a:lstStyle>
          <a:p>
            <a:fld id="{F15982EB-1A74-4288-8815-E893D68BF2E3}" type="slidenum">
              <a:rPr lang="en-IN" smtClean="0"/>
              <a:pPr/>
              <a:t>‹#›</a:t>
            </a:fld>
            <a:endParaRPr lang="en-IN"/>
          </a:p>
        </p:txBody>
      </p:sp>
      <p:sp>
        <p:nvSpPr>
          <p:cNvPr id="10" name="Rectangle 9"/>
          <p:cNvSpPr/>
          <p:nvPr userDrawn="1"/>
        </p:nvSpPr>
        <p:spPr>
          <a:xfrm>
            <a:off x="0" y="6352197"/>
            <a:ext cx="12192002" cy="130971"/>
          </a:xfrm>
          <a:prstGeom prst="rect">
            <a:avLst/>
          </a:prstGeom>
          <a:solidFill>
            <a:srgbClr val="D0A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5" dirty="0">
              <a:latin typeface="Cambria" panose="02040503050406030204" pitchFamily="18" charset="0"/>
              <a:ea typeface="Cambria" panose="02040503050406030204" pitchFamily="18" charset="0"/>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3907" y="0"/>
            <a:ext cx="2378094" cy="1116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233039"/>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291233"/>
            <a:ext cx="2628900" cy="4885729"/>
          </a:xfrm>
        </p:spPr>
        <p:txBody>
          <a:bodyPr vert="eaVert"/>
          <a:lstStyle>
            <a:lvl1pPr>
              <a:defRPr>
                <a:solidFill>
                  <a:srgbClr val="D0A863"/>
                </a:solidFill>
                <a:latin typeface="Cambria" panose="02040503050406030204" pitchFamily="18" charset="0"/>
                <a:ea typeface="Cambria" panose="02040503050406030204" pitchFamily="18" charset="0"/>
              </a:defRPr>
            </a:lvl1pPr>
          </a:lstStyle>
          <a:p>
            <a:r>
              <a:rPr lang="en-US"/>
              <a:t>Click to edit Master title style</a:t>
            </a:r>
            <a:endParaRPr lang="en-IN"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rgbClr val="D0A863"/>
                </a:solidFill>
                <a:latin typeface="Cambria" panose="02040503050406030204" pitchFamily="18" charset="0"/>
                <a:ea typeface="Cambria" panose="02040503050406030204" pitchFamily="18" charset="0"/>
              </a:defRPr>
            </a:lvl1pPr>
            <a:lvl2pPr>
              <a:defRPr>
                <a:solidFill>
                  <a:srgbClr val="D0A863"/>
                </a:solidFill>
                <a:latin typeface="Cambria" panose="02040503050406030204" pitchFamily="18" charset="0"/>
                <a:ea typeface="Cambria" panose="02040503050406030204" pitchFamily="18" charset="0"/>
              </a:defRPr>
            </a:lvl2pPr>
            <a:lvl3pPr>
              <a:defRPr>
                <a:solidFill>
                  <a:srgbClr val="D0A863"/>
                </a:solidFill>
                <a:latin typeface="Cambria" panose="02040503050406030204" pitchFamily="18" charset="0"/>
                <a:ea typeface="Cambria" panose="02040503050406030204" pitchFamily="18" charset="0"/>
              </a:defRPr>
            </a:lvl3pPr>
            <a:lvl4pPr>
              <a:defRPr>
                <a:solidFill>
                  <a:srgbClr val="D0A863"/>
                </a:solidFill>
                <a:latin typeface="Cambria" panose="02040503050406030204" pitchFamily="18" charset="0"/>
                <a:ea typeface="Cambria" panose="02040503050406030204" pitchFamily="18" charset="0"/>
              </a:defRPr>
            </a:lvl4pPr>
            <a:lvl5pPr>
              <a:defRPr>
                <a:solidFill>
                  <a:srgbClr val="D0A863"/>
                </a:solidFill>
                <a:latin typeface="Cambria" panose="02040503050406030204" pitchFamily="18" charset="0"/>
                <a:ea typeface="Cambria" panose="0204050305040603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Date Placeholder 3"/>
          <p:cNvSpPr>
            <a:spLocks noGrp="1"/>
          </p:cNvSpPr>
          <p:nvPr>
            <p:ph type="dt" sz="half" idx="10"/>
          </p:nvPr>
        </p:nvSpPr>
        <p:spPr>
          <a:xfrm>
            <a:off x="838200" y="6471138"/>
            <a:ext cx="2743200" cy="250337"/>
          </a:xfrm>
        </p:spPr>
        <p:txBody>
          <a:bodyPr/>
          <a:lstStyle>
            <a:lvl1pPr>
              <a:defRPr>
                <a:latin typeface="Cambria" panose="02040503050406030204" pitchFamily="18" charset="0"/>
                <a:ea typeface="Cambria" panose="02040503050406030204" pitchFamily="18" charset="0"/>
              </a:defRPr>
            </a:lvl1pPr>
          </a:lstStyle>
          <a:p>
            <a:fld id="{3E766ED2-01CA-4A09-A1EE-26DB25FFD179}" type="datetime1">
              <a:rPr lang="en-IN" smtClean="0"/>
              <a:t>30-07-2024</a:t>
            </a:fld>
            <a:endParaRPr lang="en-IN"/>
          </a:p>
        </p:txBody>
      </p:sp>
      <p:sp>
        <p:nvSpPr>
          <p:cNvPr id="8" name="Footer Placeholder 4"/>
          <p:cNvSpPr>
            <a:spLocks noGrp="1"/>
          </p:cNvSpPr>
          <p:nvPr>
            <p:ph type="ftr" sz="quarter" idx="11"/>
          </p:nvPr>
        </p:nvSpPr>
        <p:spPr>
          <a:xfrm>
            <a:off x="4038600" y="6471138"/>
            <a:ext cx="4114800" cy="250337"/>
          </a:xfrm>
        </p:spPr>
        <p:txBody>
          <a:bodyPr/>
          <a:lstStyle>
            <a:lvl1pPr>
              <a:defRPr>
                <a:latin typeface="Cambria" panose="02040503050406030204" pitchFamily="18" charset="0"/>
                <a:ea typeface="Cambria" panose="02040503050406030204" pitchFamily="18" charset="0"/>
              </a:defRPr>
            </a:lvl1pPr>
          </a:lstStyle>
          <a:p>
            <a:r>
              <a:rPr lang="en-IN"/>
              <a:t>Project Team No: </a:t>
            </a:r>
          </a:p>
        </p:txBody>
      </p:sp>
      <p:sp>
        <p:nvSpPr>
          <p:cNvPr id="9" name="Slide Number Placeholder 5"/>
          <p:cNvSpPr>
            <a:spLocks noGrp="1"/>
          </p:cNvSpPr>
          <p:nvPr>
            <p:ph type="sldNum" sz="quarter" idx="12"/>
          </p:nvPr>
        </p:nvSpPr>
        <p:spPr>
          <a:xfrm>
            <a:off x="8610600" y="6471138"/>
            <a:ext cx="2743200" cy="250337"/>
          </a:xfrm>
        </p:spPr>
        <p:txBody>
          <a:bodyPr/>
          <a:lstStyle>
            <a:lvl1pPr>
              <a:defRPr>
                <a:latin typeface="Cambria" panose="02040503050406030204" pitchFamily="18" charset="0"/>
                <a:ea typeface="Cambria" panose="02040503050406030204" pitchFamily="18" charset="0"/>
              </a:defRPr>
            </a:lvl1pPr>
          </a:lstStyle>
          <a:p>
            <a:fld id="{F15982EB-1A74-4288-8815-E893D68BF2E3}" type="slidenum">
              <a:rPr lang="en-IN" smtClean="0"/>
              <a:pPr/>
              <a:t>‹#›</a:t>
            </a:fld>
            <a:endParaRPr lang="en-IN"/>
          </a:p>
        </p:txBody>
      </p:sp>
      <p:sp>
        <p:nvSpPr>
          <p:cNvPr id="10" name="Rectangle 9"/>
          <p:cNvSpPr/>
          <p:nvPr userDrawn="1"/>
        </p:nvSpPr>
        <p:spPr>
          <a:xfrm>
            <a:off x="0" y="6352197"/>
            <a:ext cx="12192002" cy="130971"/>
          </a:xfrm>
          <a:prstGeom prst="rect">
            <a:avLst/>
          </a:prstGeom>
          <a:solidFill>
            <a:srgbClr val="D0A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5" dirty="0">
              <a:latin typeface="Cambria" panose="02040503050406030204" pitchFamily="18" charset="0"/>
              <a:ea typeface="Cambria" panose="02040503050406030204" pitchFamily="18" charset="0"/>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3907" y="0"/>
            <a:ext cx="2378094" cy="1116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23303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858250" cy="1325563"/>
          </a:xfrm>
        </p:spPr>
        <p:txBody>
          <a:bodyPr/>
          <a:lstStyle>
            <a:lvl1pPr>
              <a:defRPr>
                <a:solidFill>
                  <a:srgbClr val="D0A863"/>
                </a:solidFill>
                <a:latin typeface="Cambria" panose="02040503050406030204" pitchFamily="18" charset="0"/>
                <a:ea typeface="Cambria" panose="02040503050406030204" pitchFamily="18" charset="0"/>
              </a:defRPr>
            </a:lvl1pPr>
          </a:lstStyle>
          <a:p>
            <a:r>
              <a:rPr lang="en-US"/>
              <a:t>Click to edit Master title style</a:t>
            </a:r>
            <a:endParaRPr lang="en-IN" dirty="0"/>
          </a:p>
        </p:txBody>
      </p:sp>
      <p:sp>
        <p:nvSpPr>
          <p:cNvPr id="3" name="Content Placeholder 2"/>
          <p:cNvSpPr>
            <a:spLocks noGrp="1"/>
          </p:cNvSpPr>
          <p:nvPr>
            <p:ph idx="1"/>
          </p:nvPr>
        </p:nvSpPr>
        <p:spPr>
          <a:solidFill>
            <a:srgbClr val="233039"/>
          </a:solidFill>
        </p:spPr>
        <p:txBody>
          <a:bodyPr/>
          <a:lstStyle>
            <a:lvl1pPr>
              <a:defRPr>
                <a:solidFill>
                  <a:srgbClr val="D0A863"/>
                </a:solidFill>
                <a:latin typeface="Cambria" panose="02040503050406030204" pitchFamily="18" charset="0"/>
                <a:ea typeface="Cambria" panose="02040503050406030204" pitchFamily="18" charset="0"/>
              </a:defRPr>
            </a:lvl1pPr>
            <a:lvl2pPr>
              <a:defRPr>
                <a:solidFill>
                  <a:srgbClr val="D0A863"/>
                </a:solidFill>
                <a:latin typeface="Cambria" panose="02040503050406030204" pitchFamily="18" charset="0"/>
                <a:ea typeface="Cambria" panose="02040503050406030204" pitchFamily="18" charset="0"/>
              </a:defRPr>
            </a:lvl2pPr>
            <a:lvl3pPr>
              <a:defRPr>
                <a:solidFill>
                  <a:srgbClr val="D0A863"/>
                </a:solidFill>
                <a:latin typeface="Cambria" panose="02040503050406030204" pitchFamily="18" charset="0"/>
                <a:ea typeface="Cambria" panose="02040503050406030204" pitchFamily="18" charset="0"/>
              </a:defRPr>
            </a:lvl3pPr>
            <a:lvl4pPr>
              <a:defRPr>
                <a:solidFill>
                  <a:srgbClr val="D0A863"/>
                </a:solidFill>
                <a:latin typeface="Cambria" panose="02040503050406030204" pitchFamily="18" charset="0"/>
                <a:ea typeface="Cambria" panose="02040503050406030204" pitchFamily="18" charset="0"/>
              </a:defRPr>
            </a:lvl4pPr>
            <a:lvl5pPr>
              <a:defRPr>
                <a:solidFill>
                  <a:srgbClr val="D0A863"/>
                </a:solidFill>
                <a:latin typeface="Cambria" panose="02040503050406030204" pitchFamily="18" charset="0"/>
                <a:ea typeface="Cambria" panose="0204050305040603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3907" y="0"/>
            <a:ext cx="2378094" cy="1116000"/>
          </a:xfrm>
          <a:prstGeom prst="rect">
            <a:avLst/>
          </a:prstGeom>
        </p:spPr>
      </p:pic>
      <p:sp>
        <p:nvSpPr>
          <p:cNvPr id="8" name="Date Placeholder 3"/>
          <p:cNvSpPr>
            <a:spLocks noGrp="1"/>
          </p:cNvSpPr>
          <p:nvPr>
            <p:ph type="dt" sz="half" idx="10"/>
          </p:nvPr>
        </p:nvSpPr>
        <p:spPr>
          <a:xfrm>
            <a:off x="838200" y="6471138"/>
            <a:ext cx="2743200" cy="250337"/>
          </a:xfrm>
        </p:spPr>
        <p:txBody>
          <a:bodyPr/>
          <a:lstStyle>
            <a:lvl1pPr>
              <a:defRPr>
                <a:latin typeface="Cambria" panose="02040503050406030204" pitchFamily="18" charset="0"/>
                <a:ea typeface="Cambria" panose="02040503050406030204" pitchFamily="18" charset="0"/>
              </a:defRPr>
            </a:lvl1pPr>
          </a:lstStyle>
          <a:p>
            <a:fld id="{BD76C596-7B4D-4499-A882-1EFCE55AA704}" type="datetime1">
              <a:rPr lang="en-IN" smtClean="0"/>
              <a:t>30-07-2024</a:t>
            </a:fld>
            <a:endParaRPr lang="en-IN"/>
          </a:p>
        </p:txBody>
      </p:sp>
      <p:sp>
        <p:nvSpPr>
          <p:cNvPr id="9" name="Footer Placeholder 4"/>
          <p:cNvSpPr>
            <a:spLocks noGrp="1"/>
          </p:cNvSpPr>
          <p:nvPr>
            <p:ph type="ftr" sz="quarter" idx="11"/>
          </p:nvPr>
        </p:nvSpPr>
        <p:spPr>
          <a:xfrm>
            <a:off x="4038600" y="6471138"/>
            <a:ext cx="4114800" cy="250337"/>
          </a:xfrm>
        </p:spPr>
        <p:txBody>
          <a:bodyPr/>
          <a:lstStyle>
            <a:lvl1pPr>
              <a:defRPr>
                <a:latin typeface="Cambria" panose="02040503050406030204" pitchFamily="18" charset="0"/>
                <a:ea typeface="Cambria" panose="02040503050406030204" pitchFamily="18" charset="0"/>
              </a:defRPr>
            </a:lvl1pPr>
          </a:lstStyle>
          <a:p>
            <a:r>
              <a:rPr lang="en-IN"/>
              <a:t>Project Team No: </a:t>
            </a:r>
          </a:p>
        </p:txBody>
      </p:sp>
      <p:sp>
        <p:nvSpPr>
          <p:cNvPr id="10" name="Slide Number Placeholder 5"/>
          <p:cNvSpPr>
            <a:spLocks noGrp="1"/>
          </p:cNvSpPr>
          <p:nvPr>
            <p:ph type="sldNum" sz="quarter" idx="12"/>
          </p:nvPr>
        </p:nvSpPr>
        <p:spPr>
          <a:xfrm>
            <a:off x="8610600" y="6471138"/>
            <a:ext cx="2743200" cy="250337"/>
          </a:xfrm>
        </p:spPr>
        <p:txBody>
          <a:bodyPr/>
          <a:lstStyle>
            <a:lvl1pPr>
              <a:defRPr>
                <a:latin typeface="Cambria" panose="02040503050406030204" pitchFamily="18" charset="0"/>
                <a:ea typeface="Cambria" panose="02040503050406030204" pitchFamily="18" charset="0"/>
              </a:defRPr>
            </a:lvl1pPr>
          </a:lstStyle>
          <a:p>
            <a:fld id="{F15982EB-1A74-4288-8815-E893D68BF2E3}" type="slidenum">
              <a:rPr lang="en-IN" smtClean="0"/>
              <a:pPr/>
              <a:t>‹#›</a:t>
            </a:fld>
            <a:endParaRPr lang="en-IN"/>
          </a:p>
        </p:txBody>
      </p:sp>
      <p:sp>
        <p:nvSpPr>
          <p:cNvPr id="11" name="Rectangle 10"/>
          <p:cNvSpPr/>
          <p:nvPr userDrawn="1"/>
        </p:nvSpPr>
        <p:spPr>
          <a:xfrm>
            <a:off x="0" y="6352197"/>
            <a:ext cx="12192002" cy="130971"/>
          </a:xfrm>
          <a:prstGeom prst="rect">
            <a:avLst/>
          </a:prstGeom>
          <a:solidFill>
            <a:srgbClr val="D0A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5" dirty="0">
              <a:latin typeface="Cambria" panose="02040503050406030204" pitchFamily="18" charset="0"/>
              <a:ea typeface="Cambria" panose="020405030504060302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23303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D0A863"/>
                </a:solidFill>
                <a:latin typeface="Cambria" panose="02040503050406030204" pitchFamily="18" charset="0"/>
                <a:ea typeface="Cambria" panose="02040503050406030204" pitchFamily="18" charset="0"/>
              </a:defRPr>
            </a:lvl1pPr>
          </a:lstStyle>
          <a:p>
            <a:r>
              <a:rPr lang="en-US"/>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D0A863"/>
                </a:solidFill>
                <a:latin typeface="Cambria" panose="02040503050406030204" pitchFamily="18" charset="0"/>
                <a:ea typeface="Cambria" panose="020405030504060302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3907" y="0"/>
            <a:ext cx="2378094" cy="1116000"/>
          </a:xfrm>
          <a:prstGeom prst="rect">
            <a:avLst/>
          </a:prstGeom>
        </p:spPr>
      </p:pic>
      <p:sp>
        <p:nvSpPr>
          <p:cNvPr id="8" name="Date Placeholder 3"/>
          <p:cNvSpPr>
            <a:spLocks noGrp="1"/>
          </p:cNvSpPr>
          <p:nvPr>
            <p:ph type="dt" sz="half" idx="10"/>
          </p:nvPr>
        </p:nvSpPr>
        <p:spPr>
          <a:xfrm>
            <a:off x="838200" y="6471138"/>
            <a:ext cx="2743200" cy="250337"/>
          </a:xfrm>
        </p:spPr>
        <p:txBody>
          <a:bodyPr/>
          <a:lstStyle>
            <a:lvl1pPr>
              <a:defRPr>
                <a:latin typeface="Cambria" panose="02040503050406030204" pitchFamily="18" charset="0"/>
                <a:ea typeface="Cambria" panose="02040503050406030204" pitchFamily="18" charset="0"/>
              </a:defRPr>
            </a:lvl1pPr>
          </a:lstStyle>
          <a:p>
            <a:fld id="{200583FF-46DD-4A8C-A9DE-932894134878}" type="datetime1">
              <a:rPr lang="en-IN" smtClean="0"/>
              <a:t>30-07-2024</a:t>
            </a:fld>
            <a:endParaRPr lang="en-IN"/>
          </a:p>
        </p:txBody>
      </p:sp>
      <p:sp>
        <p:nvSpPr>
          <p:cNvPr id="9" name="Footer Placeholder 4"/>
          <p:cNvSpPr>
            <a:spLocks noGrp="1"/>
          </p:cNvSpPr>
          <p:nvPr>
            <p:ph type="ftr" sz="quarter" idx="11"/>
          </p:nvPr>
        </p:nvSpPr>
        <p:spPr>
          <a:xfrm>
            <a:off x="4038600" y="6471138"/>
            <a:ext cx="4114800" cy="250337"/>
          </a:xfrm>
        </p:spPr>
        <p:txBody>
          <a:bodyPr/>
          <a:lstStyle>
            <a:lvl1pPr>
              <a:defRPr>
                <a:latin typeface="Cambria" panose="02040503050406030204" pitchFamily="18" charset="0"/>
                <a:ea typeface="Cambria" panose="02040503050406030204" pitchFamily="18" charset="0"/>
              </a:defRPr>
            </a:lvl1pPr>
          </a:lstStyle>
          <a:p>
            <a:r>
              <a:rPr lang="en-IN"/>
              <a:t>Project Team No: </a:t>
            </a:r>
          </a:p>
        </p:txBody>
      </p:sp>
      <p:sp>
        <p:nvSpPr>
          <p:cNvPr id="10" name="Slide Number Placeholder 5"/>
          <p:cNvSpPr>
            <a:spLocks noGrp="1"/>
          </p:cNvSpPr>
          <p:nvPr>
            <p:ph type="sldNum" sz="quarter" idx="12"/>
          </p:nvPr>
        </p:nvSpPr>
        <p:spPr>
          <a:xfrm>
            <a:off x="8610600" y="6471138"/>
            <a:ext cx="2743200" cy="250337"/>
          </a:xfrm>
        </p:spPr>
        <p:txBody>
          <a:bodyPr/>
          <a:lstStyle>
            <a:lvl1pPr>
              <a:defRPr>
                <a:latin typeface="Cambria" panose="02040503050406030204" pitchFamily="18" charset="0"/>
                <a:ea typeface="Cambria" panose="02040503050406030204" pitchFamily="18" charset="0"/>
              </a:defRPr>
            </a:lvl1pPr>
          </a:lstStyle>
          <a:p>
            <a:fld id="{F15982EB-1A74-4288-8815-E893D68BF2E3}" type="slidenum">
              <a:rPr lang="en-IN" smtClean="0"/>
              <a:pPr/>
              <a:t>‹#›</a:t>
            </a:fld>
            <a:endParaRPr lang="en-IN"/>
          </a:p>
        </p:txBody>
      </p:sp>
      <p:sp>
        <p:nvSpPr>
          <p:cNvPr id="11" name="Rectangle 10"/>
          <p:cNvSpPr/>
          <p:nvPr userDrawn="1"/>
        </p:nvSpPr>
        <p:spPr>
          <a:xfrm>
            <a:off x="0" y="6352197"/>
            <a:ext cx="12192002" cy="130971"/>
          </a:xfrm>
          <a:prstGeom prst="rect">
            <a:avLst/>
          </a:prstGeom>
          <a:solidFill>
            <a:srgbClr val="D0A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5" dirty="0">
              <a:latin typeface="Cambria" panose="02040503050406030204" pitchFamily="18" charset="0"/>
              <a:ea typeface="Cambria" panose="020405030504060302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23303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8848726" cy="1325563"/>
          </a:xfrm>
        </p:spPr>
        <p:txBody>
          <a:bodyPr/>
          <a:lstStyle>
            <a:lvl1pPr>
              <a:defRPr>
                <a:solidFill>
                  <a:srgbClr val="D0A863"/>
                </a:solidFill>
                <a:latin typeface="Cambria" panose="02040503050406030204" pitchFamily="18" charset="0"/>
                <a:ea typeface="Cambria" panose="02040503050406030204" pitchFamily="18" charset="0"/>
              </a:defRPr>
            </a:lvl1pPr>
          </a:lstStyle>
          <a:p>
            <a:r>
              <a:rPr lang="en-US"/>
              <a:t>Click to edit Master title style</a:t>
            </a:r>
            <a:endParaRPr lang="en-IN" dirty="0"/>
          </a:p>
        </p:txBody>
      </p:sp>
      <p:sp>
        <p:nvSpPr>
          <p:cNvPr id="3" name="Content Placeholder 2"/>
          <p:cNvSpPr>
            <a:spLocks noGrp="1"/>
          </p:cNvSpPr>
          <p:nvPr>
            <p:ph sz="half" idx="1"/>
          </p:nvPr>
        </p:nvSpPr>
        <p:spPr>
          <a:xfrm>
            <a:off x="838200" y="1825625"/>
            <a:ext cx="5181600" cy="4351338"/>
          </a:xfrm>
        </p:spPr>
        <p:txBody>
          <a:bodyPr/>
          <a:lstStyle>
            <a:lvl1pPr>
              <a:defRPr>
                <a:solidFill>
                  <a:srgbClr val="D0A863"/>
                </a:solidFill>
                <a:latin typeface="Cambria" panose="02040503050406030204" pitchFamily="18" charset="0"/>
                <a:ea typeface="Cambria" panose="02040503050406030204" pitchFamily="18" charset="0"/>
              </a:defRPr>
            </a:lvl1pPr>
            <a:lvl2pPr>
              <a:defRPr>
                <a:solidFill>
                  <a:srgbClr val="D0A863"/>
                </a:solidFill>
                <a:latin typeface="Cambria" panose="02040503050406030204" pitchFamily="18" charset="0"/>
                <a:ea typeface="Cambria" panose="02040503050406030204" pitchFamily="18" charset="0"/>
              </a:defRPr>
            </a:lvl2pPr>
            <a:lvl3pPr>
              <a:defRPr>
                <a:solidFill>
                  <a:srgbClr val="D0A863"/>
                </a:solidFill>
                <a:latin typeface="Cambria" panose="02040503050406030204" pitchFamily="18" charset="0"/>
                <a:ea typeface="Cambria" panose="02040503050406030204" pitchFamily="18" charset="0"/>
              </a:defRPr>
            </a:lvl3pPr>
            <a:lvl4pPr>
              <a:defRPr>
                <a:solidFill>
                  <a:srgbClr val="D0A863"/>
                </a:solidFill>
                <a:latin typeface="Cambria" panose="02040503050406030204" pitchFamily="18" charset="0"/>
                <a:ea typeface="Cambria" panose="02040503050406030204" pitchFamily="18" charset="0"/>
              </a:defRPr>
            </a:lvl4pPr>
            <a:lvl5pPr>
              <a:defRPr>
                <a:solidFill>
                  <a:srgbClr val="D0A863"/>
                </a:solidFill>
                <a:latin typeface="Cambria" panose="02040503050406030204" pitchFamily="18" charset="0"/>
                <a:ea typeface="Cambria" panose="0204050305040603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D0A863"/>
                </a:solidFill>
                <a:latin typeface="Cambria" panose="02040503050406030204" pitchFamily="18" charset="0"/>
                <a:ea typeface="Cambria" panose="02040503050406030204" pitchFamily="18" charset="0"/>
              </a:defRPr>
            </a:lvl1pPr>
            <a:lvl2pPr>
              <a:defRPr>
                <a:solidFill>
                  <a:srgbClr val="D0A863"/>
                </a:solidFill>
                <a:latin typeface="Cambria" panose="02040503050406030204" pitchFamily="18" charset="0"/>
                <a:ea typeface="Cambria" panose="02040503050406030204" pitchFamily="18" charset="0"/>
              </a:defRPr>
            </a:lvl2pPr>
            <a:lvl3pPr>
              <a:defRPr>
                <a:solidFill>
                  <a:srgbClr val="D0A863"/>
                </a:solidFill>
                <a:latin typeface="Cambria" panose="02040503050406030204" pitchFamily="18" charset="0"/>
                <a:ea typeface="Cambria" panose="02040503050406030204" pitchFamily="18" charset="0"/>
              </a:defRPr>
            </a:lvl3pPr>
            <a:lvl4pPr>
              <a:defRPr>
                <a:solidFill>
                  <a:srgbClr val="D0A863"/>
                </a:solidFill>
                <a:latin typeface="Cambria" panose="02040503050406030204" pitchFamily="18" charset="0"/>
                <a:ea typeface="Cambria" panose="02040503050406030204" pitchFamily="18" charset="0"/>
              </a:defRPr>
            </a:lvl4pPr>
            <a:lvl5pPr>
              <a:defRPr>
                <a:solidFill>
                  <a:srgbClr val="D0A863"/>
                </a:solidFill>
                <a:latin typeface="Cambria" panose="02040503050406030204" pitchFamily="18" charset="0"/>
                <a:ea typeface="Cambria" panose="0204050305040603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Date Placeholder 3"/>
          <p:cNvSpPr>
            <a:spLocks noGrp="1"/>
          </p:cNvSpPr>
          <p:nvPr>
            <p:ph type="dt" sz="half" idx="10"/>
          </p:nvPr>
        </p:nvSpPr>
        <p:spPr>
          <a:xfrm>
            <a:off x="838200" y="6471138"/>
            <a:ext cx="2743200" cy="250337"/>
          </a:xfrm>
        </p:spPr>
        <p:txBody>
          <a:bodyPr/>
          <a:lstStyle>
            <a:lvl1pPr>
              <a:defRPr>
                <a:latin typeface="Cambria" panose="02040503050406030204" pitchFamily="18" charset="0"/>
                <a:ea typeface="Cambria" panose="02040503050406030204" pitchFamily="18" charset="0"/>
              </a:defRPr>
            </a:lvl1pPr>
          </a:lstStyle>
          <a:p>
            <a:fld id="{3D9F0342-8444-4913-83E3-22585307893E}" type="datetime1">
              <a:rPr lang="en-IN" smtClean="0"/>
              <a:t>30-07-2024</a:t>
            </a:fld>
            <a:endParaRPr lang="en-IN"/>
          </a:p>
        </p:txBody>
      </p:sp>
      <p:sp>
        <p:nvSpPr>
          <p:cNvPr id="9" name="Footer Placeholder 4"/>
          <p:cNvSpPr>
            <a:spLocks noGrp="1"/>
          </p:cNvSpPr>
          <p:nvPr>
            <p:ph type="ftr" sz="quarter" idx="11"/>
          </p:nvPr>
        </p:nvSpPr>
        <p:spPr>
          <a:xfrm>
            <a:off x="4038600" y="6471138"/>
            <a:ext cx="4114800" cy="250337"/>
          </a:xfrm>
        </p:spPr>
        <p:txBody>
          <a:bodyPr/>
          <a:lstStyle>
            <a:lvl1pPr>
              <a:defRPr>
                <a:latin typeface="Cambria" panose="02040503050406030204" pitchFamily="18" charset="0"/>
                <a:ea typeface="Cambria" panose="02040503050406030204" pitchFamily="18" charset="0"/>
              </a:defRPr>
            </a:lvl1pPr>
          </a:lstStyle>
          <a:p>
            <a:r>
              <a:rPr lang="en-IN"/>
              <a:t>Project Team No: </a:t>
            </a:r>
          </a:p>
        </p:txBody>
      </p:sp>
      <p:sp>
        <p:nvSpPr>
          <p:cNvPr id="10" name="Slide Number Placeholder 5"/>
          <p:cNvSpPr>
            <a:spLocks noGrp="1"/>
          </p:cNvSpPr>
          <p:nvPr>
            <p:ph type="sldNum" sz="quarter" idx="12"/>
          </p:nvPr>
        </p:nvSpPr>
        <p:spPr>
          <a:xfrm>
            <a:off x="8610600" y="6471138"/>
            <a:ext cx="2743200" cy="250337"/>
          </a:xfrm>
        </p:spPr>
        <p:txBody>
          <a:bodyPr/>
          <a:lstStyle>
            <a:lvl1pPr>
              <a:defRPr>
                <a:latin typeface="Cambria" panose="02040503050406030204" pitchFamily="18" charset="0"/>
                <a:ea typeface="Cambria" panose="02040503050406030204" pitchFamily="18" charset="0"/>
              </a:defRPr>
            </a:lvl1pPr>
          </a:lstStyle>
          <a:p>
            <a:fld id="{F15982EB-1A74-4288-8815-E893D68BF2E3}" type="slidenum">
              <a:rPr lang="en-IN" smtClean="0"/>
              <a:pPr/>
              <a:t>‹#›</a:t>
            </a:fld>
            <a:endParaRPr lang="en-IN"/>
          </a:p>
        </p:txBody>
      </p:sp>
      <p:sp>
        <p:nvSpPr>
          <p:cNvPr id="11" name="Rectangle 10"/>
          <p:cNvSpPr/>
          <p:nvPr userDrawn="1"/>
        </p:nvSpPr>
        <p:spPr>
          <a:xfrm>
            <a:off x="0" y="6352197"/>
            <a:ext cx="12192002" cy="130971"/>
          </a:xfrm>
          <a:prstGeom prst="rect">
            <a:avLst/>
          </a:prstGeom>
          <a:solidFill>
            <a:srgbClr val="D0A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5" dirty="0">
              <a:latin typeface="Cambria" panose="02040503050406030204" pitchFamily="18" charset="0"/>
              <a:ea typeface="Cambria" panose="02040503050406030204" pitchFamily="18" charset="0"/>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3907" y="0"/>
            <a:ext cx="2378094" cy="1116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23303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8856662" cy="1325563"/>
          </a:xfrm>
        </p:spPr>
        <p:txBody>
          <a:bodyPr/>
          <a:lstStyle>
            <a:lvl1pPr>
              <a:defRPr>
                <a:solidFill>
                  <a:srgbClr val="D0A863"/>
                </a:solidFill>
                <a:latin typeface="Cambria" panose="02040503050406030204" pitchFamily="18" charset="0"/>
                <a:ea typeface="Cambria" panose="02040503050406030204" pitchFamily="18" charset="0"/>
              </a:defRPr>
            </a:lvl1pPr>
          </a:lstStyle>
          <a:p>
            <a:r>
              <a:rPr lang="en-US"/>
              <a:t>Click to edit Master title style</a:t>
            </a:r>
            <a:endParaRPr lang="en-IN"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D0A863"/>
                </a:solidFill>
                <a:latin typeface="Cambria" panose="02040503050406030204" pitchFamily="18" charset="0"/>
                <a:ea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rgbClr val="D0A863"/>
                </a:solidFill>
                <a:latin typeface="Cambria" panose="02040503050406030204" pitchFamily="18" charset="0"/>
                <a:ea typeface="Cambria" panose="02040503050406030204" pitchFamily="18" charset="0"/>
              </a:defRPr>
            </a:lvl1pPr>
            <a:lvl2pPr>
              <a:defRPr>
                <a:solidFill>
                  <a:srgbClr val="D0A863"/>
                </a:solidFill>
                <a:latin typeface="Cambria" panose="02040503050406030204" pitchFamily="18" charset="0"/>
                <a:ea typeface="Cambria" panose="02040503050406030204" pitchFamily="18" charset="0"/>
              </a:defRPr>
            </a:lvl2pPr>
            <a:lvl3pPr>
              <a:defRPr>
                <a:solidFill>
                  <a:srgbClr val="D0A863"/>
                </a:solidFill>
                <a:latin typeface="Cambria" panose="02040503050406030204" pitchFamily="18" charset="0"/>
                <a:ea typeface="Cambria" panose="02040503050406030204" pitchFamily="18" charset="0"/>
              </a:defRPr>
            </a:lvl3pPr>
            <a:lvl4pPr>
              <a:defRPr>
                <a:solidFill>
                  <a:srgbClr val="D0A863"/>
                </a:solidFill>
                <a:latin typeface="Cambria" panose="02040503050406030204" pitchFamily="18" charset="0"/>
                <a:ea typeface="Cambria" panose="02040503050406030204" pitchFamily="18" charset="0"/>
              </a:defRPr>
            </a:lvl4pPr>
            <a:lvl5pPr>
              <a:defRPr>
                <a:solidFill>
                  <a:srgbClr val="D0A863"/>
                </a:solidFill>
                <a:latin typeface="Cambria" panose="02040503050406030204" pitchFamily="18" charset="0"/>
                <a:ea typeface="Cambria" panose="0204050305040603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D0A863"/>
                </a:solidFill>
                <a:latin typeface="Cambria" panose="02040503050406030204" pitchFamily="18" charset="0"/>
                <a:ea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rgbClr val="D0A863"/>
                </a:solidFill>
                <a:latin typeface="Cambria" panose="02040503050406030204" pitchFamily="18" charset="0"/>
                <a:ea typeface="Cambria" panose="02040503050406030204" pitchFamily="18" charset="0"/>
              </a:defRPr>
            </a:lvl1pPr>
            <a:lvl2pPr>
              <a:defRPr>
                <a:solidFill>
                  <a:srgbClr val="D0A863"/>
                </a:solidFill>
                <a:latin typeface="Cambria" panose="02040503050406030204" pitchFamily="18" charset="0"/>
                <a:ea typeface="Cambria" panose="02040503050406030204" pitchFamily="18" charset="0"/>
              </a:defRPr>
            </a:lvl2pPr>
            <a:lvl3pPr>
              <a:defRPr>
                <a:solidFill>
                  <a:srgbClr val="D0A863"/>
                </a:solidFill>
                <a:latin typeface="Cambria" panose="02040503050406030204" pitchFamily="18" charset="0"/>
                <a:ea typeface="Cambria" panose="02040503050406030204" pitchFamily="18" charset="0"/>
              </a:defRPr>
            </a:lvl3pPr>
            <a:lvl4pPr>
              <a:defRPr>
                <a:solidFill>
                  <a:srgbClr val="D0A863"/>
                </a:solidFill>
                <a:latin typeface="Cambria" panose="02040503050406030204" pitchFamily="18" charset="0"/>
                <a:ea typeface="Cambria" panose="02040503050406030204" pitchFamily="18" charset="0"/>
              </a:defRPr>
            </a:lvl4pPr>
            <a:lvl5pPr>
              <a:defRPr>
                <a:solidFill>
                  <a:srgbClr val="D0A863"/>
                </a:solidFill>
                <a:latin typeface="Cambria" panose="02040503050406030204" pitchFamily="18" charset="0"/>
                <a:ea typeface="Cambria" panose="0204050305040603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0" name="Date Placeholder 3"/>
          <p:cNvSpPr>
            <a:spLocks noGrp="1"/>
          </p:cNvSpPr>
          <p:nvPr>
            <p:ph type="dt" sz="half" idx="10"/>
          </p:nvPr>
        </p:nvSpPr>
        <p:spPr>
          <a:xfrm>
            <a:off x="838200" y="6471138"/>
            <a:ext cx="2743200" cy="250337"/>
          </a:xfrm>
        </p:spPr>
        <p:txBody>
          <a:bodyPr/>
          <a:lstStyle>
            <a:lvl1pPr>
              <a:defRPr>
                <a:latin typeface="Cambria" panose="02040503050406030204" pitchFamily="18" charset="0"/>
                <a:ea typeface="Cambria" panose="02040503050406030204" pitchFamily="18" charset="0"/>
              </a:defRPr>
            </a:lvl1pPr>
          </a:lstStyle>
          <a:p>
            <a:fld id="{DE3D1354-BD7A-4EE1-B535-652219C16AF7}" type="datetime1">
              <a:rPr lang="en-IN" smtClean="0"/>
              <a:t>30-07-2024</a:t>
            </a:fld>
            <a:endParaRPr lang="en-IN"/>
          </a:p>
        </p:txBody>
      </p:sp>
      <p:sp>
        <p:nvSpPr>
          <p:cNvPr id="11" name="Footer Placeholder 4"/>
          <p:cNvSpPr>
            <a:spLocks noGrp="1"/>
          </p:cNvSpPr>
          <p:nvPr>
            <p:ph type="ftr" sz="quarter" idx="11"/>
          </p:nvPr>
        </p:nvSpPr>
        <p:spPr>
          <a:xfrm>
            <a:off x="4038600" y="6471138"/>
            <a:ext cx="4114800" cy="250337"/>
          </a:xfrm>
        </p:spPr>
        <p:txBody>
          <a:bodyPr/>
          <a:lstStyle>
            <a:lvl1pPr>
              <a:defRPr>
                <a:latin typeface="Cambria" panose="02040503050406030204" pitchFamily="18" charset="0"/>
                <a:ea typeface="Cambria" panose="02040503050406030204" pitchFamily="18" charset="0"/>
              </a:defRPr>
            </a:lvl1pPr>
          </a:lstStyle>
          <a:p>
            <a:r>
              <a:rPr lang="en-IN"/>
              <a:t>Project Team No: </a:t>
            </a:r>
          </a:p>
        </p:txBody>
      </p:sp>
      <p:sp>
        <p:nvSpPr>
          <p:cNvPr id="12" name="Slide Number Placeholder 5"/>
          <p:cNvSpPr>
            <a:spLocks noGrp="1"/>
          </p:cNvSpPr>
          <p:nvPr>
            <p:ph type="sldNum" sz="quarter" idx="12"/>
          </p:nvPr>
        </p:nvSpPr>
        <p:spPr>
          <a:xfrm>
            <a:off x="8610600" y="6471138"/>
            <a:ext cx="2743200" cy="250337"/>
          </a:xfrm>
        </p:spPr>
        <p:txBody>
          <a:bodyPr/>
          <a:lstStyle>
            <a:lvl1pPr>
              <a:defRPr>
                <a:latin typeface="Cambria" panose="02040503050406030204" pitchFamily="18" charset="0"/>
                <a:ea typeface="Cambria" panose="02040503050406030204" pitchFamily="18" charset="0"/>
              </a:defRPr>
            </a:lvl1pPr>
          </a:lstStyle>
          <a:p>
            <a:fld id="{F15982EB-1A74-4288-8815-E893D68BF2E3}" type="slidenum">
              <a:rPr lang="en-IN" smtClean="0"/>
              <a:pPr/>
              <a:t>‹#›</a:t>
            </a:fld>
            <a:endParaRPr lang="en-IN"/>
          </a:p>
        </p:txBody>
      </p:sp>
      <p:sp>
        <p:nvSpPr>
          <p:cNvPr id="13" name="Rectangle 12"/>
          <p:cNvSpPr/>
          <p:nvPr userDrawn="1"/>
        </p:nvSpPr>
        <p:spPr>
          <a:xfrm>
            <a:off x="0" y="6352197"/>
            <a:ext cx="12192002" cy="130971"/>
          </a:xfrm>
          <a:prstGeom prst="rect">
            <a:avLst/>
          </a:prstGeom>
          <a:solidFill>
            <a:srgbClr val="D0A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5" dirty="0">
              <a:latin typeface="Cambria" panose="02040503050406030204" pitchFamily="18" charset="0"/>
              <a:ea typeface="Cambria" panose="02040503050406030204" pitchFamily="18" charset="0"/>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3907" y="0"/>
            <a:ext cx="2378094" cy="1116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3303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858250" cy="1325563"/>
          </a:xfrm>
        </p:spPr>
        <p:txBody>
          <a:bodyPr/>
          <a:lstStyle>
            <a:lvl1pPr>
              <a:defRPr>
                <a:solidFill>
                  <a:srgbClr val="D0A863"/>
                </a:solidFill>
                <a:latin typeface="Cambria" panose="02040503050406030204" pitchFamily="18" charset="0"/>
                <a:ea typeface="Cambria" panose="02040503050406030204" pitchFamily="18" charset="0"/>
              </a:defRPr>
            </a:lvl1pPr>
          </a:lstStyle>
          <a:p>
            <a:r>
              <a:rPr lang="en-US"/>
              <a:t>Click to edit Master title style</a:t>
            </a:r>
            <a:endParaRPr lang="en-IN" dirty="0"/>
          </a:p>
        </p:txBody>
      </p:sp>
      <p:sp>
        <p:nvSpPr>
          <p:cNvPr id="6" name="Date Placeholder 3"/>
          <p:cNvSpPr>
            <a:spLocks noGrp="1"/>
          </p:cNvSpPr>
          <p:nvPr>
            <p:ph type="dt" sz="half" idx="10"/>
          </p:nvPr>
        </p:nvSpPr>
        <p:spPr>
          <a:xfrm>
            <a:off x="838200" y="6471138"/>
            <a:ext cx="2743200" cy="250337"/>
          </a:xfrm>
        </p:spPr>
        <p:txBody>
          <a:bodyPr/>
          <a:lstStyle>
            <a:lvl1pPr>
              <a:defRPr>
                <a:latin typeface="Cambria" panose="02040503050406030204" pitchFamily="18" charset="0"/>
                <a:ea typeface="Cambria" panose="02040503050406030204" pitchFamily="18" charset="0"/>
              </a:defRPr>
            </a:lvl1pPr>
          </a:lstStyle>
          <a:p>
            <a:fld id="{FD49E96E-A7D8-47A2-B651-355AA86F73A2}" type="datetime1">
              <a:rPr lang="en-IN" smtClean="0"/>
              <a:t>30-07-2024</a:t>
            </a:fld>
            <a:endParaRPr lang="en-IN"/>
          </a:p>
        </p:txBody>
      </p:sp>
      <p:sp>
        <p:nvSpPr>
          <p:cNvPr id="7" name="Footer Placeholder 4"/>
          <p:cNvSpPr>
            <a:spLocks noGrp="1"/>
          </p:cNvSpPr>
          <p:nvPr>
            <p:ph type="ftr" sz="quarter" idx="11"/>
          </p:nvPr>
        </p:nvSpPr>
        <p:spPr>
          <a:xfrm>
            <a:off x="4038600" y="6471138"/>
            <a:ext cx="4114800" cy="250337"/>
          </a:xfrm>
        </p:spPr>
        <p:txBody>
          <a:bodyPr/>
          <a:lstStyle>
            <a:lvl1pPr>
              <a:defRPr>
                <a:latin typeface="Cambria" panose="02040503050406030204" pitchFamily="18" charset="0"/>
                <a:ea typeface="Cambria" panose="02040503050406030204" pitchFamily="18" charset="0"/>
              </a:defRPr>
            </a:lvl1pPr>
          </a:lstStyle>
          <a:p>
            <a:r>
              <a:rPr lang="en-IN"/>
              <a:t>Project Team No: </a:t>
            </a:r>
          </a:p>
        </p:txBody>
      </p:sp>
      <p:sp>
        <p:nvSpPr>
          <p:cNvPr id="8" name="Slide Number Placeholder 5"/>
          <p:cNvSpPr>
            <a:spLocks noGrp="1"/>
          </p:cNvSpPr>
          <p:nvPr>
            <p:ph type="sldNum" sz="quarter" idx="12"/>
          </p:nvPr>
        </p:nvSpPr>
        <p:spPr>
          <a:xfrm>
            <a:off x="8610600" y="6471138"/>
            <a:ext cx="2743200" cy="250337"/>
          </a:xfrm>
        </p:spPr>
        <p:txBody>
          <a:bodyPr/>
          <a:lstStyle>
            <a:lvl1pPr>
              <a:defRPr>
                <a:latin typeface="Cambria" panose="02040503050406030204" pitchFamily="18" charset="0"/>
                <a:ea typeface="Cambria" panose="02040503050406030204" pitchFamily="18" charset="0"/>
              </a:defRPr>
            </a:lvl1pPr>
          </a:lstStyle>
          <a:p>
            <a:fld id="{F15982EB-1A74-4288-8815-E893D68BF2E3}" type="slidenum">
              <a:rPr lang="en-IN" smtClean="0"/>
              <a:pPr/>
              <a:t>‹#›</a:t>
            </a:fld>
            <a:endParaRPr lang="en-IN"/>
          </a:p>
        </p:txBody>
      </p:sp>
      <p:sp>
        <p:nvSpPr>
          <p:cNvPr id="9" name="Rectangle 8"/>
          <p:cNvSpPr/>
          <p:nvPr userDrawn="1"/>
        </p:nvSpPr>
        <p:spPr>
          <a:xfrm>
            <a:off x="0" y="6352197"/>
            <a:ext cx="12192002" cy="130971"/>
          </a:xfrm>
          <a:prstGeom prst="rect">
            <a:avLst/>
          </a:prstGeom>
          <a:solidFill>
            <a:srgbClr val="D0A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5" dirty="0">
              <a:latin typeface="Cambria" panose="02040503050406030204" pitchFamily="18" charset="0"/>
              <a:ea typeface="Cambria" panose="02040503050406030204" pitchFamily="18" charset="0"/>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3907" y="0"/>
            <a:ext cx="2378094" cy="1116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233039"/>
        </a:solidFill>
        <a:effectLst/>
      </p:bgPr>
    </p:bg>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838200" y="6471138"/>
            <a:ext cx="2743200" cy="250337"/>
          </a:xfrm>
        </p:spPr>
        <p:txBody>
          <a:bodyPr/>
          <a:lstStyle/>
          <a:p>
            <a:fld id="{E9D124E0-1B46-4631-97F3-16B29CD7E739}" type="datetime1">
              <a:rPr lang="en-IN" smtClean="0"/>
              <a:t>30-07-2024</a:t>
            </a:fld>
            <a:endParaRPr lang="en-IN"/>
          </a:p>
        </p:txBody>
      </p:sp>
      <p:sp>
        <p:nvSpPr>
          <p:cNvPr id="6" name="Footer Placeholder 4"/>
          <p:cNvSpPr>
            <a:spLocks noGrp="1"/>
          </p:cNvSpPr>
          <p:nvPr>
            <p:ph type="ftr" sz="quarter" idx="11"/>
          </p:nvPr>
        </p:nvSpPr>
        <p:spPr>
          <a:xfrm>
            <a:off x="4038600" y="6471138"/>
            <a:ext cx="4114800" cy="250337"/>
          </a:xfrm>
        </p:spPr>
        <p:txBody>
          <a:bodyPr/>
          <a:lstStyle/>
          <a:p>
            <a:r>
              <a:rPr lang="en-IN"/>
              <a:t>Project Team No: </a:t>
            </a:r>
          </a:p>
        </p:txBody>
      </p:sp>
      <p:sp>
        <p:nvSpPr>
          <p:cNvPr id="7" name="Slide Number Placeholder 5"/>
          <p:cNvSpPr>
            <a:spLocks noGrp="1"/>
          </p:cNvSpPr>
          <p:nvPr>
            <p:ph type="sldNum" sz="quarter" idx="12"/>
          </p:nvPr>
        </p:nvSpPr>
        <p:spPr>
          <a:xfrm>
            <a:off x="8610600" y="6471138"/>
            <a:ext cx="2743200" cy="250337"/>
          </a:xfrm>
        </p:spPr>
        <p:txBody>
          <a:bodyPr/>
          <a:lstStyle/>
          <a:p>
            <a:fld id="{F15982EB-1A74-4288-8815-E893D68BF2E3}" type="slidenum">
              <a:rPr lang="en-IN" smtClean="0"/>
              <a:t>‹#›</a:t>
            </a:fld>
            <a:endParaRPr lang="en-IN"/>
          </a:p>
        </p:txBody>
      </p:sp>
      <p:sp>
        <p:nvSpPr>
          <p:cNvPr id="8" name="Rectangle 7"/>
          <p:cNvSpPr/>
          <p:nvPr userDrawn="1"/>
        </p:nvSpPr>
        <p:spPr>
          <a:xfrm>
            <a:off x="0" y="6352197"/>
            <a:ext cx="12192002" cy="130971"/>
          </a:xfrm>
          <a:prstGeom prst="rect">
            <a:avLst/>
          </a:prstGeom>
          <a:solidFill>
            <a:srgbClr val="D0A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5"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3907" y="0"/>
            <a:ext cx="2378094" cy="1116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23303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D0A863"/>
                </a:solidFill>
                <a:latin typeface="Cantarell" panose="02000603000000000000" pitchFamily="2" charset="0"/>
              </a:defRPr>
            </a:lvl1pPr>
          </a:lstStyle>
          <a:p>
            <a:r>
              <a:rPr lang="en-US"/>
              <a:t>Click to edit Master title style</a:t>
            </a:r>
            <a:endParaRPr lang="en-IN" dirty="0"/>
          </a:p>
        </p:txBody>
      </p:sp>
      <p:sp>
        <p:nvSpPr>
          <p:cNvPr id="3" name="Content Placeholder 2"/>
          <p:cNvSpPr>
            <a:spLocks noGrp="1"/>
          </p:cNvSpPr>
          <p:nvPr>
            <p:ph idx="1"/>
          </p:nvPr>
        </p:nvSpPr>
        <p:spPr>
          <a:xfrm>
            <a:off x="5183188" y="1116000"/>
            <a:ext cx="6172200" cy="4745050"/>
          </a:xfrm>
        </p:spPr>
        <p:txBody>
          <a:bodyPr/>
          <a:lstStyle>
            <a:lvl1pPr>
              <a:defRPr sz="3200">
                <a:solidFill>
                  <a:srgbClr val="D0A863"/>
                </a:solidFill>
                <a:latin typeface="Cantarell" panose="02000603000000000000" pitchFamily="2" charset="0"/>
              </a:defRPr>
            </a:lvl1pPr>
            <a:lvl2pPr>
              <a:defRPr sz="2800">
                <a:solidFill>
                  <a:srgbClr val="D0A863"/>
                </a:solidFill>
                <a:latin typeface="Cantarell" panose="02000603000000000000" pitchFamily="2" charset="0"/>
              </a:defRPr>
            </a:lvl2pPr>
            <a:lvl3pPr>
              <a:defRPr sz="2400">
                <a:solidFill>
                  <a:srgbClr val="D0A863"/>
                </a:solidFill>
                <a:latin typeface="Cantarell" panose="02000603000000000000" pitchFamily="2" charset="0"/>
              </a:defRPr>
            </a:lvl3pPr>
            <a:lvl4pPr>
              <a:defRPr sz="2000">
                <a:solidFill>
                  <a:srgbClr val="D0A863"/>
                </a:solidFill>
                <a:latin typeface="Cantarell" panose="02000603000000000000" pitchFamily="2" charset="0"/>
              </a:defRPr>
            </a:lvl4pPr>
            <a:lvl5pPr>
              <a:defRPr sz="2000">
                <a:solidFill>
                  <a:srgbClr val="D0A863"/>
                </a:solidFill>
                <a:latin typeface="Cantarell" panose="02000603000000000000" pitchFamily="2"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3"/>
          <p:cNvSpPr>
            <a:spLocks noGrp="1"/>
          </p:cNvSpPr>
          <p:nvPr>
            <p:ph type="dt" sz="half" idx="10"/>
          </p:nvPr>
        </p:nvSpPr>
        <p:spPr>
          <a:xfrm>
            <a:off x="838200" y="6471138"/>
            <a:ext cx="2743200" cy="250337"/>
          </a:xfrm>
        </p:spPr>
        <p:txBody>
          <a:bodyPr/>
          <a:lstStyle/>
          <a:p>
            <a:fld id="{6A88EBC5-CAD9-4DA4-8DFC-54752142B9C9}" type="datetime1">
              <a:rPr lang="en-IN" smtClean="0"/>
              <a:t>30-07-2024</a:t>
            </a:fld>
            <a:endParaRPr lang="en-IN"/>
          </a:p>
        </p:txBody>
      </p:sp>
      <p:sp>
        <p:nvSpPr>
          <p:cNvPr id="9" name="Footer Placeholder 4"/>
          <p:cNvSpPr>
            <a:spLocks noGrp="1"/>
          </p:cNvSpPr>
          <p:nvPr>
            <p:ph type="ftr" sz="quarter" idx="11"/>
          </p:nvPr>
        </p:nvSpPr>
        <p:spPr>
          <a:xfrm>
            <a:off x="4038600" y="6471138"/>
            <a:ext cx="4114800" cy="250337"/>
          </a:xfrm>
        </p:spPr>
        <p:txBody>
          <a:bodyPr/>
          <a:lstStyle/>
          <a:p>
            <a:r>
              <a:rPr lang="en-IN"/>
              <a:t>Project Team No: </a:t>
            </a:r>
          </a:p>
        </p:txBody>
      </p:sp>
      <p:sp>
        <p:nvSpPr>
          <p:cNvPr id="10" name="Slide Number Placeholder 5"/>
          <p:cNvSpPr>
            <a:spLocks noGrp="1"/>
          </p:cNvSpPr>
          <p:nvPr>
            <p:ph type="sldNum" sz="quarter" idx="12"/>
          </p:nvPr>
        </p:nvSpPr>
        <p:spPr>
          <a:xfrm>
            <a:off x="8610600" y="6471138"/>
            <a:ext cx="2743200" cy="250337"/>
          </a:xfrm>
        </p:spPr>
        <p:txBody>
          <a:bodyPr/>
          <a:lstStyle/>
          <a:p>
            <a:fld id="{F15982EB-1A74-4288-8815-E893D68BF2E3}" type="slidenum">
              <a:rPr lang="en-IN" smtClean="0"/>
              <a:t>‹#›</a:t>
            </a:fld>
            <a:endParaRPr lang="en-IN"/>
          </a:p>
        </p:txBody>
      </p:sp>
      <p:sp>
        <p:nvSpPr>
          <p:cNvPr id="11" name="Rectangle 10"/>
          <p:cNvSpPr/>
          <p:nvPr userDrawn="1"/>
        </p:nvSpPr>
        <p:spPr>
          <a:xfrm>
            <a:off x="0" y="6352197"/>
            <a:ext cx="12192002" cy="130971"/>
          </a:xfrm>
          <a:prstGeom prst="rect">
            <a:avLst/>
          </a:prstGeom>
          <a:solidFill>
            <a:srgbClr val="D0A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5"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3907" y="0"/>
            <a:ext cx="2378094" cy="1116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23303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D0A863"/>
                </a:solidFill>
                <a:latin typeface="Cambria" panose="02040503050406030204" pitchFamily="18" charset="0"/>
                <a:ea typeface="Cambria" panose="02040503050406030204" pitchFamily="18" charset="0"/>
              </a:defRPr>
            </a:lvl1pPr>
          </a:lstStyle>
          <a:p>
            <a:r>
              <a:rPr lang="en-US"/>
              <a:t>Click to edit Master title style</a:t>
            </a:r>
            <a:endParaRPr lang="en-IN" dirty="0"/>
          </a:p>
        </p:txBody>
      </p:sp>
      <p:sp>
        <p:nvSpPr>
          <p:cNvPr id="3" name="Picture Placeholder 2"/>
          <p:cNvSpPr>
            <a:spLocks noGrp="1"/>
          </p:cNvSpPr>
          <p:nvPr>
            <p:ph type="pic" idx="1"/>
          </p:nvPr>
        </p:nvSpPr>
        <p:spPr>
          <a:xfrm>
            <a:off x="5183188" y="1116000"/>
            <a:ext cx="6172200" cy="4745050"/>
          </a:xfrm>
        </p:spPr>
        <p:txBody>
          <a:bodyPr/>
          <a:lstStyle>
            <a:lvl1pPr marL="0" indent="0">
              <a:buNone/>
              <a:defRPr sz="3200">
                <a:latin typeface="Cambria" panose="02040503050406030204" pitchFamily="18" charset="0"/>
                <a:ea typeface="Cambria" panose="020405030504060302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D0A863"/>
                </a:solidFill>
                <a:latin typeface="Cambria" panose="02040503050406030204" pitchFamily="18" charset="0"/>
                <a:ea typeface="Cambria" panose="020405030504060302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3"/>
          <p:cNvSpPr>
            <a:spLocks noGrp="1"/>
          </p:cNvSpPr>
          <p:nvPr>
            <p:ph type="dt" sz="half" idx="10"/>
          </p:nvPr>
        </p:nvSpPr>
        <p:spPr>
          <a:xfrm>
            <a:off x="838200" y="6471138"/>
            <a:ext cx="2743200" cy="250337"/>
          </a:xfrm>
        </p:spPr>
        <p:txBody>
          <a:bodyPr/>
          <a:lstStyle>
            <a:lvl1pPr>
              <a:defRPr>
                <a:latin typeface="Cambria" panose="02040503050406030204" pitchFamily="18" charset="0"/>
                <a:ea typeface="Cambria" panose="02040503050406030204" pitchFamily="18" charset="0"/>
              </a:defRPr>
            </a:lvl1pPr>
          </a:lstStyle>
          <a:p>
            <a:fld id="{FD9B8CBD-61CD-4FEF-B3C3-5664ADAB0685}" type="datetime1">
              <a:rPr lang="en-IN" smtClean="0"/>
              <a:t>30-07-2024</a:t>
            </a:fld>
            <a:endParaRPr lang="en-IN"/>
          </a:p>
        </p:txBody>
      </p:sp>
      <p:sp>
        <p:nvSpPr>
          <p:cNvPr id="9" name="Footer Placeholder 4"/>
          <p:cNvSpPr>
            <a:spLocks noGrp="1"/>
          </p:cNvSpPr>
          <p:nvPr>
            <p:ph type="ftr" sz="quarter" idx="11"/>
          </p:nvPr>
        </p:nvSpPr>
        <p:spPr>
          <a:xfrm>
            <a:off x="4038600" y="6471138"/>
            <a:ext cx="4114800" cy="250337"/>
          </a:xfrm>
        </p:spPr>
        <p:txBody>
          <a:bodyPr/>
          <a:lstStyle>
            <a:lvl1pPr>
              <a:defRPr>
                <a:latin typeface="Cambria" panose="02040503050406030204" pitchFamily="18" charset="0"/>
                <a:ea typeface="Cambria" panose="02040503050406030204" pitchFamily="18" charset="0"/>
              </a:defRPr>
            </a:lvl1pPr>
          </a:lstStyle>
          <a:p>
            <a:r>
              <a:rPr lang="en-IN"/>
              <a:t>Project Team No: </a:t>
            </a:r>
          </a:p>
        </p:txBody>
      </p:sp>
      <p:sp>
        <p:nvSpPr>
          <p:cNvPr id="10" name="Slide Number Placeholder 5"/>
          <p:cNvSpPr>
            <a:spLocks noGrp="1"/>
          </p:cNvSpPr>
          <p:nvPr>
            <p:ph type="sldNum" sz="quarter" idx="12"/>
          </p:nvPr>
        </p:nvSpPr>
        <p:spPr>
          <a:xfrm>
            <a:off x="8610600" y="6471138"/>
            <a:ext cx="2743200" cy="250337"/>
          </a:xfrm>
        </p:spPr>
        <p:txBody>
          <a:bodyPr/>
          <a:lstStyle>
            <a:lvl1pPr>
              <a:defRPr>
                <a:latin typeface="Cambria" panose="02040503050406030204" pitchFamily="18" charset="0"/>
                <a:ea typeface="Cambria" panose="02040503050406030204" pitchFamily="18" charset="0"/>
              </a:defRPr>
            </a:lvl1pPr>
          </a:lstStyle>
          <a:p>
            <a:fld id="{F15982EB-1A74-4288-8815-E893D68BF2E3}" type="slidenum">
              <a:rPr lang="en-IN" smtClean="0"/>
              <a:pPr/>
              <a:t>‹#›</a:t>
            </a:fld>
            <a:endParaRPr lang="en-IN"/>
          </a:p>
        </p:txBody>
      </p:sp>
      <p:sp>
        <p:nvSpPr>
          <p:cNvPr id="11" name="Rectangle 10"/>
          <p:cNvSpPr/>
          <p:nvPr userDrawn="1"/>
        </p:nvSpPr>
        <p:spPr>
          <a:xfrm>
            <a:off x="0" y="6352197"/>
            <a:ext cx="12192002" cy="130971"/>
          </a:xfrm>
          <a:prstGeom prst="rect">
            <a:avLst/>
          </a:prstGeom>
          <a:solidFill>
            <a:srgbClr val="D0A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65" dirty="0">
              <a:latin typeface="Cambria" panose="02040503050406030204" pitchFamily="18" charset="0"/>
              <a:ea typeface="Cambria" panose="02040503050406030204" pitchFamily="18" charset="0"/>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3907" y="0"/>
            <a:ext cx="2378094" cy="1116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mbria" panose="02040503050406030204" pitchFamily="18" charset="0"/>
                <a:ea typeface="Cambria" panose="02040503050406030204" pitchFamily="18" charset="0"/>
              </a:defRPr>
            </a:lvl1pPr>
          </a:lstStyle>
          <a:p>
            <a:fld id="{38FBC889-0B0A-4064-9960-8EF3A3B2200E}" type="datetime1">
              <a:rPr lang="en-IN" smtClean="0"/>
              <a:t>30-07-2024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mbria" panose="02040503050406030204" pitchFamily="18" charset="0"/>
                <a:ea typeface="Cambria" panose="02040503050406030204" pitchFamily="18" charset="0"/>
              </a:defRPr>
            </a:lvl1pPr>
          </a:lstStyle>
          <a:p>
            <a:r>
              <a:rPr lang="en-IN"/>
              <a:t>Project Team No: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mbria" panose="02040503050406030204" pitchFamily="18" charset="0"/>
                <a:ea typeface="Cambria" panose="02040503050406030204" pitchFamily="18" charset="0"/>
              </a:defRPr>
            </a:lvl1pPr>
          </a:lstStyle>
          <a:p>
            <a:fld id="{F15982EB-1A74-4288-8815-E893D68BF2E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Cambria" panose="02040503050406030204" pitchFamily="18" charset="0"/>
          <a:ea typeface="Cambria"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59E5F78-B114-EA39-FCF0-A49B137A0F43}"/>
              </a:ext>
            </a:extLst>
          </p:cNvPr>
          <p:cNvSpPr>
            <a:spLocks noGrp="1"/>
          </p:cNvSpPr>
          <p:nvPr>
            <p:ph type="title"/>
          </p:nvPr>
        </p:nvSpPr>
        <p:spPr>
          <a:xfrm>
            <a:off x="831850" y="1075257"/>
            <a:ext cx="10515600" cy="2852737"/>
          </a:xfrm>
        </p:spPr>
        <p:txBody>
          <a:bodyPr/>
          <a:lstStyle/>
          <a:p>
            <a:r>
              <a:rPr lang="en-US" dirty="0"/>
              <a:t>Securing Personal Data Through Blockchain</a:t>
            </a:r>
            <a:endParaRPr lang="en-IN" dirty="0"/>
          </a:p>
        </p:txBody>
      </p:sp>
      <p:sp>
        <p:nvSpPr>
          <p:cNvPr id="4" name="Text Placeholder 3">
            <a:extLst>
              <a:ext uri="{FF2B5EF4-FFF2-40B4-BE49-F238E27FC236}">
                <a16:creationId xmlns:a16="http://schemas.microsoft.com/office/drawing/2014/main" id="{690AA08C-A3CC-3770-88DA-6327EFA79BFC}"/>
              </a:ext>
            </a:extLst>
          </p:cNvPr>
          <p:cNvSpPr>
            <a:spLocks noGrp="1"/>
          </p:cNvSpPr>
          <p:nvPr>
            <p:ph type="body" idx="1"/>
          </p:nvPr>
        </p:nvSpPr>
        <p:spPr>
          <a:xfrm>
            <a:off x="831850" y="3927994"/>
            <a:ext cx="10515600" cy="1500187"/>
          </a:xfrm>
        </p:spPr>
        <p:txBody>
          <a:bodyPr>
            <a:normAutofit fontScale="92500" lnSpcReduction="20000"/>
          </a:bodyPr>
          <a:lstStyle/>
          <a:p>
            <a:r>
              <a:rPr lang="en-US" dirty="0"/>
              <a:t>By</a:t>
            </a:r>
          </a:p>
          <a:p>
            <a:pPr marL="457200" indent="-457200">
              <a:buFont typeface="+mj-lt"/>
              <a:buAutoNum type="arabicPeriod"/>
            </a:pPr>
            <a:r>
              <a:rPr lang="en-US" dirty="0"/>
              <a:t>Aneesh Adithya SR      1RVU23CSE054</a:t>
            </a:r>
          </a:p>
          <a:p>
            <a:pPr marL="457200" indent="-457200">
              <a:buFont typeface="+mj-lt"/>
              <a:buAutoNum type="arabicPeriod"/>
            </a:pPr>
            <a:r>
              <a:rPr lang="en-US" dirty="0"/>
              <a:t>Sohan Gowda LC          1RVU23CSE460</a:t>
            </a:r>
          </a:p>
          <a:p>
            <a:pPr marL="457200" indent="-457200">
              <a:buFont typeface="+mj-lt"/>
              <a:buAutoNum type="arabicPeriod"/>
            </a:pPr>
            <a:r>
              <a:rPr lang="en-US"/>
              <a:t>Nabila                             1RVU23CSE294</a:t>
            </a:r>
            <a:endParaRPr lang="en-IN" dirty="0"/>
          </a:p>
        </p:txBody>
      </p:sp>
    </p:spTree>
    <p:extLst>
      <p:ext uri="{BB962C8B-B14F-4D97-AF65-F5344CB8AC3E}">
        <p14:creationId xmlns:p14="http://schemas.microsoft.com/office/powerpoint/2010/main" val="2548393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C2F0-8C28-3537-3A5A-D01988949D1F}"/>
              </a:ext>
            </a:extLst>
          </p:cNvPr>
          <p:cNvSpPr>
            <a:spLocks noGrp="1"/>
          </p:cNvSpPr>
          <p:nvPr>
            <p:ph type="title"/>
          </p:nvPr>
        </p:nvSpPr>
        <p:spPr/>
        <p:txBody>
          <a:bodyPr/>
          <a:lstStyle/>
          <a:p>
            <a:r>
              <a:rPr lang="en-US" dirty="0"/>
              <a:t>Working of the Solidity Code with </a:t>
            </a:r>
            <a:r>
              <a:rPr lang="en-US" dirty="0" err="1"/>
              <a:t>Metamask</a:t>
            </a:r>
            <a:r>
              <a:rPr lang="en-US" dirty="0"/>
              <a:t> Extension</a:t>
            </a:r>
            <a:endParaRPr lang="en-IN" dirty="0"/>
          </a:p>
        </p:txBody>
      </p:sp>
      <p:sp>
        <p:nvSpPr>
          <p:cNvPr id="3" name="Text Placeholder 2">
            <a:extLst>
              <a:ext uri="{FF2B5EF4-FFF2-40B4-BE49-F238E27FC236}">
                <a16:creationId xmlns:a16="http://schemas.microsoft.com/office/drawing/2014/main" id="{5F1DE7CE-51C1-7181-E915-58C3AC051821}"/>
              </a:ext>
            </a:extLst>
          </p:cNvPr>
          <p:cNvSpPr>
            <a:spLocks noGrp="1"/>
          </p:cNvSpPr>
          <p:nvPr>
            <p:ph type="body" idx="1"/>
          </p:nvPr>
        </p:nvSpPr>
        <p:spPr/>
        <p:txBody>
          <a:bodyPr/>
          <a:lstStyle/>
          <a:p>
            <a:r>
              <a:rPr lang="en-US" dirty="0"/>
              <a:t>Demonstration</a:t>
            </a:r>
            <a:endParaRPr lang="en-IN" dirty="0"/>
          </a:p>
        </p:txBody>
      </p:sp>
      <p:sp>
        <p:nvSpPr>
          <p:cNvPr id="4" name="Date Placeholder 3">
            <a:extLst>
              <a:ext uri="{FF2B5EF4-FFF2-40B4-BE49-F238E27FC236}">
                <a16:creationId xmlns:a16="http://schemas.microsoft.com/office/drawing/2014/main" id="{55837E81-5E72-20B4-A557-495C19412301}"/>
              </a:ext>
            </a:extLst>
          </p:cNvPr>
          <p:cNvSpPr>
            <a:spLocks noGrp="1"/>
          </p:cNvSpPr>
          <p:nvPr>
            <p:ph type="dt" sz="half" idx="10"/>
          </p:nvPr>
        </p:nvSpPr>
        <p:spPr/>
        <p:txBody>
          <a:bodyPr/>
          <a:lstStyle/>
          <a:p>
            <a:fld id="{200583FF-46DD-4A8C-A9DE-932894134878}" type="datetime1">
              <a:rPr lang="en-IN" smtClean="0"/>
              <a:t>30-07-2024</a:t>
            </a:fld>
            <a:endParaRPr lang="en-IN"/>
          </a:p>
        </p:txBody>
      </p:sp>
      <p:sp>
        <p:nvSpPr>
          <p:cNvPr id="5" name="Footer Placeholder 4">
            <a:extLst>
              <a:ext uri="{FF2B5EF4-FFF2-40B4-BE49-F238E27FC236}">
                <a16:creationId xmlns:a16="http://schemas.microsoft.com/office/drawing/2014/main" id="{8FD9EA04-2504-4FFF-CCE6-499F5AEE5E59}"/>
              </a:ext>
            </a:extLst>
          </p:cNvPr>
          <p:cNvSpPr>
            <a:spLocks noGrp="1"/>
          </p:cNvSpPr>
          <p:nvPr>
            <p:ph type="ftr" sz="quarter" idx="11"/>
          </p:nvPr>
        </p:nvSpPr>
        <p:spPr/>
        <p:txBody>
          <a:bodyPr/>
          <a:lstStyle/>
          <a:p>
            <a:r>
              <a:rPr lang="en-IN"/>
              <a:t>Project Team No: </a:t>
            </a:r>
          </a:p>
        </p:txBody>
      </p:sp>
      <p:sp>
        <p:nvSpPr>
          <p:cNvPr id="6" name="Slide Number Placeholder 5">
            <a:extLst>
              <a:ext uri="{FF2B5EF4-FFF2-40B4-BE49-F238E27FC236}">
                <a16:creationId xmlns:a16="http://schemas.microsoft.com/office/drawing/2014/main" id="{73D7F759-F79A-320F-983C-59D62898DB5B}"/>
              </a:ext>
            </a:extLst>
          </p:cNvPr>
          <p:cNvSpPr>
            <a:spLocks noGrp="1"/>
          </p:cNvSpPr>
          <p:nvPr>
            <p:ph type="sldNum" sz="quarter" idx="12"/>
          </p:nvPr>
        </p:nvSpPr>
        <p:spPr/>
        <p:txBody>
          <a:bodyPr/>
          <a:lstStyle/>
          <a:p>
            <a:fld id="{F15982EB-1A74-4288-8815-E893D68BF2E3}" type="slidenum">
              <a:rPr lang="en-IN" smtClean="0"/>
              <a:pPr/>
              <a:t>10</a:t>
            </a:fld>
            <a:endParaRPr lang="en-IN"/>
          </a:p>
        </p:txBody>
      </p:sp>
    </p:spTree>
    <p:extLst>
      <p:ext uri="{BB962C8B-B14F-4D97-AF65-F5344CB8AC3E}">
        <p14:creationId xmlns:p14="http://schemas.microsoft.com/office/powerpoint/2010/main" val="112828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A6DD-085A-B24B-3F4E-28C0BF02D3C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E121A4F-9513-9591-07F1-C5BEFDFD52BE}"/>
              </a:ext>
            </a:extLst>
          </p:cNvPr>
          <p:cNvSpPr>
            <a:spLocks noGrp="1"/>
          </p:cNvSpPr>
          <p:nvPr>
            <p:ph idx="1"/>
          </p:nvPr>
        </p:nvSpPr>
        <p:spPr/>
        <p:txBody>
          <a:bodyPr/>
          <a:lstStyle/>
          <a:p>
            <a:r>
              <a:rPr lang="en-US" dirty="0"/>
              <a:t>Blockchain technology offers enhanced security, transparency, and efficiency by decentralizing data management and ensuring immutability. While it has challenges like high energy consumption and scalability issues, its benefits, including smart contracts and cost reduction, make it a promising solution for secure and efficient transactions across various sectors.</a:t>
            </a:r>
            <a:endParaRPr lang="en-IN" dirty="0"/>
          </a:p>
        </p:txBody>
      </p:sp>
      <p:sp>
        <p:nvSpPr>
          <p:cNvPr id="4" name="Date Placeholder 3">
            <a:extLst>
              <a:ext uri="{FF2B5EF4-FFF2-40B4-BE49-F238E27FC236}">
                <a16:creationId xmlns:a16="http://schemas.microsoft.com/office/drawing/2014/main" id="{8A4C4D9F-1DB4-AA02-2072-F4C1385EB2F7}"/>
              </a:ext>
            </a:extLst>
          </p:cNvPr>
          <p:cNvSpPr>
            <a:spLocks noGrp="1"/>
          </p:cNvSpPr>
          <p:nvPr>
            <p:ph type="dt" sz="half" idx="10"/>
          </p:nvPr>
        </p:nvSpPr>
        <p:spPr/>
        <p:txBody>
          <a:bodyPr/>
          <a:lstStyle/>
          <a:p>
            <a:fld id="{BD76C596-7B4D-4499-A882-1EFCE55AA704}" type="datetime1">
              <a:rPr lang="en-IN" smtClean="0"/>
              <a:t>30-07-2024</a:t>
            </a:fld>
            <a:endParaRPr lang="en-IN"/>
          </a:p>
        </p:txBody>
      </p:sp>
      <p:sp>
        <p:nvSpPr>
          <p:cNvPr id="5" name="Footer Placeholder 4">
            <a:extLst>
              <a:ext uri="{FF2B5EF4-FFF2-40B4-BE49-F238E27FC236}">
                <a16:creationId xmlns:a16="http://schemas.microsoft.com/office/drawing/2014/main" id="{002C178C-B1E9-7ED7-1E96-76B9787A3D76}"/>
              </a:ext>
            </a:extLst>
          </p:cNvPr>
          <p:cNvSpPr>
            <a:spLocks noGrp="1"/>
          </p:cNvSpPr>
          <p:nvPr>
            <p:ph type="ftr" sz="quarter" idx="11"/>
          </p:nvPr>
        </p:nvSpPr>
        <p:spPr/>
        <p:txBody>
          <a:bodyPr/>
          <a:lstStyle/>
          <a:p>
            <a:r>
              <a:rPr lang="en-IN"/>
              <a:t>Project Team No: </a:t>
            </a:r>
          </a:p>
        </p:txBody>
      </p:sp>
      <p:sp>
        <p:nvSpPr>
          <p:cNvPr id="6" name="Slide Number Placeholder 5">
            <a:extLst>
              <a:ext uri="{FF2B5EF4-FFF2-40B4-BE49-F238E27FC236}">
                <a16:creationId xmlns:a16="http://schemas.microsoft.com/office/drawing/2014/main" id="{7FD15489-0D8A-58F1-797C-C6CB8EC1BA4C}"/>
              </a:ext>
            </a:extLst>
          </p:cNvPr>
          <p:cNvSpPr>
            <a:spLocks noGrp="1"/>
          </p:cNvSpPr>
          <p:nvPr>
            <p:ph type="sldNum" sz="quarter" idx="12"/>
          </p:nvPr>
        </p:nvSpPr>
        <p:spPr/>
        <p:txBody>
          <a:bodyPr/>
          <a:lstStyle/>
          <a:p>
            <a:fld id="{F15982EB-1A74-4288-8815-E893D68BF2E3}" type="slidenum">
              <a:rPr lang="en-IN" smtClean="0"/>
              <a:pPr/>
              <a:t>11</a:t>
            </a:fld>
            <a:endParaRPr lang="en-IN"/>
          </a:p>
        </p:txBody>
      </p:sp>
    </p:spTree>
    <p:extLst>
      <p:ext uri="{BB962C8B-B14F-4D97-AF65-F5344CB8AC3E}">
        <p14:creationId xmlns:p14="http://schemas.microsoft.com/office/powerpoint/2010/main" val="347507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92AF8E-615B-7813-1966-38C18452B674}"/>
              </a:ext>
            </a:extLst>
          </p:cNvPr>
          <p:cNvSpPr>
            <a:spLocks noGrp="1"/>
          </p:cNvSpPr>
          <p:nvPr>
            <p:ph type="title"/>
          </p:nvPr>
        </p:nvSpPr>
        <p:spPr/>
        <p:txBody>
          <a:bodyPr/>
          <a:lstStyle/>
          <a:p>
            <a:r>
              <a:rPr lang="en-US" dirty="0"/>
              <a:t>What is Blockchain?</a:t>
            </a:r>
            <a:endParaRPr lang="en-IN" dirty="0"/>
          </a:p>
        </p:txBody>
      </p:sp>
      <p:sp>
        <p:nvSpPr>
          <p:cNvPr id="8" name="Content Placeholder 7">
            <a:extLst>
              <a:ext uri="{FF2B5EF4-FFF2-40B4-BE49-F238E27FC236}">
                <a16:creationId xmlns:a16="http://schemas.microsoft.com/office/drawing/2014/main" id="{6D96F514-3ACB-075D-B9F3-E05D1E010D11}"/>
              </a:ext>
            </a:extLst>
          </p:cNvPr>
          <p:cNvSpPr>
            <a:spLocks noGrp="1"/>
          </p:cNvSpPr>
          <p:nvPr>
            <p:ph type="body" idx="1"/>
          </p:nvPr>
        </p:nvSpPr>
        <p:spPr/>
        <p:txBody>
          <a:bodyPr/>
          <a:lstStyle/>
          <a:p>
            <a:pPr marL="0" indent="0">
              <a:buNone/>
            </a:pPr>
            <a:r>
              <a:rPr lang="en-US" dirty="0"/>
              <a:t>Blockchain is a secure and transparent digital ledger technology that records transactions in a decentralized network.</a:t>
            </a:r>
          </a:p>
          <a:p>
            <a:pPr marL="0" indent="0">
              <a:buNone/>
            </a:pPr>
            <a:endParaRPr lang="en-US" dirty="0"/>
          </a:p>
        </p:txBody>
      </p:sp>
      <p:sp>
        <p:nvSpPr>
          <p:cNvPr id="4" name="Date Placeholder 3">
            <a:extLst>
              <a:ext uri="{FF2B5EF4-FFF2-40B4-BE49-F238E27FC236}">
                <a16:creationId xmlns:a16="http://schemas.microsoft.com/office/drawing/2014/main" id="{B5E755AC-694B-1DC0-E910-2A74335B5DD5}"/>
              </a:ext>
            </a:extLst>
          </p:cNvPr>
          <p:cNvSpPr>
            <a:spLocks noGrp="1"/>
          </p:cNvSpPr>
          <p:nvPr>
            <p:ph type="dt" sz="half" idx="10"/>
          </p:nvPr>
        </p:nvSpPr>
        <p:spPr/>
        <p:txBody>
          <a:bodyPr/>
          <a:lstStyle/>
          <a:p>
            <a:fld id="{200583FF-46DD-4A8C-A9DE-932894134878}" type="datetime1">
              <a:rPr lang="en-IN" smtClean="0"/>
              <a:t>30-07-2024</a:t>
            </a:fld>
            <a:endParaRPr lang="en-IN"/>
          </a:p>
        </p:txBody>
      </p:sp>
      <p:sp>
        <p:nvSpPr>
          <p:cNvPr id="5" name="Footer Placeholder 4">
            <a:extLst>
              <a:ext uri="{FF2B5EF4-FFF2-40B4-BE49-F238E27FC236}">
                <a16:creationId xmlns:a16="http://schemas.microsoft.com/office/drawing/2014/main" id="{FA055920-1385-40A7-4D4D-4285911E56FE}"/>
              </a:ext>
            </a:extLst>
          </p:cNvPr>
          <p:cNvSpPr>
            <a:spLocks noGrp="1"/>
          </p:cNvSpPr>
          <p:nvPr>
            <p:ph type="ftr" sz="quarter" idx="11"/>
          </p:nvPr>
        </p:nvSpPr>
        <p:spPr/>
        <p:txBody>
          <a:bodyPr/>
          <a:lstStyle/>
          <a:p>
            <a:r>
              <a:rPr lang="en-IN"/>
              <a:t>Project Team No: </a:t>
            </a:r>
          </a:p>
        </p:txBody>
      </p:sp>
      <p:sp>
        <p:nvSpPr>
          <p:cNvPr id="6" name="Slide Number Placeholder 5">
            <a:extLst>
              <a:ext uri="{FF2B5EF4-FFF2-40B4-BE49-F238E27FC236}">
                <a16:creationId xmlns:a16="http://schemas.microsoft.com/office/drawing/2014/main" id="{97F7AC87-4909-7236-6A31-7521E839F36B}"/>
              </a:ext>
            </a:extLst>
          </p:cNvPr>
          <p:cNvSpPr>
            <a:spLocks noGrp="1"/>
          </p:cNvSpPr>
          <p:nvPr>
            <p:ph type="sldNum" sz="quarter" idx="12"/>
          </p:nvPr>
        </p:nvSpPr>
        <p:spPr/>
        <p:txBody>
          <a:bodyPr/>
          <a:lstStyle/>
          <a:p>
            <a:fld id="{F15982EB-1A74-4288-8815-E893D68BF2E3}" type="slidenum">
              <a:rPr lang="en-IN" smtClean="0"/>
              <a:pPr/>
              <a:t>2</a:t>
            </a:fld>
            <a:endParaRPr lang="en-IN"/>
          </a:p>
        </p:txBody>
      </p:sp>
    </p:spTree>
    <p:extLst>
      <p:ext uri="{BB962C8B-B14F-4D97-AF65-F5344CB8AC3E}">
        <p14:creationId xmlns:p14="http://schemas.microsoft.com/office/powerpoint/2010/main" val="3056156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7BAB-CFB0-C1D2-E9F4-EF115F87C309}"/>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8DEFC7A4-3896-64B0-7FBE-9AB2CFE5BFC0}"/>
              </a:ext>
            </a:extLst>
          </p:cNvPr>
          <p:cNvSpPr>
            <a:spLocks noGrp="1"/>
          </p:cNvSpPr>
          <p:nvPr>
            <p:ph idx="1"/>
          </p:nvPr>
        </p:nvSpPr>
        <p:spPr/>
        <p:txBody>
          <a:bodyPr/>
          <a:lstStyle/>
          <a:p>
            <a:pPr marL="0" indent="0">
              <a:buNone/>
            </a:pPr>
            <a:r>
              <a:rPr lang="en-US" dirty="0"/>
              <a:t>Security: Protects data from being tampered with.</a:t>
            </a:r>
          </a:p>
          <a:p>
            <a:pPr marL="0" indent="0">
              <a:buNone/>
            </a:pPr>
            <a:r>
              <a:rPr lang="en-US" dirty="0"/>
              <a:t>Transparency: Everyone can see the transactions.</a:t>
            </a:r>
          </a:p>
          <a:p>
            <a:pPr marL="0" indent="0">
              <a:buNone/>
            </a:pPr>
            <a:r>
              <a:rPr lang="en-US" dirty="0"/>
              <a:t>Decentralization: No single point of control.</a:t>
            </a:r>
          </a:p>
          <a:p>
            <a:pPr marL="0" indent="0">
              <a:buNone/>
            </a:pPr>
            <a:r>
              <a:rPr lang="en-US" dirty="0"/>
              <a:t>Immutability: Once recorded, data cannot be changed.</a:t>
            </a:r>
            <a:endParaRPr lang="en-IN" dirty="0"/>
          </a:p>
          <a:p>
            <a:endParaRPr lang="en-IN" dirty="0"/>
          </a:p>
        </p:txBody>
      </p:sp>
      <p:sp>
        <p:nvSpPr>
          <p:cNvPr id="4" name="Date Placeholder 3">
            <a:extLst>
              <a:ext uri="{FF2B5EF4-FFF2-40B4-BE49-F238E27FC236}">
                <a16:creationId xmlns:a16="http://schemas.microsoft.com/office/drawing/2014/main" id="{763B0174-8B13-1452-EBE0-F38815A46DED}"/>
              </a:ext>
            </a:extLst>
          </p:cNvPr>
          <p:cNvSpPr>
            <a:spLocks noGrp="1"/>
          </p:cNvSpPr>
          <p:nvPr>
            <p:ph type="dt" sz="half" idx="10"/>
          </p:nvPr>
        </p:nvSpPr>
        <p:spPr/>
        <p:txBody>
          <a:bodyPr/>
          <a:lstStyle/>
          <a:p>
            <a:fld id="{BD76C596-7B4D-4499-A882-1EFCE55AA704}" type="datetime1">
              <a:rPr lang="en-IN" smtClean="0"/>
              <a:t>30-07-2024</a:t>
            </a:fld>
            <a:endParaRPr lang="en-IN"/>
          </a:p>
        </p:txBody>
      </p:sp>
      <p:sp>
        <p:nvSpPr>
          <p:cNvPr id="5" name="Footer Placeholder 4">
            <a:extLst>
              <a:ext uri="{FF2B5EF4-FFF2-40B4-BE49-F238E27FC236}">
                <a16:creationId xmlns:a16="http://schemas.microsoft.com/office/drawing/2014/main" id="{07493F04-E84A-710E-54D9-1EF0AA888892}"/>
              </a:ext>
            </a:extLst>
          </p:cNvPr>
          <p:cNvSpPr>
            <a:spLocks noGrp="1"/>
          </p:cNvSpPr>
          <p:nvPr>
            <p:ph type="ftr" sz="quarter" idx="11"/>
          </p:nvPr>
        </p:nvSpPr>
        <p:spPr/>
        <p:txBody>
          <a:bodyPr/>
          <a:lstStyle/>
          <a:p>
            <a:r>
              <a:rPr lang="en-IN"/>
              <a:t>Project Team No: </a:t>
            </a:r>
          </a:p>
        </p:txBody>
      </p:sp>
      <p:sp>
        <p:nvSpPr>
          <p:cNvPr id="6" name="Slide Number Placeholder 5">
            <a:extLst>
              <a:ext uri="{FF2B5EF4-FFF2-40B4-BE49-F238E27FC236}">
                <a16:creationId xmlns:a16="http://schemas.microsoft.com/office/drawing/2014/main" id="{F57C961D-780E-5EAA-2BC7-891AB2F34D19}"/>
              </a:ext>
            </a:extLst>
          </p:cNvPr>
          <p:cNvSpPr>
            <a:spLocks noGrp="1"/>
          </p:cNvSpPr>
          <p:nvPr>
            <p:ph type="sldNum" sz="quarter" idx="12"/>
          </p:nvPr>
        </p:nvSpPr>
        <p:spPr/>
        <p:txBody>
          <a:bodyPr/>
          <a:lstStyle/>
          <a:p>
            <a:fld id="{F15982EB-1A74-4288-8815-E893D68BF2E3}" type="slidenum">
              <a:rPr lang="en-IN" smtClean="0"/>
              <a:pPr/>
              <a:t>3</a:t>
            </a:fld>
            <a:endParaRPr lang="en-IN"/>
          </a:p>
        </p:txBody>
      </p:sp>
    </p:spTree>
    <p:extLst>
      <p:ext uri="{BB962C8B-B14F-4D97-AF65-F5344CB8AC3E}">
        <p14:creationId xmlns:p14="http://schemas.microsoft.com/office/powerpoint/2010/main" val="2348915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D2E5-D1D0-4101-61B3-B6D1933A4381}"/>
              </a:ext>
            </a:extLst>
          </p:cNvPr>
          <p:cNvSpPr>
            <a:spLocks noGrp="1"/>
          </p:cNvSpPr>
          <p:nvPr>
            <p:ph type="title"/>
          </p:nvPr>
        </p:nvSpPr>
        <p:spPr/>
        <p:txBody>
          <a:bodyPr/>
          <a:lstStyle/>
          <a:p>
            <a:r>
              <a:rPr lang="en-US" dirty="0"/>
              <a:t>Why Blockchain?</a:t>
            </a:r>
            <a:endParaRPr lang="en-IN" dirty="0"/>
          </a:p>
        </p:txBody>
      </p:sp>
      <p:sp>
        <p:nvSpPr>
          <p:cNvPr id="3" name="Content Placeholder 2">
            <a:extLst>
              <a:ext uri="{FF2B5EF4-FFF2-40B4-BE49-F238E27FC236}">
                <a16:creationId xmlns:a16="http://schemas.microsoft.com/office/drawing/2014/main" id="{13228ECA-64E5-921E-2556-7A757F6E65C5}"/>
              </a:ext>
            </a:extLst>
          </p:cNvPr>
          <p:cNvSpPr>
            <a:spLocks noGrp="1"/>
          </p:cNvSpPr>
          <p:nvPr>
            <p:ph idx="1"/>
          </p:nvPr>
        </p:nvSpPr>
        <p:spPr/>
        <p:txBody>
          <a:bodyPr/>
          <a:lstStyle/>
          <a:p>
            <a:pPr marL="514350" indent="-514350">
              <a:buFont typeface="+mj-lt"/>
              <a:buAutoNum type="arabicPeriod"/>
            </a:pPr>
            <a:r>
              <a:rPr lang="en-US" dirty="0"/>
              <a:t>Enhanced Security: Provides strong protection against data tampering.</a:t>
            </a:r>
          </a:p>
          <a:p>
            <a:pPr marL="514350" indent="-514350">
              <a:buFont typeface="+mj-lt"/>
              <a:buAutoNum type="arabicPeriod"/>
            </a:pPr>
            <a:r>
              <a:rPr lang="en-US" dirty="0"/>
              <a:t>Transparency &amp; Trust: Everyone sees the same verified data.</a:t>
            </a:r>
          </a:p>
          <a:p>
            <a:pPr marL="514350" indent="-514350">
              <a:buFont typeface="+mj-lt"/>
              <a:buAutoNum type="arabicPeriod"/>
            </a:pPr>
            <a:r>
              <a:rPr lang="en-US" dirty="0"/>
              <a:t>Efficiency &amp; Speed: Streamlines transactions without middlemen.</a:t>
            </a:r>
          </a:p>
          <a:p>
            <a:pPr marL="514350" indent="-514350">
              <a:buFont typeface="+mj-lt"/>
              <a:buAutoNum type="arabicPeriod"/>
            </a:pPr>
            <a:r>
              <a:rPr lang="en-US" dirty="0"/>
              <a:t>Cost Reduction: Cuts costs by removing intermediaries and reducing errors.</a:t>
            </a:r>
            <a:endParaRPr lang="en-IN" dirty="0"/>
          </a:p>
        </p:txBody>
      </p:sp>
      <p:sp>
        <p:nvSpPr>
          <p:cNvPr id="4" name="Date Placeholder 3">
            <a:extLst>
              <a:ext uri="{FF2B5EF4-FFF2-40B4-BE49-F238E27FC236}">
                <a16:creationId xmlns:a16="http://schemas.microsoft.com/office/drawing/2014/main" id="{2963AF8F-2846-CD03-7341-2FB807B9E407}"/>
              </a:ext>
            </a:extLst>
          </p:cNvPr>
          <p:cNvSpPr>
            <a:spLocks noGrp="1"/>
          </p:cNvSpPr>
          <p:nvPr>
            <p:ph type="dt" sz="half" idx="10"/>
          </p:nvPr>
        </p:nvSpPr>
        <p:spPr/>
        <p:txBody>
          <a:bodyPr/>
          <a:lstStyle/>
          <a:p>
            <a:fld id="{BD76C596-7B4D-4499-A882-1EFCE55AA704}" type="datetime1">
              <a:rPr lang="en-IN" smtClean="0"/>
              <a:t>30-07-2024</a:t>
            </a:fld>
            <a:endParaRPr lang="en-IN"/>
          </a:p>
        </p:txBody>
      </p:sp>
      <p:sp>
        <p:nvSpPr>
          <p:cNvPr id="5" name="Footer Placeholder 4">
            <a:extLst>
              <a:ext uri="{FF2B5EF4-FFF2-40B4-BE49-F238E27FC236}">
                <a16:creationId xmlns:a16="http://schemas.microsoft.com/office/drawing/2014/main" id="{50D1E413-B696-ED2A-7CE4-F861F7048C78}"/>
              </a:ext>
            </a:extLst>
          </p:cNvPr>
          <p:cNvSpPr>
            <a:spLocks noGrp="1"/>
          </p:cNvSpPr>
          <p:nvPr>
            <p:ph type="ftr" sz="quarter" idx="11"/>
          </p:nvPr>
        </p:nvSpPr>
        <p:spPr/>
        <p:txBody>
          <a:bodyPr/>
          <a:lstStyle/>
          <a:p>
            <a:r>
              <a:rPr lang="en-IN"/>
              <a:t>Project Team No: </a:t>
            </a:r>
          </a:p>
        </p:txBody>
      </p:sp>
      <p:sp>
        <p:nvSpPr>
          <p:cNvPr id="6" name="Slide Number Placeholder 5">
            <a:extLst>
              <a:ext uri="{FF2B5EF4-FFF2-40B4-BE49-F238E27FC236}">
                <a16:creationId xmlns:a16="http://schemas.microsoft.com/office/drawing/2014/main" id="{74FCDDBD-EE45-D40A-7C56-A7E67C292E6B}"/>
              </a:ext>
            </a:extLst>
          </p:cNvPr>
          <p:cNvSpPr>
            <a:spLocks noGrp="1"/>
          </p:cNvSpPr>
          <p:nvPr>
            <p:ph type="sldNum" sz="quarter" idx="12"/>
          </p:nvPr>
        </p:nvSpPr>
        <p:spPr/>
        <p:txBody>
          <a:bodyPr/>
          <a:lstStyle/>
          <a:p>
            <a:fld id="{F15982EB-1A74-4288-8815-E893D68BF2E3}" type="slidenum">
              <a:rPr lang="en-IN" smtClean="0"/>
              <a:pPr/>
              <a:t>4</a:t>
            </a:fld>
            <a:endParaRPr lang="en-IN"/>
          </a:p>
        </p:txBody>
      </p:sp>
    </p:spTree>
    <p:extLst>
      <p:ext uri="{BB962C8B-B14F-4D97-AF65-F5344CB8AC3E}">
        <p14:creationId xmlns:p14="http://schemas.microsoft.com/office/powerpoint/2010/main" val="249205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FAA7-C84F-37A0-F4F1-9B7F053074F5}"/>
              </a:ext>
            </a:extLst>
          </p:cNvPr>
          <p:cNvSpPr>
            <a:spLocks noGrp="1"/>
          </p:cNvSpPr>
          <p:nvPr>
            <p:ph type="title"/>
          </p:nvPr>
        </p:nvSpPr>
        <p:spPr/>
        <p:txBody>
          <a:bodyPr/>
          <a:lstStyle/>
          <a:p>
            <a:r>
              <a:rPr lang="en-US" dirty="0"/>
              <a:t>Advantages </a:t>
            </a:r>
            <a:endParaRPr lang="en-IN" dirty="0"/>
          </a:p>
        </p:txBody>
      </p:sp>
      <p:sp>
        <p:nvSpPr>
          <p:cNvPr id="3" name="Content Placeholder 2">
            <a:extLst>
              <a:ext uri="{FF2B5EF4-FFF2-40B4-BE49-F238E27FC236}">
                <a16:creationId xmlns:a16="http://schemas.microsoft.com/office/drawing/2014/main" id="{C58205D4-F36B-A2DB-000A-900CDB0DDA69}"/>
              </a:ext>
            </a:extLst>
          </p:cNvPr>
          <p:cNvSpPr>
            <a:spLocks noGrp="1"/>
          </p:cNvSpPr>
          <p:nvPr>
            <p:ph idx="1"/>
          </p:nvPr>
        </p:nvSpPr>
        <p:spPr/>
        <p:txBody>
          <a:bodyPr/>
          <a:lstStyle/>
          <a:p>
            <a:r>
              <a:rPr lang="en-US" dirty="0"/>
              <a:t>Decentralization: No central authority controls the data.</a:t>
            </a:r>
          </a:p>
          <a:p>
            <a:r>
              <a:rPr lang="en-US" dirty="0"/>
              <a:t>Immutability: Data, once recorded, cannot be altered.</a:t>
            </a:r>
          </a:p>
          <a:p>
            <a:r>
              <a:rPr lang="en-US" dirty="0"/>
              <a:t>Data Integrity: Ensures accuracy and consistency of information.</a:t>
            </a:r>
          </a:p>
          <a:p>
            <a:r>
              <a:rPr lang="en-US" dirty="0"/>
              <a:t>Smart Contracts: Automates agreements with self-executing contracts.</a:t>
            </a:r>
            <a:endParaRPr lang="en-IN" dirty="0"/>
          </a:p>
        </p:txBody>
      </p:sp>
      <p:sp>
        <p:nvSpPr>
          <p:cNvPr id="4" name="Date Placeholder 3">
            <a:extLst>
              <a:ext uri="{FF2B5EF4-FFF2-40B4-BE49-F238E27FC236}">
                <a16:creationId xmlns:a16="http://schemas.microsoft.com/office/drawing/2014/main" id="{8000A4BA-58F4-0098-C452-E6F3FAFDE184}"/>
              </a:ext>
            </a:extLst>
          </p:cNvPr>
          <p:cNvSpPr>
            <a:spLocks noGrp="1"/>
          </p:cNvSpPr>
          <p:nvPr>
            <p:ph type="dt" sz="half" idx="10"/>
          </p:nvPr>
        </p:nvSpPr>
        <p:spPr/>
        <p:txBody>
          <a:bodyPr/>
          <a:lstStyle/>
          <a:p>
            <a:fld id="{BD76C596-7B4D-4499-A882-1EFCE55AA704}" type="datetime1">
              <a:rPr lang="en-IN" smtClean="0"/>
              <a:t>30-07-2024</a:t>
            </a:fld>
            <a:endParaRPr lang="en-IN"/>
          </a:p>
        </p:txBody>
      </p:sp>
      <p:sp>
        <p:nvSpPr>
          <p:cNvPr id="5" name="Footer Placeholder 4">
            <a:extLst>
              <a:ext uri="{FF2B5EF4-FFF2-40B4-BE49-F238E27FC236}">
                <a16:creationId xmlns:a16="http://schemas.microsoft.com/office/drawing/2014/main" id="{AAA994E8-4DCF-4746-E916-20E46F4A7221}"/>
              </a:ext>
            </a:extLst>
          </p:cNvPr>
          <p:cNvSpPr>
            <a:spLocks noGrp="1"/>
          </p:cNvSpPr>
          <p:nvPr>
            <p:ph type="ftr" sz="quarter" idx="11"/>
          </p:nvPr>
        </p:nvSpPr>
        <p:spPr/>
        <p:txBody>
          <a:bodyPr/>
          <a:lstStyle/>
          <a:p>
            <a:r>
              <a:rPr lang="en-IN"/>
              <a:t>Project Team No: </a:t>
            </a:r>
          </a:p>
        </p:txBody>
      </p:sp>
      <p:sp>
        <p:nvSpPr>
          <p:cNvPr id="6" name="Slide Number Placeholder 5">
            <a:extLst>
              <a:ext uri="{FF2B5EF4-FFF2-40B4-BE49-F238E27FC236}">
                <a16:creationId xmlns:a16="http://schemas.microsoft.com/office/drawing/2014/main" id="{CB372FB0-876B-DD44-0A3E-2C8BDF6DB1AB}"/>
              </a:ext>
            </a:extLst>
          </p:cNvPr>
          <p:cNvSpPr>
            <a:spLocks noGrp="1"/>
          </p:cNvSpPr>
          <p:nvPr>
            <p:ph type="sldNum" sz="quarter" idx="12"/>
          </p:nvPr>
        </p:nvSpPr>
        <p:spPr/>
        <p:txBody>
          <a:bodyPr/>
          <a:lstStyle/>
          <a:p>
            <a:fld id="{F15982EB-1A74-4288-8815-E893D68BF2E3}" type="slidenum">
              <a:rPr lang="en-IN" smtClean="0"/>
              <a:pPr/>
              <a:t>5</a:t>
            </a:fld>
            <a:endParaRPr lang="en-IN"/>
          </a:p>
        </p:txBody>
      </p:sp>
    </p:spTree>
    <p:extLst>
      <p:ext uri="{BB962C8B-B14F-4D97-AF65-F5344CB8AC3E}">
        <p14:creationId xmlns:p14="http://schemas.microsoft.com/office/powerpoint/2010/main" val="145621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F8F7-226A-B64C-ADB4-EB7E55042687}"/>
              </a:ext>
            </a:extLst>
          </p:cNvPr>
          <p:cNvSpPr>
            <a:spLocks noGrp="1"/>
          </p:cNvSpPr>
          <p:nvPr>
            <p:ph type="title"/>
          </p:nvPr>
        </p:nvSpPr>
        <p:spPr/>
        <p:txBody>
          <a:bodyPr/>
          <a:lstStyle/>
          <a:p>
            <a:r>
              <a:rPr lang="en-US" dirty="0"/>
              <a:t>Our Dataset-Student Scores</a:t>
            </a:r>
            <a:endParaRPr lang="en-IN" dirty="0"/>
          </a:p>
        </p:txBody>
      </p:sp>
      <p:sp>
        <p:nvSpPr>
          <p:cNvPr id="3" name="Content Placeholder 2">
            <a:extLst>
              <a:ext uri="{FF2B5EF4-FFF2-40B4-BE49-F238E27FC236}">
                <a16:creationId xmlns:a16="http://schemas.microsoft.com/office/drawing/2014/main" id="{F76EDEF2-E118-B86E-1B06-04F53A586593}"/>
              </a:ext>
            </a:extLst>
          </p:cNvPr>
          <p:cNvSpPr>
            <a:spLocks noGrp="1"/>
          </p:cNvSpPr>
          <p:nvPr>
            <p:ph idx="1"/>
          </p:nvPr>
        </p:nvSpPr>
        <p:spPr/>
        <p:txBody>
          <a:bodyPr/>
          <a:lstStyle/>
          <a:p>
            <a:r>
              <a:rPr lang="en-US" dirty="0"/>
              <a:t>Student Information: First name, last name, email, gender.</a:t>
            </a:r>
          </a:p>
          <a:p>
            <a:r>
              <a:rPr lang="en-US" dirty="0"/>
              <a:t>Academic Details: Scores in various subjects and total score.</a:t>
            </a:r>
          </a:p>
          <a:p>
            <a:r>
              <a:rPr lang="en-US" dirty="0"/>
              <a:t>Activities &amp; Aspirations: Absence days, extracurricular activities, career goals</a:t>
            </a:r>
            <a:endParaRPr lang="en-IN" dirty="0"/>
          </a:p>
        </p:txBody>
      </p:sp>
      <p:sp>
        <p:nvSpPr>
          <p:cNvPr id="4" name="Date Placeholder 3">
            <a:extLst>
              <a:ext uri="{FF2B5EF4-FFF2-40B4-BE49-F238E27FC236}">
                <a16:creationId xmlns:a16="http://schemas.microsoft.com/office/drawing/2014/main" id="{EB103CFA-8847-A6A0-47AE-1B8342948AC7}"/>
              </a:ext>
            </a:extLst>
          </p:cNvPr>
          <p:cNvSpPr>
            <a:spLocks noGrp="1"/>
          </p:cNvSpPr>
          <p:nvPr>
            <p:ph type="dt" sz="half" idx="10"/>
          </p:nvPr>
        </p:nvSpPr>
        <p:spPr/>
        <p:txBody>
          <a:bodyPr/>
          <a:lstStyle/>
          <a:p>
            <a:fld id="{BD76C596-7B4D-4499-A882-1EFCE55AA704}" type="datetime1">
              <a:rPr lang="en-IN" smtClean="0"/>
              <a:t>30-07-2024</a:t>
            </a:fld>
            <a:endParaRPr lang="en-IN"/>
          </a:p>
        </p:txBody>
      </p:sp>
      <p:sp>
        <p:nvSpPr>
          <p:cNvPr id="5" name="Footer Placeholder 4">
            <a:extLst>
              <a:ext uri="{FF2B5EF4-FFF2-40B4-BE49-F238E27FC236}">
                <a16:creationId xmlns:a16="http://schemas.microsoft.com/office/drawing/2014/main" id="{8B7B820E-5FAC-CDBB-7A2E-BCC933026968}"/>
              </a:ext>
            </a:extLst>
          </p:cNvPr>
          <p:cNvSpPr>
            <a:spLocks noGrp="1"/>
          </p:cNvSpPr>
          <p:nvPr>
            <p:ph type="ftr" sz="quarter" idx="11"/>
          </p:nvPr>
        </p:nvSpPr>
        <p:spPr/>
        <p:txBody>
          <a:bodyPr/>
          <a:lstStyle/>
          <a:p>
            <a:r>
              <a:rPr lang="en-IN"/>
              <a:t>Project Team No: </a:t>
            </a:r>
          </a:p>
        </p:txBody>
      </p:sp>
      <p:sp>
        <p:nvSpPr>
          <p:cNvPr id="6" name="Slide Number Placeholder 5">
            <a:extLst>
              <a:ext uri="{FF2B5EF4-FFF2-40B4-BE49-F238E27FC236}">
                <a16:creationId xmlns:a16="http://schemas.microsoft.com/office/drawing/2014/main" id="{C72A9A5D-FD43-7160-AEF6-C14496F5EA5E}"/>
              </a:ext>
            </a:extLst>
          </p:cNvPr>
          <p:cNvSpPr>
            <a:spLocks noGrp="1"/>
          </p:cNvSpPr>
          <p:nvPr>
            <p:ph type="sldNum" sz="quarter" idx="12"/>
          </p:nvPr>
        </p:nvSpPr>
        <p:spPr/>
        <p:txBody>
          <a:bodyPr/>
          <a:lstStyle/>
          <a:p>
            <a:fld id="{F15982EB-1A74-4288-8815-E893D68BF2E3}" type="slidenum">
              <a:rPr lang="en-IN" smtClean="0"/>
              <a:pPr/>
              <a:t>6</a:t>
            </a:fld>
            <a:endParaRPr lang="en-IN"/>
          </a:p>
        </p:txBody>
      </p:sp>
    </p:spTree>
    <p:extLst>
      <p:ext uri="{BB962C8B-B14F-4D97-AF65-F5344CB8AC3E}">
        <p14:creationId xmlns:p14="http://schemas.microsoft.com/office/powerpoint/2010/main" val="353949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4997A4-D5C5-BA2A-8E6B-247CB7801F39}"/>
              </a:ext>
            </a:extLst>
          </p:cNvPr>
          <p:cNvSpPr>
            <a:spLocks noGrp="1"/>
          </p:cNvSpPr>
          <p:nvPr>
            <p:ph type="dt" sz="half" idx="10"/>
          </p:nvPr>
        </p:nvSpPr>
        <p:spPr/>
        <p:txBody>
          <a:bodyPr/>
          <a:lstStyle/>
          <a:p>
            <a:fld id="{BD76C596-7B4D-4499-A882-1EFCE55AA704}" type="datetime1">
              <a:rPr lang="en-IN" smtClean="0"/>
              <a:t>30-07-2024</a:t>
            </a:fld>
            <a:endParaRPr lang="en-IN"/>
          </a:p>
        </p:txBody>
      </p:sp>
      <p:sp>
        <p:nvSpPr>
          <p:cNvPr id="5" name="Footer Placeholder 4">
            <a:extLst>
              <a:ext uri="{FF2B5EF4-FFF2-40B4-BE49-F238E27FC236}">
                <a16:creationId xmlns:a16="http://schemas.microsoft.com/office/drawing/2014/main" id="{050B69EC-7110-5EB5-CE5E-049C0425C382}"/>
              </a:ext>
            </a:extLst>
          </p:cNvPr>
          <p:cNvSpPr>
            <a:spLocks noGrp="1"/>
          </p:cNvSpPr>
          <p:nvPr>
            <p:ph type="ftr" sz="quarter" idx="11"/>
          </p:nvPr>
        </p:nvSpPr>
        <p:spPr/>
        <p:txBody>
          <a:bodyPr/>
          <a:lstStyle/>
          <a:p>
            <a:r>
              <a:rPr lang="en-IN"/>
              <a:t>Project Team No: </a:t>
            </a:r>
          </a:p>
        </p:txBody>
      </p:sp>
      <p:sp>
        <p:nvSpPr>
          <p:cNvPr id="6" name="Slide Number Placeholder 5">
            <a:extLst>
              <a:ext uri="{FF2B5EF4-FFF2-40B4-BE49-F238E27FC236}">
                <a16:creationId xmlns:a16="http://schemas.microsoft.com/office/drawing/2014/main" id="{8CA92AC7-FDC4-187C-8DE8-2A8ECF789596}"/>
              </a:ext>
            </a:extLst>
          </p:cNvPr>
          <p:cNvSpPr>
            <a:spLocks noGrp="1"/>
          </p:cNvSpPr>
          <p:nvPr>
            <p:ph type="sldNum" sz="quarter" idx="12"/>
          </p:nvPr>
        </p:nvSpPr>
        <p:spPr/>
        <p:txBody>
          <a:bodyPr/>
          <a:lstStyle/>
          <a:p>
            <a:fld id="{F15982EB-1A74-4288-8815-E893D68BF2E3}" type="slidenum">
              <a:rPr lang="en-IN" smtClean="0"/>
              <a:pPr/>
              <a:t>7</a:t>
            </a:fld>
            <a:endParaRPr lang="en-IN"/>
          </a:p>
        </p:txBody>
      </p:sp>
      <p:pic>
        <p:nvPicPr>
          <p:cNvPr id="10" name="Picture 9">
            <a:extLst>
              <a:ext uri="{FF2B5EF4-FFF2-40B4-BE49-F238E27FC236}">
                <a16:creationId xmlns:a16="http://schemas.microsoft.com/office/drawing/2014/main" id="{4D5DE930-DB1C-69A1-E2E4-5996708EB1C6}"/>
              </a:ext>
            </a:extLst>
          </p:cNvPr>
          <p:cNvPicPr>
            <a:picLocks noChangeAspect="1"/>
          </p:cNvPicPr>
          <p:nvPr/>
        </p:nvPicPr>
        <p:blipFill>
          <a:blip r:embed="rId2"/>
          <a:stretch>
            <a:fillRect/>
          </a:stretch>
        </p:blipFill>
        <p:spPr>
          <a:xfrm>
            <a:off x="3673928" y="879002"/>
            <a:ext cx="4844143" cy="5099995"/>
          </a:xfrm>
          <a:prstGeom prst="rect">
            <a:avLst/>
          </a:prstGeom>
        </p:spPr>
      </p:pic>
    </p:spTree>
    <p:extLst>
      <p:ext uri="{BB962C8B-B14F-4D97-AF65-F5344CB8AC3E}">
        <p14:creationId xmlns:p14="http://schemas.microsoft.com/office/powerpoint/2010/main" val="57502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E1194C-440B-8BD5-5DE8-BBD42FE11ACC}"/>
              </a:ext>
            </a:extLst>
          </p:cNvPr>
          <p:cNvSpPr>
            <a:spLocks noGrp="1"/>
          </p:cNvSpPr>
          <p:nvPr>
            <p:ph type="title"/>
          </p:nvPr>
        </p:nvSpPr>
        <p:spPr/>
        <p:txBody>
          <a:bodyPr/>
          <a:lstStyle/>
          <a:p>
            <a:r>
              <a:rPr lang="en-US" dirty="0"/>
              <a:t>Disadvantages</a:t>
            </a:r>
            <a:endParaRPr lang="en-IN" dirty="0"/>
          </a:p>
        </p:txBody>
      </p:sp>
      <p:sp>
        <p:nvSpPr>
          <p:cNvPr id="6" name="Content Placeholder 5">
            <a:extLst>
              <a:ext uri="{FF2B5EF4-FFF2-40B4-BE49-F238E27FC236}">
                <a16:creationId xmlns:a16="http://schemas.microsoft.com/office/drawing/2014/main" id="{D188E1FD-EB18-65DF-7151-2B8282BEB4C3}"/>
              </a:ext>
            </a:extLst>
          </p:cNvPr>
          <p:cNvSpPr>
            <a:spLocks noGrp="1"/>
          </p:cNvSpPr>
          <p:nvPr>
            <p:ph idx="1"/>
          </p:nvPr>
        </p:nvSpPr>
        <p:spPr/>
        <p:txBody>
          <a:bodyPr/>
          <a:lstStyle/>
          <a:p>
            <a:r>
              <a:rPr lang="en-IN" dirty="0"/>
              <a:t>High Energy Consumption: Requires significant computational power.</a:t>
            </a:r>
          </a:p>
          <a:p>
            <a:r>
              <a:rPr lang="en-IN" dirty="0"/>
              <a:t>Scalability Issues: Limited transaction processing speed.</a:t>
            </a:r>
          </a:p>
          <a:p>
            <a:r>
              <a:rPr lang="en-IN" dirty="0"/>
              <a:t>Regulatory Uncertainty: Evolving legal frameworks.</a:t>
            </a:r>
          </a:p>
          <a:p>
            <a:r>
              <a:rPr lang="en-IN" dirty="0"/>
              <a:t>Complexity: Technical expertise required for implementation.</a:t>
            </a:r>
          </a:p>
        </p:txBody>
      </p:sp>
      <p:sp>
        <p:nvSpPr>
          <p:cNvPr id="2" name="Date Placeholder 1">
            <a:extLst>
              <a:ext uri="{FF2B5EF4-FFF2-40B4-BE49-F238E27FC236}">
                <a16:creationId xmlns:a16="http://schemas.microsoft.com/office/drawing/2014/main" id="{FB4CB8D5-7C87-F4DB-9FB7-D431135AE01C}"/>
              </a:ext>
            </a:extLst>
          </p:cNvPr>
          <p:cNvSpPr>
            <a:spLocks noGrp="1"/>
          </p:cNvSpPr>
          <p:nvPr>
            <p:ph type="dt" sz="half" idx="10"/>
          </p:nvPr>
        </p:nvSpPr>
        <p:spPr/>
        <p:txBody>
          <a:bodyPr/>
          <a:lstStyle/>
          <a:p>
            <a:fld id="{E9D124E0-1B46-4631-97F3-16B29CD7E739}" type="datetime1">
              <a:rPr lang="en-IN" smtClean="0"/>
              <a:t>30-07-2024</a:t>
            </a:fld>
            <a:endParaRPr lang="en-IN"/>
          </a:p>
        </p:txBody>
      </p:sp>
      <p:sp>
        <p:nvSpPr>
          <p:cNvPr id="3" name="Footer Placeholder 2">
            <a:extLst>
              <a:ext uri="{FF2B5EF4-FFF2-40B4-BE49-F238E27FC236}">
                <a16:creationId xmlns:a16="http://schemas.microsoft.com/office/drawing/2014/main" id="{E46AFE64-336A-6613-F0A5-9E0A13FA4775}"/>
              </a:ext>
            </a:extLst>
          </p:cNvPr>
          <p:cNvSpPr>
            <a:spLocks noGrp="1"/>
          </p:cNvSpPr>
          <p:nvPr>
            <p:ph type="ftr" sz="quarter" idx="11"/>
          </p:nvPr>
        </p:nvSpPr>
        <p:spPr/>
        <p:txBody>
          <a:bodyPr/>
          <a:lstStyle/>
          <a:p>
            <a:r>
              <a:rPr lang="en-IN"/>
              <a:t>Project Team No: </a:t>
            </a:r>
          </a:p>
        </p:txBody>
      </p:sp>
      <p:sp>
        <p:nvSpPr>
          <p:cNvPr id="4" name="Slide Number Placeholder 3">
            <a:extLst>
              <a:ext uri="{FF2B5EF4-FFF2-40B4-BE49-F238E27FC236}">
                <a16:creationId xmlns:a16="http://schemas.microsoft.com/office/drawing/2014/main" id="{101D8BBD-4895-5213-F3BD-65B3678F7EAA}"/>
              </a:ext>
            </a:extLst>
          </p:cNvPr>
          <p:cNvSpPr>
            <a:spLocks noGrp="1"/>
          </p:cNvSpPr>
          <p:nvPr>
            <p:ph type="sldNum" sz="quarter" idx="12"/>
          </p:nvPr>
        </p:nvSpPr>
        <p:spPr/>
        <p:txBody>
          <a:bodyPr/>
          <a:lstStyle/>
          <a:p>
            <a:fld id="{F15982EB-1A74-4288-8815-E893D68BF2E3}" type="slidenum">
              <a:rPr lang="en-IN" smtClean="0"/>
              <a:t>8</a:t>
            </a:fld>
            <a:endParaRPr lang="en-IN"/>
          </a:p>
        </p:txBody>
      </p:sp>
    </p:spTree>
    <p:extLst>
      <p:ext uri="{BB962C8B-B14F-4D97-AF65-F5344CB8AC3E}">
        <p14:creationId xmlns:p14="http://schemas.microsoft.com/office/powerpoint/2010/main" val="334204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881A-7C76-28DF-DEE8-6CEC6E41D818}"/>
              </a:ext>
            </a:extLst>
          </p:cNvPr>
          <p:cNvSpPr>
            <a:spLocks noGrp="1"/>
          </p:cNvSpPr>
          <p:nvPr>
            <p:ph type="title"/>
          </p:nvPr>
        </p:nvSpPr>
        <p:spPr/>
        <p:txBody>
          <a:bodyPr/>
          <a:lstStyle/>
          <a:p>
            <a:r>
              <a:rPr lang="en-US" dirty="0"/>
              <a:t>Implementation of data using Solidity and </a:t>
            </a:r>
            <a:r>
              <a:rPr lang="en-US" dirty="0" err="1"/>
              <a:t>Metamask</a:t>
            </a:r>
            <a:endParaRPr lang="en-IN" dirty="0"/>
          </a:p>
        </p:txBody>
      </p:sp>
      <p:sp>
        <p:nvSpPr>
          <p:cNvPr id="3" name="Content Placeholder 2">
            <a:extLst>
              <a:ext uri="{FF2B5EF4-FFF2-40B4-BE49-F238E27FC236}">
                <a16:creationId xmlns:a16="http://schemas.microsoft.com/office/drawing/2014/main" id="{0FC1194E-D58D-FDB8-D431-DE54CF7A8362}"/>
              </a:ext>
            </a:extLst>
          </p:cNvPr>
          <p:cNvSpPr>
            <a:spLocks noGrp="1"/>
          </p:cNvSpPr>
          <p:nvPr>
            <p:ph idx="1"/>
          </p:nvPr>
        </p:nvSpPr>
        <p:spPr/>
        <p:txBody>
          <a:bodyPr>
            <a:normAutofit lnSpcReduction="10000"/>
          </a:bodyPr>
          <a:lstStyle/>
          <a:p>
            <a:r>
              <a:rPr lang="en-US" dirty="0"/>
              <a:t>Solidity is a smart contract programming language for the Ethereum blockchain. It enables the creation of secure, self-executing agreements that are tamper-proof. This language is essential for building decentralized applications (</a:t>
            </a:r>
            <a:r>
              <a:rPr lang="en-US" dirty="0" err="1"/>
              <a:t>dApps</a:t>
            </a:r>
            <a:r>
              <a:rPr lang="en-US" dirty="0"/>
              <a:t>) and managing complex transactions, providing transparency and reducing the need for intermediaries.</a:t>
            </a:r>
          </a:p>
          <a:p>
            <a:r>
              <a:rPr lang="en-US" dirty="0"/>
              <a:t>MetaMask is a browser extension that serves as a digital wallet and gateway to the Ethereum blockchain. It allows users to securely manage their digital assets, sign transactions, and interact with decentralized applications (</a:t>
            </a:r>
            <a:r>
              <a:rPr lang="en-US" dirty="0" err="1"/>
              <a:t>dApps</a:t>
            </a:r>
            <a:r>
              <a:rPr lang="en-US" dirty="0"/>
              <a:t>) directly from their browser, facilitating easy and secure access to the blockchain ecosystem.</a:t>
            </a:r>
            <a:endParaRPr lang="en-IN" dirty="0"/>
          </a:p>
        </p:txBody>
      </p:sp>
      <p:sp>
        <p:nvSpPr>
          <p:cNvPr id="4" name="Date Placeholder 3">
            <a:extLst>
              <a:ext uri="{FF2B5EF4-FFF2-40B4-BE49-F238E27FC236}">
                <a16:creationId xmlns:a16="http://schemas.microsoft.com/office/drawing/2014/main" id="{5F8D2CD4-7F60-ECD1-49B5-B5E4F23C5261}"/>
              </a:ext>
            </a:extLst>
          </p:cNvPr>
          <p:cNvSpPr>
            <a:spLocks noGrp="1"/>
          </p:cNvSpPr>
          <p:nvPr>
            <p:ph type="dt" sz="half" idx="10"/>
          </p:nvPr>
        </p:nvSpPr>
        <p:spPr/>
        <p:txBody>
          <a:bodyPr/>
          <a:lstStyle/>
          <a:p>
            <a:fld id="{BD76C596-7B4D-4499-A882-1EFCE55AA704}" type="datetime1">
              <a:rPr lang="en-IN" smtClean="0"/>
              <a:t>30-07-2024</a:t>
            </a:fld>
            <a:endParaRPr lang="en-IN"/>
          </a:p>
        </p:txBody>
      </p:sp>
      <p:sp>
        <p:nvSpPr>
          <p:cNvPr id="5" name="Footer Placeholder 4">
            <a:extLst>
              <a:ext uri="{FF2B5EF4-FFF2-40B4-BE49-F238E27FC236}">
                <a16:creationId xmlns:a16="http://schemas.microsoft.com/office/drawing/2014/main" id="{102EBAB5-6A3A-BA07-4706-F7BF09F77940}"/>
              </a:ext>
            </a:extLst>
          </p:cNvPr>
          <p:cNvSpPr>
            <a:spLocks noGrp="1"/>
          </p:cNvSpPr>
          <p:nvPr>
            <p:ph type="ftr" sz="quarter" idx="11"/>
          </p:nvPr>
        </p:nvSpPr>
        <p:spPr/>
        <p:txBody>
          <a:bodyPr/>
          <a:lstStyle/>
          <a:p>
            <a:r>
              <a:rPr lang="en-IN"/>
              <a:t>Project Team No: </a:t>
            </a:r>
          </a:p>
        </p:txBody>
      </p:sp>
      <p:sp>
        <p:nvSpPr>
          <p:cNvPr id="6" name="Slide Number Placeholder 5">
            <a:extLst>
              <a:ext uri="{FF2B5EF4-FFF2-40B4-BE49-F238E27FC236}">
                <a16:creationId xmlns:a16="http://schemas.microsoft.com/office/drawing/2014/main" id="{25893C06-C6E3-B3DD-23C4-45C6E34E348E}"/>
              </a:ext>
            </a:extLst>
          </p:cNvPr>
          <p:cNvSpPr>
            <a:spLocks noGrp="1"/>
          </p:cNvSpPr>
          <p:nvPr>
            <p:ph type="sldNum" sz="quarter" idx="12"/>
          </p:nvPr>
        </p:nvSpPr>
        <p:spPr/>
        <p:txBody>
          <a:bodyPr/>
          <a:lstStyle/>
          <a:p>
            <a:fld id="{F15982EB-1A74-4288-8815-E893D68BF2E3}" type="slidenum">
              <a:rPr lang="en-IN" smtClean="0"/>
              <a:pPr/>
              <a:t>9</a:t>
            </a:fld>
            <a:endParaRPr lang="en-IN"/>
          </a:p>
        </p:txBody>
      </p:sp>
    </p:spTree>
    <p:extLst>
      <p:ext uri="{BB962C8B-B14F-4D97-AF65-F5344CB8AC3E}">
        <p14:creationId xmlns:p14="http://schemas.microsoft.com/office/powerpoint/2010/main" val="1969866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2071</TotalTime>
  <Words>465</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vt:lpstr>
      <vt:lpstr>Cantarell</vt:lpstr>
      <vt:lpstr>Office Theme</vt:lpstr>
      <vt:lpstr>Securing Personal Data Through Blockchain</vt:lpstr>
      <vt:lpstr>What is Blockchain?</vt:lpstr>
      <vt:lpstr>Features</vt:lpstr>
      <vt:lpstr>Why Blockchain?</vt:lpstr>
      <vt:lpstr>Advantages </vt:lpstr>
      <vt:lpstr>Our Dataset-Student Scores</vt:lpstr>
      <vt:lpstr>PowerPoint Presentation</vt:lpstr>
      <vt:lpstr>Disadvantages</vt:lpstr>
      <vt:lpstr>Implementation of data using Solidity and Metamask</vt:lpstr>
      <vt:lpstr>Working of the Solidity Code with Metamask Extension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 University</dc:title>
  <dc:creator>Harsha B K</dc:creator>
  <cp:lastModifiedBy>Aneesh Adithya SR</cp:lastModifiedBy>
  <cp:revision>284</cp:revision>
  <cp:lastPrinted>2022-11-08T08:40:31Z</cp:lastPrinted>
  <dcterms:created xsi:type="dcterms:W3CDTF">2021-05-28T05:59:00Z</dcterms:created>
  <dcterms:modified xsi:type="dcterms:W3CDTF">2024-07-30T18:05:25Z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ADABC35781974684A6D007C9E8BABEA2</vt:lpwstr>
  </property>
  <property fmtid="{D5CDD505-2E9C-101B-9397-08002B2CF9AE}" pid="3" name="KSOProductBuildVer">
    <vt:lpwstr>1033-11.2.0.11130</vt:lpwstr>
  </property>
</Properties>
</file>