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5849-604D-C44E-8C95-EBCA26007955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45A-CDDA-1D41-BE98-C99AE13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9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5849-604D-C44E-8C95-EBCA26007955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45A-CDDA-1D41-BE98-C99AE13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5849-604D-C44E-8C95-EBCA26007955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45A-CDDA-1D41-BE98-C99AE13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2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5849-604D-C44E-8C95-EBCA26007955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45A-CDDA-1D41-BE98-C99AE13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5849-604D-C44E-8C95-EBCA26007955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45A-CDDA-1D41-BE98-C99AE13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5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5849-604D-C44E-8C95-EBCA26007955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45A-CDDA-1D41-BE98-C99AE13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0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5849-604D-C44E-8C95-EBCA26007955}" type="datetimeFigureOut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45A-CDDA-1D41-BE98-C99AE13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5849-604D-C44E-8C95-EBCA26007955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45A-CDDA-1D41-BE98-C99AE13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5849-604D-C44E-8C95-EBCA26007955}" type="datetimeFigureOut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45A-CDDA-1D41-BE98-C99AE13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5849-604D-C44E-8C95-EBCA26007955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45A-CDDA-1D41-BE98-C99AE13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5849-604D-C44E-8C95-EBCA26007955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45A-CDDA-1D41-BE98-C99AE13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3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B5849-604D-C44E-8C95-EBCA26007955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6745A-CDDA-1D41-BE98-C99AE136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6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568"/>
            <a:ext cx="4427239" cy="26517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21" y="91567"/>
            <a:ext cx="4427239" cy="26517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243" y="91567"/>
            <a:ext cx="4427239" cy="26517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37786"/>
            <a:ext cx="4427239" cy="26517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21" y="2537785"/>
            <a:ext cx="4427239" cy="26517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243" y="2537785"/>
            <a:ext cx="4427239" cy="265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1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568"/>
            <a:ext cx="4427239" cy="2651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21" y="91567"/>
            <a:ext cx="4427239" cy="26517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243" y="91567"/>
            <a:ext cx="4427239" cy="26517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37786"/>
            <a:ext cx="4427239" cy="26517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21" y="2537785"/>
            <a:ext cx="4427239" cy="26517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243" y="2537785"/>
            <a:ext cx="4427239" cy="265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0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68"/>
            <a:ext cx="4427237" cy="2651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22" y="91567"/>
            <a:ext cx="4427237" cy="26517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244" y="91567"/>
            <a:ext cx="4427237" cy="26517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7786"/>
            <a:ext cx="4427237" cy="26517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22" y="2537785"/>
            <a:ext cx="4427237" cy="26517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244" y="2537785"/>
            <a:ext cx="4427237" cy="265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8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" y="1479070"/>
            <a:ext cx="6322623" cy="37935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77" y="1479070"/>
            <a:ext cx="6322623" cy="37935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25583" y="2738513"/>
            <a:ext cx="8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rgbClr val="92D050"/>
                </a:solidFill>
              </a:rPr>
              <a:t>2.983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9521" y="2738513"/>
            <a:ext cx="8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92D050"/>
                </a:solidFill>
              </a:rPr>
              <a:t>3.049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48206" y="2738513"/>
            <a:ext cx="8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dirty="0" smtClean="0">
                <a:solidFill>
                  <a:srgbClr val="92D050"/>
                </a:solidFill>
              </a:rPr>
              <a:t>0.338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00681" y="3107845"/>
            <a:ext cx="8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dirty="0" smtClean="0">
                <a:solidFill>
                  <a:srgbClr val="92D050"/>
                </a:solidFill>
              </a:rPr>
              <a:t>3.020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1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" y="1479070"/>
            <a:ext cx="6322623" cy="37935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77" y="1479070"/>
            <a:ext cx="6322623" cy="37935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25583" y="2929565"/>
            <a:ext cx="8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rgbClr val="92D050"/>
                </a:solidFill>
              </a:rPr>
              <a:t>0.435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5015" y="2923179"/>
            <a:ext cx="8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92D050"/>
                </a:solidFill>
              </a:rPr>
              <a:t>4.654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48206" y="2923179"/>
            <a:ext cx="8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mtClean="0">
                <a:solidFill>
                  <a:srgbClr val="92D050"/>
                </a:solidFill>
              </a:rPr>
              <a:t>0.446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17674" y="3375856"/>
            <a:ext cx="8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dirty="0" smtClean="0">
                <a:solidFill>
                  <a:srgbClr val="92D050"/>
                </a:solidFill>
              </a:rPr>
              <a:t>4.378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8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461688"/>
            <a:ext cx="6996112" cy="4197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817322"/>
            <a:ext cx="54864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78486" y="3191189"/>
            <a:ext cx="8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dirty="0" smtClean="0">
                <a:solidFill>
                  <a:srgbClr val="92D050"/>
                </a:solidFill>
              </a:rPr>
              <a:t>0.408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4830" y="2853367"/>
            <a:ext cx="8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dirty="0" smtClean="0">
                <a:solidFill>
                  <a:srgbClr val="92D050"/>
                </a:solidFill>
              </a:rPr>
              <a:t>9.432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73057" y="3230710"/>
            <a:ext cx="8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mtClean="0">
                <a:solidFill>
                  <a:srgbClr val="92D050"/>
                </a:solidFill>
              </a:rPr>
              <a:t>1.966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88519" y="3222699"/>
            <a:ext cx="8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mtClean="0">
                <a:solidFill>
                  <a:srgbClr val="92D050"/>
                </a:solidFill>
              </a:rPr>
              <a:t>2.033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5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7306"/>
            <a:ext cx="6696074" cy="4017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6" y="1297306"/>
            <a:ext cx="6696074" cy="401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1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68"/>
            <a:ext cx="6368141" cy="3820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59" y="774868"/>
            <a:ext cx="6368141" cy="382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12</Words>
  <Application>Microsoft Macintosh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Sachdeva, Aneesh</dc:creator>
  <cp:lastModifiedBy>Sachdeva, Aneesh</cp:lastModifiedBy>
  <cp:revision>9</cp:revision>
  <dcterms:created xsi:type="dcterms:W3CDTF">2018-04-08T16:00:56Z</dcterms:created>
  <dcterms:modified xsi:type="dcterms:W3CDTF">2018-04-09T16:54:08Z</dcterms:modified>
</cp:coreProperties>
</file>