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57" r:id="rId5"/>
    <p:sldId id="258" r:id="rId6"/>
    <p:sldId id="263" r:id="rId7"/>
    <p:sldId id="259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67"/>
    <p:restoredTop sz="9467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CFB81-1341-5943-8156-318AF3B79C96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76E15-B8BB-A440-91AF-DB2FACC6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1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243-5CE5-A441-B522-678BE9ED019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8B59-FFF6-6B4E-BFB7-CFA2337E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243-5CE5-A441-B522-678BE9ED019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8B59-FFF6-6B4E-BFB7-CFA2337E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8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243-5CE5-A441-B522-678BE9ED019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8B59-FFF6-6B4E-BFB7-CFA2337E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243-5CE5-A441-B522-678BE9ED019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8B59-FFF6-6B4E-BFB7-CFA2337E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5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243-5CE5-A441-B522-678BE9ED019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8B59-FFF6-6B4E-BFB7-CFA2337E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9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243-5CE5-A441-B522-678BE9ED0195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8B59-FFF6-6B4E-BFB7-CFA2337E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243-5CE5-A441-B522-678BE9ED0195}" type="datetimeFigureOut">
              <a:rPr lang="en-US" smtClean="0"/>
              <a:t>3/7/18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8B59-FFF6-6B4E-BFB7-CFA2337E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3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243-5CE5-A441-B522-678BE9ED0195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8B59-FFF6-6B4E-BFB7-CFA2337E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6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243-5CE5-A441-B522-678BE9ED0195}" type="datetimeFigureOut">
              <a:rPr lang="en-US" smtClean="0"/>
              <a:t>3/7/18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8B59-FFF6-6B4E-BFB7-CFA2337E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5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243-5CE5-A441-B522-678BE9ED0195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8B59-FFF6-6B4E-BFB7-CFA2337E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243-5CE5-A441-B522-678BE9ED0195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8B59-FFF6-6B4E-BFB7-CFA2337E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5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6E243-5CE5-A441-B522-678BE9ED019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B8B59-FFF6-6B4E-BFB7-CFA2337E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9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180" y="1566058"/>
            <a:ext cx="3986090" cy="26573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6059"/>
            <a:ext cx="3986090" cy="26573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90" y="1566058"/>
            <a:ext cx="3986090" cy="265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2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180" y="1566058"/>
            <a:ext cx="3986090" cy="26573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6059"/>
            <a:ext cx="3986090" cy="2657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90" y="1566058"/>
            <a:ext cx="3986090" cy="26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2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180" y="1566058"/>
            <a:ext cx="3986090" cy="26573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6059"/>
            <a:ext cx="3986090" cy="2657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90" y="1566058"/>
            <a:ext cx="3986090" cy="26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5486400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3429000"/>
            <a:ext cx="5486400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5486400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3429000"/>
            <a:ext cx="5486400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00" y="1331913"/>
            <a:ext cx="4889500" cy="346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1331913"/>
            <a:ext cx="49911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992583" cy="19950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3" y="0"/>
            <a:ext cx="2992583" cy="19950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23" y="3990109"/>
            <a:ext cx="2992583" cy="1995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208" y="0"/>
            <a:ext cx="2992583" cy="1995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91" y="0"/>
            <a:ext cx="2992583" cy="1995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5055"/>
            <a:ext cx="2992583" cy="1995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3" y="1995055"/>
            <a:ext cx="2992583" cy="1995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208" y="1995055"/>
            <a:ext cx="2992583" cy="1995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90" y="1995055"/>
            <a:ext cx="2992583" cy="19950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40" y="3990110"/>
            <a:ext cx="2992583" cy="19950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206" y="3990108"/>
            <a:ext cx="2992583" cy="19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2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992582" cy="19950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3" y="0"/>
            <a:ext cx="2992582" cy="19950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23" y="3990109"/>
            <a:ext cx="2992582" cy="1995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208" y="0"/>
            <a:ext cx="2992582" cy="1995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91" y="0"/>
            <a:ext cx="2992582" cy="1995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5055"/>
            <a:ext cx="2992582" cy="1995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3" y="1995055"/>
            <a:ext cx="2992582" cy="1995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208" y="1995055"/>
            <a:ext cx="2992582" cy="1995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90" y="1995055"/>
            <a:ext cx="2992582" cy="19950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40" y="3990110"/>
            <a:ext cx="2992582" cy="19950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206" y="3990108"/>
            <a:ext cx="2992582" cy="19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5" y="1422070"/>
            <a:ext cx="548640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875" y="142207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2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Sachdeva, Aneesh</dc:creator>
  <cp:lastModifiedBy>Sachdeva, Aneesh</cp:lastModifiedBy>
  <cp:revision>7</cp:revision>
  <dcterms:created xsi:type="dcterms:W3CDTF">2018-03-07T09:31:31Z</dcterms:created>
  <dcterms:modified xsi:type="dcterms:W3CDTF">2018-03-09T04:36:41Z</dcterms:modified>
</cp:coreProperties>
</file>