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16140622" r:id="rId4"/>
    <p:sldId id="262" r:id="rId5"/>
    <p:sldId id="263" r:id="rId6"/>
    <p:sldId id="265" r:id="rId7"/>
    <p:sldId id="266" r:id="rId8"/>
    <p:sldId id="267" r:id="rId9"/>
    <p:sldId id="268" r:id="rId10"/>
    <p:sldId id="1614062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IN" altLang="en-US" sz="2000" b="1" dirty="0">
                <a:solidFill>
                  <a:schemeClr val="accent1">
                    <a:lumMod val="75000"/>
                  </a:schemeClr>
                </a:solidFill>
                <a:latin typeface="Arial" panose="020B0604020202020204"/>
                <a:cs typeface="Arial" panose="020B0604020202020204"/>
              </a:rPr>
              <a:t>Z.Aneesha Fathima</a:t>
            </a:r>
            <a:r>
              <a:rPr lang="en-US" sz="2000" b="1" dirty="0">
                <a:solidFill>
                  <a:schemeClr val="accent1">
                    <a:lumMod val="75000"/>
                  </a:schemeClr>
                </a:solidFill>
                <a:latin typeface="Arial" panose="020B0604020202020204"/>
                <a:cs typeface="Arial" panose="020B0604020202020204"/>
              </a:rPr>
              <a:t>  </a:t>
            </a:r>
            <a:r>
              <a:rPr lang="en-GB" sz="2000" b="1" dirty="0">
                <a:solidFill>
                  <a:schemeClr val="accent1">
                    <a:lumMod val="75000"/>
                  </a:schemeClr>
                </a:solidFill>
                <a:latin typeface="Arial" panose="020B0604020202020204"/>
                <a:cs typeface="Arial" panose="020B0604020202020204"/>
              </a:rPr>
              <a:t>M</a:t>
            </a:r>
            <a:r>
              <a:rPr lang="en-US" sz="2000" b="1" dirty="0">
                <a:solidFill>
                  <a:schemeClr val="accent1">
                    <a:lumMod val="75000"/>
                  </a:schemeClr>
                </a:solidFill>
                <a:latin typeface="Arial" panose="020B0604020202020204"/>
                <a:cs typeface="Arial" panose="020B0604020202020204"/>
              </a:rPr>
              <a:t>.I.E.T. Engineering College-CSE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endParaRPr lang="en-US" sz="1600" b="0" i="0" dirty="0">
              <a:solidFill>
                <a:srgbClr val="11111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endParaRPr lang="en-US" sz="1600" b="0" i="0" dirty="0">
              <a:solidFill>
                <a:srgbClr val="111111"/>
              </a:solidFill>
              <a:effectLst/>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endParaRPr lang="en-US" sz="1600" b="0" i="0" dirty="0">
              <a:solidFill>
                <a:srgbClr val="111111"/>
              </a:solidFill>
              <a:effectLst/>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endParaRPr kumimoji="0" lang="en-US" altLang="en-US" sz="2900" b="0" i="0" u="none" strike="noStrike" cap="none" normalizeH="0" baseline="0" dirty="0">
              <a:ln>
                <a:noFill/>
              </a:ln>
              <a:solidFill>
                <a:srgbClr val="111111"/>
              </a:solidFill>
              <a:effectLst/>
              <a:latin typeface="-apple-system"/>
            </a:endParaRP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endParaRPr kumimoji="0" lang="en-US" altLang="en-US" sz="2900" b="0" i="0" u="none" strike="noStrike" cap="none" normalizeH="0" baseline="0" dirty="0">
              <a:ln>
                <a:noFill/>
              </a:ln>
              <a:solidFill>
                <a:srgbClr val="111111"/>
              </a:solidFill>
              <a:effectLst/>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endParaRPr lang="en-IN" sz="2600" b="0" i="0" dirty="0">
              <a:solidFill>
                <a:schemeClr val="tx1"/>
              </a:solidFill>
              <a:effectLst/>
              <a:latin typeface="-apple-system"/>
            </a:endParaRP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endParaRPr lang="en-IN" sz="2600" b="0" i="0" dirty="0">
              <a:solidFill>
                <a:schemeClr val="tx1"/>
              </a:solidFill>
              <a:effectLst/>
              <a:latin typeface="-apple-system"/>
            </a:endParaRPr>
          </a:p>
          <a:p>
            <a:pPr marL="305435" indent="-305435"/>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3" name="Rectangle 1"/>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Encrypt the log file to protect the data.</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Securely transmit the log file at regular intervals.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endParaRPr kumimoji="0" lang="en-US" altLang="en-US" sz="14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endParaRPr kumimoji="0" lang="en-US" altLang="en-US" sz="1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3" name="Rectangle 1"/>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6" name="Rectangle 1"/>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6" name="Rectangle 1"/>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5265</Words>
  <Application>WPS Presentation</Application>
  <PresentationFormat>Widescreen</PresentationFormat>
  <Paragraphs>91</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Arial</vt:lpstr>
      <vt:lpstr>Calibri</vt:lpstr>
      <vt:lpstr>-apple-system</vt:lpstr>
      <vt:lpstr>Segoe Print</vt:lpstr>
      <vt:lpstr>Calibri Light</vt:lpstr>
      <vt:lpstr>Arial Unicode MS</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anees</cp:lastModifiedBy>
  <cp:revision>43</cp:revision>
  <dcterms:created xsi:type="dcterms:W3CDTF">2021-05-26T16:50:00Z</dcterms:created>
  <dcterms:modified xsi:type="dcterms:W3CDTF">2024-04-26T04:25:02Z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AA194BF201524CDCADFBE267B7238C4E_12</vt:lpwstr>
  </property>
  <property fmtid="{D5CDD505-2E9C-101B-9397-08002B2CF9AE}" pid="4" name="KSOProductBuildVer">
    <vt:lpwstr>1033-12.2.0.16731</vt:lpwstr>
  </property>
</Properties>
</file>